
<file path=[Content_Types].xml><?xml version="1.0" encoding="utf-8"?>
<Types xmlns="http://schemas.openxmlformats.org/package/2006/content-types">
  <Override PartName="/_rels/.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_rels/presentation.xml.rels" ContentType="application/vnd.openxmlformats-package.relationships+xml"/>
  <Override PartName="/ppt/media/image18.jpeg" ContentType="image/jpeg"/>
  <Override PartName="/ppt/media/image17.png" ContentType="image/png"/>
  <Override PartName="/ppt/media/image15.png" ContentType="image/png"/>
  <Override PartName="/ppt/media/image13.png" ContentType="image/png"/>
  <Override PartName="/ppt/media/image9.jpeg" ContentType="image/jpeg"/>
  <Override PartName="/ppt/media/image8.png" ContentType="image/png"/>
  <Override PartName="/ppt/media/image2.png" ContentType="image/png"/>
  <Override PartName="/ppt/media/image7.jpeg" ContentType="image/jpeg"/>
  <Override PartName="/ppt/media/image12.png" ContentType="image/png"/>
  <Override PartName="/ppt/media/image6.jpeg" ContentType="image/jpeg"/>
  <Override PartName="/ppt/media/image14.png" ContentType="image/png"/>
  <Override PartName="/ppt/media/image10.jpeg" ContentType="image/jpeg"/>
  <Override PartName="/ppt/media/image4.jpeg" ContentType="image/jpeg"/>
  <Override PartName="/ppt/media/image16.png" ContentType="image/png"/>
  <Override PartName="/ppt/media/image3.jpeg" ContentType="image/jpeg"/>
  <Override PartName="/ppt/media/image11.jpeg" ContentType="image/jpeg"/>
  <Override PartName="/ppt/media/image5.jpeg" ContentType="image/jpeg"/>
  <Override PartName="/ppt/media/image20.jpeg" ContentType="image/jpeg"/>
  <Override PartName="/ppt/media/image19.jpeg" ContentType="image/jpeg"/>
  <Override PartName="/ppt/media/image1.png" ContentType="image/png"/>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7"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8"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9"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0"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1"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2"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6"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7"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8"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9"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flipH="1" rot="10800000">
            <a:off x="29029680" y="1357560"/>
            <a:ext cx="9600120" cy="65520"/>
          </a:xfrm>
          <a:custGeom>
            <a:avLst/>
            <a:gdLst/>
            <a:ahLst/>
            <a:rect l="l" t="t" r="r" b="b"/>
            <a:pathLst>
              <a:path w="21600" h="21600">
                <a:moveTo>
                  <a:pt x="0" y="0"/>
                </a:moveTo>
                <a:lnTo>
                  <a:pt x="21600" y="21600"/>
                </a:lnTo>
              </a:path>
            </a:pathLst>
          </a:custGeom>
          <a:noFill/>
          <a:ln w="36720">
            <a:solidFill>
              <a:srgbClr val="c0c0c0"/>
            </a:solidFill>
            <a:round/>
          </a:ln>
        </p:spPr>
        <p:style>
          <a:lnRef idx="0"/>
          <a:fillRef idx="0"/>
          <a:effectRef idx="0"/>
          <a:fontRef idx="minor"/>
        </p:style>
      </p:sp>
      <p:pic>
        <p:nvPicPr>
          <p:cNvPr id="1" name="Shape 30" descr=""/>
          <p:cNvPicPr/>
          <p:nvPr/>
        </p:nvPicPr>
        <p:blipFill>
          <a:blip r:embed="rId2"/>
          <a:stretch/>
        </p:blipFill>
        <p:spPr>
          <a:xfrm>
            <a:off x="8807400" y="1440"/>
            <a:ext cx="1060920" cy="1140480"/>
          </a:xfrm>
          <a:prstGeom prst="rect">
            <a:avLst/>
          </a:prstGeom>
          <a:ln>
            <a:noFill/>
          </a:ln>
        </p:spPr>
      </p:pic>
      <p:sp>
        <p:nvSpPr>
          <p:cNvPr id="2" name="PlaceHolder 2"/>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flipH="1" rot="10800000">
            <a:off x="29029680" y="1357560"/>
            <a:ext cx="9600120" cy="65520"/>
          </a:xfrm>
          <a:custGeom>
            <a:avLst/>
            <a:gdLst/>
            <a:ahLst/>
            <a:rect l="l" t="t" r="r" b="b"/>
            <a:pathLst>
              <a:path w="21600" h="21600">
                <a:moveTo>
                  <a:pt x="0" y="0"/>
                </a:moveTo>
                <a:lnTo>
                  <a:pt x="21600" y="21600"/>
                </a:lnTo>
              </a:path>
            </a:pathLst>
          </a:custGeom>
          <a:noFill/>
          <a:ln w="36720">
            <a:solidFill>
              <a:srgbClr val="c0c0c0"/>
            </a:solidFill>
            <a:round/>
          </a:ln>
        </p:spPr>
        <p:style>
          <a:lnRef idx="0"/>
          <a:fillRef idx="0"/>
          <a:effectRef idx="0"/>
          <a:fontRef idx="minor"/>
        </p:style>
      </p:sp>
      <p:pic>
        <p:nvPicPr>
          <p:cNvPr id="41" name="Shape 30" descr=""/>
          <p:cNvPicPr/>
          <p:nvPr/>
        </p:nvPicPr>
        <p:blipFill>
          <a:blip r:embed="rId2"/>
          <a:stretch/>
        </p:blipFill>
        <p:spPr>
          <a:xfrm>
            <a:off x="8807400" y="1440"/>
            <a:ext cx="1060920" cy="1140480"/>
          </a:xfrm>
          <a:prstGeom prst="rect">
            <a:avLst/>
          </a:prstGeom>
          <a:ln>
            <a:noFill/>
          </a:ln>
        </p:spPr>
      </p:pic>
      <p:sp>
        <p:nvSpPr>
          <p:cNvPr id="42" name="PlaceHolder 2"/>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43"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image" Target="../media/image20.jpeg"/><Relationship Id="rId4"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3448080" y="7122960"/>
            <a:ext cx="3162960" cy="324360"/>
          </a:xfrm>
          <a:prstGeom prst="rect">
            <a:avLst/>
          </a:prstGeom>
          <a:noFill/>
          <a:ln>
            <a:noFill/>
          </a:ln>
        </p:spPr>
        <p:style>
          <a:lnRef idx="0"/>
          <a:fillRef idx="0"/>
          <a:effectRef idx="0"/>
          <a:fontRef idx="minor"/>
        </p:style>
        <p:txBody>
          <a:bodyPr lIns="0" rIns="0" tIns="0" bIns="0"/>
          <a:p>
            <a:pPr>
              <a:lnSpc>
                <a:spcPct val="93000"/>
              </a:lnSpc>
            </a:pPr>
            <a:r>
              <a:rPr b="0" lang="en-US" sz="1800" spc="-1" strike="noStrike">
                <a:solidFill>
                  <a:srgbClr val="000000"/>
                </a:solidFill>
                <a:uFill>
                  <a:solidFill>
                    <a:srgbClr val="ffffff"/>
                  </a:solidFill>
                </a:uFill>
                <a:latin typeface="Arial"/>
                <a:ea typeface="Arial"/>
              </a:rPr>
              <a:t>ATL and Higher-Order AD</a:t>
            </a:r>
            <a:endParaRPr b="0" lang="en-US" sz="1800" spc="-1" strike="noStrike">
              <a:solidFill>
                <a:srgbClr val="000000"/>
              </a:solidFill>
              <a:uFill>
                <a:solidFill>
                  <a:srgbClr val="ffffff"/>
                </a:solidFill>
              </a:uFill>
              <a:latin typeface="Arial"/>
            </a:endParaRPr>
          </a:p>
        </p:txBody>
      </p:sp>
      <p:pic>
        <p:nvPicPr>
          <p:cNvPr id="81" name="Shape 52" descr=""/>
          <p:cNvPicPr/>
          <p:nvPr/>
        </p:nvPicPr>
        <p:blipFill>
          <a:blip r:embed="rId1"/>
          <a:stretch/>
        </p:blipFill>
        <p:spPr>
          <a:xfrm>
            <a:off x="-14400" y="-14400"/>
            <a:ext cx="10092240" cy="7558560"/>
          </a:xfrm>
          <a:prstGeom prst="rect">
            <a:avLst/>
          </a:prstGeom>
          <a:ln>
            <a:noFill/>
          </a:ln>
        </p:spPr>
      </p:pic>
      <p:sp>
        <p:nvSpPr>
          <p:cNvPr id="82" name="CustomShape 2"/>
          <p:cNvSpPr/>
          <p:nvPr/>
        </p:nvSpPr>
        <p:spPr>
          <a:xfrm>
            <a:off x="457200" y="3200400"/>
            <a:ext cx="7999920" cy="1732320"/>
          </a:xfrm>
          <a:prstGeom prst="rect">
            <a:avLst/>
          </a:prstGeom>
          <a:noFill/>
          <a:ln>
            <a:noFill/>
          </a:ln>
        </p:spPr>
        <p:style>
          <a:lnRef idx="0"/>
          <a:fillRef idx="0"/>
          <a:effectRef idx="0"/>
          <a:fontRef idx="minor"/>
        </p:style>
        <p:txBody>
          <a:bodyPr lIns="90000" rIns="90000" tIns="45000" bIns="45000"/>
          <a:p>
            <a:pPr>
              <a:lnSpc>
                <a:spcPct val="93000"/>
              </a:lnSpc>
            </a:pPr>
            <a:r>
              <a:rPr b="1" lang="en-US" sz="4400" spc="-1" strike="noStrike">
                <a:solidFill>
                  <a:srgbClr val="333333"/>
                </a:solidFill>
                <a:uFill>
                  <a:solidFill>
                    <a:srgbClr val="ffffff"/>
                  </a:solidFill>
                </a:uFill>
                <a:latin typeface="Arial Black"/>
                <a:ea typeface="Arial Black"/>
              </a:rPr>
              <a:t>The Analytics Template Library</a:t>
            </a:r>
            <a:endParaRPr b="0" lang="en-US" sz="4400" spc="-1" strike="noStrike">
              <a:solidFill>
                <a:srgbClr val="000000"/>
              </a:solidFill>
              <a:uFill>
                <a:solidFill>
                  <a:srgbClr val="ffffff"/>
                </a:solidFill>
              </a:uFill>
              <a:latin typeface="Arial"/>
            </a:endParaRPr>
          </a:p>
          <a:p>
            <a:pPr>
              <a:lnSpc>
                <a:spcPct val="93000"/>
              </a:lnSpc>
            </a:pPr>
            <a:endParaRPr b="0" lang="en-US" sz="4400" spc="-1" strike="noStrike">
              <a:solidFill>
                <a:srgbClr val="000000"/>
              </a:solidFill>
              <a:uFill>
                <a:solidFill>
                  <a:srgbClr val="ffffff"/>
                </a:solidFill>
              </a:uFill>
              <a:latin typeface="Arial"/>
            </a:endParaRPr>
          </a:p>
        </p:txBody>
      </p:sp>
      <p:sp>
        <p:nvSpPr>
          <p:cNvPr id="83" name="CustomShape 3"/>
          <p:cNvSpPr/>
          <p:nvPr/>
        </p:nvSpPr>
        <p:spPr>
          <a:xfrm>
            <a:off x="538200" y="5008680"/>
            <a:ext cx="5866200" cy="837000"/>
          </a:xfrm>
          <a:prstGeom prst="rect">
            <a:avLst/>
          </a:prstGeom>
          <a:noFill/>
          <a:ln>
            <a:noFill/>
          </a:ln>
        </p:spPr>
        <p:style>
          <a:lnRef idx="0"/>
          <a:fillRef idx="0"/>
          <a:effectRef idx="0"/>
          <a:fontRef idx="minor"/>
        </p:style>
        <p:txBody>
          <a:bodyPr lIns="90000" rIns="90000" tIns="45000" bIns="45000"/>
          <a:p>
            <a:pPr>
              <a:lnSpc>
                <a:spcPct val="93000"/>
              </a:lnSpc>
            </a:pPr>
            <a:endParaRPr b="0" lang="en-US" sz="1800" spc="-1" strike="noStrike">
              <a:solidFill>
                <a:srgbClr val="000000"/>
              </a:solidFill>
              <a:uFill>
                <a:solidFill>
                  <a:srgbClr val="ffffff"/>
                </a:solidFill>
              </a:uFill>
              <a:latin typeface="Arial"/>
            </a:endParaRPr>
          </a:p>
          <a:p>
            <a:pPr>
              <a:lnSpc>
                <a:spcPct val="93000"/>
              </a:lnSpc>
              <a:spcBef>
                <a:spcPts val="601"/>
              </a:spcBef>
            </a:pPr>
            <a:r>
              <a:rPr b="0" lang="en-US" sz="1800" spc="-1" strike="noStrike">
                <a:solidFill>
                  <a:srgbClr val="999999"/>
                </a:solidFill>
                <a:uFill>
                  <a:solidFill>
                    <a:srgbClr val="ffffff"/>
                  </a:solidFill>
                </a:uFill>
                <a:latin typeface="Arial"/>
                <a:ea typeface="Arial"/>
              </a:rPr>
              <a:t>Matthew Supernaw</a:t>
            </a:r>
            <a:endParaRPr b="0" lang="en-US" sz="1800" spc="-1" strike="noStrike">
              <a:solidFill>
                <a:srgbClr val="000000"/>
              </a:solidFill>
              <a:uFill>
                <a:solidFill>
                  <a:srgbClr val="ffffff"/>
                </a:solidFill>
              </a:uFill>
              <a:latin typeface="Arial"/>
            </a:endParaRPr>
          </a:p>
          <a:p>
            <a:pPr>
              <a:lnSpc>
                <a:spcPct val="93000"/>
              </a:lnSpc>
              <a:spcBef>
                <a:spcPts val="601"/>
              </a:spcBef>
            </a:pPr>
            <a:r>
              <a:rPr b="0" i="1" lang="en-US" sz="2000" spc="-1" strike="noStrike">
                <a:solidFill>
                  <a:srgbClr val="999999"/>
                </a:solidFill>
                <a:uFill>
                  <a:solidFill>
                    <a:srgbClr val="ffffff"/>
                  </a:solidFill>
                </a:uFill>
                <a:latin typeface="Arial"/>
                <a:ea typeface="Arial"/>
              </a:rPr>
              <a:t>Scientific Programmer</a:t>
            </a:r>
            <a:endParaRPr b="0" lang="en-US" sz="2000" spc="-1" strike="noStrike">
              <a:solidFill>
                <a:srgbClr val="000000"/>
              </a:solidFill>
              <a:uFill>
                <a:solidFill>
                  <a:srgbClr val="ffffff"/>
                </a:solidFill>
              </a:uFill>
              <a:latin typeface="Arial"/>
            </a:endParaRPr>
          </a:p>
          <a:p>
            <a:pPr>
              <a:lnSpc>
                <a:spcPct val="93000"/>
              </a:lnSpc>
              <a:spcBef>
                <a:spcPts val="601"/>
              </a:spcBef>
            </a:pPr>
            <a:r>
              <a:rPr b="0" i="1" lang="en-US" sz="2000" spc="-1" strike="noStrike">
                <a:solidFill>
                  <a:srgbClr val="999999"/>
                </a:solidFill>
                <a:uFill>
                  <a:solidFill>
                    <a:srgbClr val="ffffff"/>
                  </a:solidFill>
                </a:uFill>
                <a:latin typeface="Arial"/>
                <a:ea typeface="Arial"/>
              </a:rPr>
              <a:t>Sustainable Fisheries, SEFSC</a:t>
            </a:r>
            <a:endParaRPr b="0" lang="en-US" sz="2000" spc="-1" strike="noStrike">
              <a:solidFill>
                <a:srgbClr val="000000"/>
              </a:solidFill>
              <a:uFill>
                <a:solidFill>
                  <a:srgbClr val="ffffff"/>
                </a:solidFill>
              </a:uFill>
              <a:latin typeface="Arial"/>
            </a:endParaRPr>
          </a:p>
        </p:txBody>
      </p:sp>
    </p:spTree>
  </p:cSld>
  <p:transition spd="med">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CustomShape 1"/>
          <p:cNvSpPr/>
          <p:nvPr/>
        </p:nvSpPr>
        <p:spPr>
          <a:xfrm>
            <a:off x="3448080" y="7122960"/>
            <a:ext cx="3162960" cy="324360"/>
          </a:xfrm>
          <a:prstGeom prst="rect">
            <a:avLst/>
          </a:prstGeom>
          <a:noFill/>
          <a:ln>
            <a:noFill/>
          </a:ln>
        </p:spPr>
        <p:style>
          <a:lnRef idx="0"/>
          <a:fillRef idx="0"/>
          <a:effectRef idx="0"/>
          <a:fontRef idx="minor"/>
        </p:style>
      </p:sp>
      <p:sp>
        <p:nvSpPr>
          <p:cNvPr id="124"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Expression Templates</a:t>
            </a:r>
            <a:endParaRPr b="0" lang="en-US" sz="4400" spc="-1" strike="noStrike">
              <a:solidFill>
                <a:srgbClr val="000000"/>
              </a:solidFill>
              <a:uFill>
                <a:solidFill>
                  <a:srgbClr val="ffffff"/>
                </a:solidFill>
              </a:uFill>
              <a:latin typeface="Arial"/>
            </a:endParaRPr>
          </a:p>
        </p:txBody>
      </p:sp>
      <p:sp>
        <p:nvSpPr>
          <p:cNvPr id="125" name="CustomShape 3"/>
          <p:cNvSpPr/>
          <p:nvPr/>
        </p:nvSpPr>
        <p:spPr>
          <a:xfrm>
            <a:off x="639720" y="2066760"/>
            <a:ext cx="8960400" cy="3851640"/>
          </a:xfrm>
          <a:prstGeom prst="rect">
            <a:avLst/>
          </a:prstGeom>
          <a:solidFill>
            <a:srgbClr val="b2b2b2"/>
          </a:solidFill>
          <a:ln>
            <a:noFill/>
          </a:ln>
        </p:spPr>
        <p:style>
          <a:lnRef idx="0"/>
          <a:fillRef idx="0"/>
          <a:effectRef idx="0"/>
          <a:fontRef idx="minor"/>
        </p:style>
        <p:txBody>
          <a:bodyPr lIns="90000" rIns="90000" tIns="45000" bIns="45000"/>
          <a:p>
            <a:pPr>
              <a:lnSpc>
                <a:spcPct val="93000"/>
              </a:lnSpc>
            </a:pPr>
            <a:r>
              <a:rPr b="0" lang="en-US" sz="1400" spc="-1" strike="noStrike">
                <a:solidFill>
                  <a:srgbClr val="0000ff"/>
                </a:solidFill>
                <a:uFill>
                  <a:solidFill>
                    <a:srgbClr val="ffffff"/>
                  </a:solidFill>
                </a:uFill>
                <a:latin typeface="Times New Roman"/>
                <a:ea typeface="Times New Roman"/>
              </a:rPr>
              <a:t>template</a:t>
            </a:r>
            <a:r>
              <a:rPr b="0" lang="en-US" sz="1400" spc="-1" strike="noStrike">
                <a:solidFill>
                  <a:srgbClr val="000000"/>
                </a:solidFill>
                <a:uFill>
                  <a:solidFill>
                    <a:srgbClr val="ffffff"/>
                  </a:solidFill>
                </a:uFill>
                <a:latin typeface="Times New Roman"/>
                <a:ea typeface="Times New Roman"/>
              </a:rPr>
              <a:t>&lt;</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T, </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LHS, </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RHS&gt;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struct </a:t>
            </a:r>
            <a:r>
              <a:rPr b="0" lang="en-US" sz="1400" spc="-1" strike="noStrike">
                <a:solidFill>
                  <a:srgbClr val="000000"/>
                </a:solidFill>
                <a:uFill>
                  <a:solidFill>
                    <a:srgbClr val="ffffff"/>
                  </a:solidFill>
                </a:uFill>
                <a:latin typeface="Times New Roman"/>
                <a:ea typeface="Times New Roman"/>
              </a:rPr>
              <a:t>VectorAdd : </a:t>
            </a:r>
            <a:r>
              <a:rPr b="0" lang="en-US" sz="1400" spc="-1" strike="noStrike">
                <a:solidFill>
                  <a:srgbClr val="0000ff"/>
                </a:solidFill>
                <a:uFill>
                  <a:solidFill>
                    <a:srgbClr val="ffffff"/>
                  </a:solidFill>
                </a:uFill>
                <a:latin typeface="Times New Roman"/>
                <a:ea typeface="Times New Roman"/>
              </a:rPr>
              <a:t>public </a:t>
            </a:r>
            <a:r>
              <a:rPr b="0" lang="en-US" sz="1400" spc="-1" strike="noStrike">
                <a:solidFill>
                  <a:srgbClr val="000000"/>
                </a:solidFill>
                <a:uFill>
                  <a:solidFill>
                    <a:srgbClr val="ffffff"/>
                  </a:solidFill>
                </a:uFill>
                <a:latin typeface="Times New Roman"/>
                <a:ea typeface="Times New Roman"/>
              </a:rPr>
              <a:t>VectorExpr&lt;T, VectorAdd&lt;T, LHS, RHS&gt; &gt; {</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LHS&amp; lhs;</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RHS&amp; rhs;</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VectorAdd(</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VectorExpr&lt;T, LHS&gt;&amp; l,  </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VectorExpr&lt;T, RHS&gt;&amp; r)</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 lhs(l.Cast()), rhs(r.Cast()) {</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T </a:t>
            </a:r>
            <a:r>
              <a:rPr b="0" lang="en-US" sz="1400" spc="-1" strike="noStrike">
                <a:solidFill>
                  <a:srgbClr val="0000ff"/>
                </a:solidFill>
                <a:uFill>
                  <a:solidFill>
                    <a:srgbClr val="ffffff"/>
                  </a:solidFill>
                </a:uFill>
                <a:latin typeface="Times New Roman"/>
                <a:ea typeface="Times New Roman"/>
              </a:rPr>
              <a:t>operator</a:t>
            </a:r>
            <a:r>
              <a:rPr b="0" lang="en-US" sz="1400" spc="-1" strike="noStrike">
                <a:solidFill>
                  <a:srgbClr val="000000"/>
                </a:solidFill>
                <a:uFill>
                  <a:solidFill>
                    <a:srgbClr val="ffffff"/>
                  </a:solidFill>
                </a:uFill>
                <a:latin typeface="Times New Roman"/>
                <a:ea typeface="Times New Roman"/>
              </a:rPr>
              <a:t>()(</a:t>
            </a:r>
            <a:r>
              <a:rPr b="0" lang="en-US" sz="1400" spc="-1" strike="noStrike">
                <a:solidFill>
                  <a:srgbClr val="0000ff"/>
                </a:solidFill>
                <a:uFill>
                  <a:solidFill>
                    <a:srgbClr val="ffffff"/>
                  </a:solidFill>
                </a:uFill>
                <a:latin typeface="Times New Roman"/>
                <a:ea typeface="Times New Roman"/>
              </a:rPr>
              <a:t>int </a:t>
            </a:r>
            <a:r>
              <a:rPr b="0" lang="en-US" sz="1400" spc="-1" strike="noStrike">
                <a:solidFill>
                  <a:srgbClr val="000000"/>
                </a:solidFill>
                <a:uFill>
                  <a:solidFill>
                    <a:srgbClr val="ffffff"/>
                  </a:solidFill>
                </a:uFill>
                <a:latin typeface="Times New Roman"/>
                <a:ea typeface="Times New Roman"/>
              </a:rPr>
              <a:t>i) </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          </a:t>
            </a:r>
            <a:r>
              <a:rPr b="0" lang="en-US" sz="1400" spc="-1" strike="noStrike">
                <a:solidFill>
                  <a:srgbClr val="0000ff"/>
                </a:solidFill>
                <a:uFill>
                  <a:solidFill>
                    <a:srgbClr val="ffffff"/>
                  </a:solidFill>
                </a:uFill>
                <a:latin typeface="Times New Roman"/>
                <a:ea typeface="Times New Roman"/>
              </a:rPr>
              <a:t>return </a:t>
            </a:r>
            <a:r>
              <a:rPr b="0" lang="en-US" sz="1400" spc="-1" strike="noStrike">
                <a:solidFill>
                  <a:srgbClr val="000000"/>
                </a:solidFill>
                <a:uFill>
                  <a:solidFill>
                    <a:srgbClr val="ffffff"/>
                  </a:solidFill>
                </a:uFill>
                <a:latin typeface="Times New Roman"/>
                <a:ea typeface="Times New Roman"/>
              </a:rPr>
              <a:t>lhs(i) + rhs(i);</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template</a:t>
            </a:r>
            <a:r>
              <a:rPr b="0" lang="en-US" sz="1400" spc="-1" strike="noStrike">
                <a:solidFill>
                  <a:srgbClr val="000000"/>
                </a:solidFill>
                <a:uFill>
                  <a:solidFill>
                    <a:srgbClr val="ffffff"/>
                  </a:solidFill>
                </a:uFill>
                <a:latin typeface="Times New Roman"/>
                <a:ea typeface="Times New Roman"/>
              </a:rPr>
              <a:t>&lt;</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T, </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LHS, </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RHS&gt;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inline const </a:t>
            </a:r>
            <a:r>
              <a:rPr b="0" lang="en-US" sz="1400" spc="-1" strike="noStrike">
                <a:solidFill>
                  <a:srgbClr val="000000"/>
                </a:solidFill>
                <a:uFill>
                  <a:solidFill>
                    <a:srgbClr val="ffffff"/>
                  </a:solidFill>
                </a:uFill>
                <a:latin typeface="Times New Roman"/>
                <a:ea typeface="Times New Roman"/>
              </a:rPr>
              <a:t>VectorAdd&lt;T, LHS, RHS&gt; </a:t>
            </a:r>
            <a:r>
              <a:rPr b="0" lang="en-US" sz="1400" spc="-1" strike="noStrike">
                <a:solidFill>
                  <a:srgbClr val="0000ff"/>
                </a:solidFill>
                <a:uFill>
                  <a:solidFill>
                    <a:srgbClr val="ffffff"/>
                  </a:solidFill>
                </a:uFill>
                <a:latin typeface="Times New Roman"/>
                <a:ea typeface="Times New Roman"/>
              </a:rPr>
              <a:t>operator</a:t>
            </a:r>
            <a:r>
              <a:rPr b="0" lang="en-US" sz="1400" spc="-1" strike="noStrike">
                <a:solidFill>
                  <a:srgbClr val="000000"/>
                </a:solidFill>
                <a:uFill>
                  <a:solidFill>
                    <a:srgbClr val="ffffff"/>
                  </a:solidFill>
                </a:uFill>
                <a:latin typeface="Times New Roman"/>
                <a:ea typeface="Times New Roman"/>
              </a:rPr>
              <a:t>+(</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VectorExpr&lt;T, LHS&gt;&amp; l, </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VectorExpr&lt;T, RHS&gt;&amp; r) {</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      </a:t>
            </a:r>
            <a:r>
              <a:rPr b="0" lang="en-US" sz="1400" spc="-1" strike="noStrike">
                <a:solidFill>
                  <a:srgbClr val="0000ff"/>
                </a:solidFill>
                <a:uFill>
                  <a:solidFill>
                    <a:srgbClr val="ffffff"/>
                  </a:solidFill>
                </a:uFill>
                <a:latin typeface="Times New Roman"/>
                <a:ea typeface="Times New Roman"/>
              </a:rPr>
              <a:t>return </a:t>
            </a:r>
            <a:r>
              <a:rPr b="0" lang="en-US" sz="1400" spc="-1" strike="noStrike">
                <a:solidFill>
                  <a:srgbClr val="000000"/>
                </a:solidFill>
                <a:uFill>
                  <a:solidFill>
                    <a:srgbClr val="ffffff"/>
                  </a:solidFill>
                </a:uFill>
                <a:latin typeface="Times New Roman"/>
                <a:ea typeface="Times New Roman"/>
              </a:rPr>
              <a:t>VectorAdd&lt;T, LHS, RHS&gt;(l.Cast(), r.Cast());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p:txBody>
      </p:sp>
      <p:sp>
        <p:nvSpPr>
          <p:cNvPr id="126" name="CustomShape 4"/>
          <p:cNvSpPr/>
          <p:nvPr/>
        </p:nvSpPr>
        <p:spPr>
          <a:xfrm>
            <a:off x="623880" y="1646280"/>
            <a:ext cx="2559600" cy="429120"/>
          </a:xfrm>
          <a:prstGeom prst="rect">
            <a:avLst/>
          </a:prstGeom>
          <a:noFill/>
          <a:ln>
            <a:noFill/>
          </a:ln>
        </p:spPr>
        <p:style>
          <a:lnRef idx="0"/>
          <a:fillRef idx="0"/>
          <a:effectRef idx="0"/>
          <a:fontRef idx="minor"/>
        </p:style>
        <p:txBody>
          <a:bodyPr lIns="90000" rIns="90000" tIns="45000" bIns="45000"/>
          <a:p>
            <a:pPr>
              <a:lnSpc>
                <a:spcPct val="93000"/>
              </a:lnSpc>
            </a:pPr>
            <a:r>
              <a:rPr b="1" lang="en-US" sz="2400" spc="-1" strike="noStrike">
                <a:solidFill>
                  <a:srgbClr val="000000"/>
                </a:solidFill>
                <a:uFill>
                  <a:solidFill>
                    <a:srgbClr val="ffffff"/>
                  </a:solidFill>
                </a:uFill>
                <a:latin typeface="Arial"/>
                <a:ea typeface="Arial"/>
              </a:rPr>
              <a:t>Example:</a:t>
            </a:r>
            <a:endParaRPr b="0" lang="en-US" sz="2400" spc="-1" strike="noStrike">
              <a:solidFill>
                <a:srgbClr val="000000"/>
              </a:solidFill>
              <a:uFill>
                <a:solidFill>
                  <a:srgbClr val="ffffff"/>
                </a:solidFill>
              </a:uFill>
              <a:latin typeface="Arial"/>
            </a:endParaRPr>
          </a:p>
        </p:txBody>
      </p:sp>
      <p:sp>
        <p:nvSpPr>
          <p:cNvPr id="127" name="CustomShape 5"/>
          <p:cNvSpPr/>
          <p:nvPr/>
        </p:nvSpPr>
        <p:spPr>
          <a:xfrm>
            <a:off x="639720" y="6148440"/>
            <a:ext cx="6582240" cy="599040"/>
          </a:xfrm>
          <a:prstGeom prst="rect">
            <a:avLst/>
          </a:prstGeom>
          <a:noFill/>
          <a:ln>
            <a:noFill/>
          </a:ln>
        </p:spPr>
        <p:style>
          <a:lnRef idx="0"/>
          <a:fillRef idx="0"/>
          <a:effectRef idx="0"/>
          <a:fontRef idx="minor"/>
        </p:style>
        <p:txBody>
          <a:bodyPr lIns="90000" rIns="90000" tIns="45000" bIns="45000"/>
          <a:p>
            <a:pPr>
              <a:lnSpc>
                <a:spcPct val="93000"/>
              </a:lnSpc>
            </a:pPr>
            <a:r>
              <a:rPr b="0" i="1" lang="en-US" sz="1800" spc="-1" strike="noStrike">
                <a:solidFill>
                  <a:srgbClr val="000000"/>
                </a:solidFill>
                <a:uFill>
                  <a:solidFill>
                    <a:srgbClr val="ffffff"/>
                  </a:solidFill>
                </a:uFill>
                <a:latin typeface="Arial"/>
                <a:ea typeface="Arial"/>
              </a:rPr>
              <a:t>Expression template representing addition for a vector.</a:t>
            </a:r>
            <a:endParaRPr b="0" lang="en-US" sz="1800" spc="-1" strike="noStrike">
              <a:solidFill>
                <a:srgbClr val="000000"/>
              </a:solidFill>
              <a:uFill>
                <a:solidFill>
                  <a:srgbClr val="ffffff"/>
                </a:solidFill>
              </a:uFill>
              <a:latin typeface="Arial"/>
            </a:endParaRPr>
          </a:p>
        </p:txBody>
      </p:sp>
      <p:sp>
        <p:nvSpPr>
          <p:cNvPr id="128" name="CustomShape 6"/>
          <p:cNvSpPr/>
          <p:nvPr/>
        </p:nvSpPr>
        <p:spPr>
          <a:xfrm>
            <a:off x="5211720" y="2468520"/>
            <a:ext cx="2010240" cy="1462680"/>
          </a:xfrm>
          <a:prstGeom prst="wedgeRoundRectCallout">
            <a:avLst>
              <a:gd name="adj1" fmla="val -30550"/>
              <a:gd name="adj2" fmla="val 25877"/>
              <a:gd name="adj3" fmla="val 0"/>
            </a:avLst>
          </a:prstGeom>
          <a:solidFill>
            <a:srgbClr val="cfe7f5"/>
          </a:solidFill>
          <a:ln w="9360">
            <a:solidFill>
              <a:srgbClr val="808080"/>
            </a:solidFill>
            <a:round/>
          </a:ln>
        </p:spPr>
        <p:style>
          <a:lnRef idx="0"/>
          <a:fillRef idx="0"/>
          <a:effectRef idx="0"/>
          <a:fontRef idx="minor"/>
        </p:style>
        <p:txBody>
          <a:bodyPr lIns="90000" rIns="90000" tIns="45000" bIns="45000" anchor="ctr"/>
          <a:p>
            <a:pPr algn="ctr">
              <a:lnSpc>
                <a:spcPct val="93000"/>
              </a:lnSpc>
            </a:pPr>
            <a:r>
              <a:rPr b="0" lang="en-US" sz="1800" spc="-1" strike="noStrike">
                <a:solidFill>
                  <a:srgbClr val="000000"/>
                </a:solidFill>
                <a:uFill>
                  <a:solidFill>
                    <a:srgbClr val="ffffff"/>
                  </a:solidFill>
                </a:uFill>
                <a:latin typeface="Arial"/>
                <a:ea typeface="Arial"/>
              </a:rPr>
              <a:t>Unique Operator</a:t>
            </a:r>
            <a:endParaRPr b="0" lang="en-US" sz="1800" spc="-1" strike="noStrike">
              <a:solidFill>
                <a:srgbClr val="000000"/>
              </a:solidFill>
              <a:uFill>
                <a:solidFill>
                  <a:srgbClr val="ffffff"/>
                </a:solidFill>
              </a:uFill>
              <a:latin typeface="Arial"/>
            </a:endParaRPr>
          </a:p>
          <a:p>
            <a:pPr algn="ctr">
              <a:lnSpc>
                <a:spcPct val="93000"/>
              </a:lnSpc>
            </a:pPr>
            <a:r>
              <a:rPr b="0" lang="en-US" sz="1800" spc="-1" strike="noStrike">
                <a:solidFill>
                  <a:srgbClr val="000000"/>
                </a:solidFill>
                <a:uFill>
                  <a:solidFill>
                    <a:srgbClr val="ffffff"/>
                  </a:solidFill>
                </a:uFill>
                <a:latin typeface="Arial"/>
                <a:ea typeface="Arial"/>
              </a:rPr>
              <a:t>“</a:t>
            </a:r>
            <a:r>
              <a:rPr b="0" lang="en-US" sz="1800" spc="-1" strike="noStrike">
                <a:solidFill>
                  <a:srgbClr val="000000"/>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p:txBody>
      </p:sp>
    </p:spTree>
  </p:cSld>
  <p:transition spd="med">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CustomShape 1"/>
          <p:cNvSpPr/>
          <p:nvPr/>
        </p:nvSpPr>
        <p:spPr>
          <a:xfrm>
            <a:off x="3237840" y="6625080"/>
            <a:ext cx="3162960" cy="324360"/>
          </a:xfrm>
          <a:prstGeom prst="rect">
            <a:avLst/>
          </a:prstGeom>
          <a:noFill/>
          <a:ln>
            <a:noFill/>
          </a:ln>
        </p:spPr>
        <p:style>
          <a:lnRef idx="0"/>
          <a:fillRef idx="0"/>
          <a:effectRef idx="0"/>
          <a:fontRef idx="minor"/>
        </p:style>
      </p:sp>
      <p:sp>
        <p:nvSpPr>
          <p:cNvPr id="130"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Expression Templates</a:t>
            </a:r>
            <a:endParaRPr b="0" lang="en-US" sz="4400" spc="-1" strike="noStrike">
              <a:solidFill>
                <a:srgbClr val="000000"/>
              </a:solidFill>
              <a:uFill>
                <a:solidFill>
                  <a:srgbClr val="ffffff"/>
                </a:solidFill>
              </a:uFill>
              <a:latin typeface="Arial"/>
            </a:endParaRPr>
          </a:p>
        </p:txBody>
      </p:sp>
      <p:sp>
        <p:nvSpPr>
          <p:cNvPr id="131" name="CustomShape 3"/>
          <p:cNvSpPr/>
          <p:nvPr/>
        </p:nvSpPr>
        <p:spPr>
          <a:xfrm>
            <a:off x="639720" y="2066760"/>
            <a:ext cx="8960400" cy="3851640"/>
          </a:xfrm>
          <a:prstGeom prst="rect">
            <a:avLst/>
          </a:prstGeom>
          <a:solidFill>
            <a:srgbClr val="b2b2b2"/>
          </a:solidFill>
          <a:ln>
            <a:noFill/>
          </a:ln>
        </p:spPr>
        <p:style>
          <a:lnRef idx="0"/>
          <a:fillRef idx="0"/>
          <a:effectRef idx="0"/>
          <a:fontRef idx="minor"/>
        </p:style>
        <p:txBody>
          <a:bodyPr lIns="90000" rIns="90000" tIns="45000" bIns="45000"/>
          <a:p>
            <a:pPr>
              <a:lnSpc>
                <a:spcPct val="93000"/>
              </a:lnSpc>
            </a:pPr>
            <a:r>
              <a:rPr b="0" lang="en-US" sz="1400" spc="-1" strike="noStrike">
                <a:solidFill>
                  <a:srgbClr val="0000ff"/>
                </a:solidFill>
                <a:uFill>
                  <a:solidFill>
                    <a:srgbClr val="ffffff"/>
                  </a:solidFill>
                </a:uFill>
                <a:latin typeface="Times New Roman"/>
                <a:ea typeface="Times New Roman"/>
              </a:rPr>
              <a:t>template</a:t>
            </a:r>
            <a:r>
              <a:rPr b="0" lang="en-US" sz="1400" spc="-1" strike="noStrike">
                <a:solidFill>
                  <a:srgbClr val="000000"/>
                </a:solidFill>
                <a:uFill>
                  <a:solidFill>
                    <a:srgbClr val="ffffff"/>
                  </a:solidFill>
                </a:uFill>
                <a:latin typeface="Times New Roman"/>
                <a:ea typeface="Times New Roman"/>
              </a:rPr>
              <a:t>&lt;</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T, </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LHS, </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RHS&gt;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struct </a:t>
            </a:r>
            <a:r>
              <a:rPr b="0" lang="en-US" sz="1400" spc="-1" strike="noStrike">
                <a:solidFill>
                  <a:srgbClr val="000000"/>
                </a:solidFill>
                <a:uFill>
                  <a:solidFill>
                    <a:srgbClr val="ffffff"/>
                  </a:solidFill>
                </a:uFill>
                <a:latin typeface="Times New Roman"/>
                <a:ea typeface="Times New Roman"/>
              </a:rPr>
              <a:t>VectorSubtract: </a:t>
            </a:r>
            <a:r>
              <a:rPr b="0" lang="en-US" sz="1400" spc="-1" strike="noStrike">
                <a:solidFill>
                  <a:srgbClr val="0000ff"/>
                </a:solidFill>
                <a:uFill>
                  <a:solidFill>
                    <a:srgbClr val="ffffff"/>
                  </a:solidFill>
                </a:uFill>
                <a:latin typeface="Times New Roman"/>
                <a:ea typeface="Times New Roman"/>
              </a:rPr>
              <a:t>public </a:t>
            </a:r>
            <a:r>
              <a:rPr b="0" lang="en-US" sz="1400" spc="-1" strike="noStrike">
                <a:solidFill>
                  <a:srgbClr val="000000"/>
                </a:solidFill>
                <a:uFill>
                  <a:solidFill>
                    <a:srgbClr val="ffffff"/>
                  </a:solidFill>
                </a:uFill>
                <a:latin typeface="Times New Roman"/>
                <a:ea typeface="Times New Roman"/>
              </a:rPr>
              <a:t>VectorExpr&lt;T, VectorSubtract&lt;T, LHS, RHS&gt; &gt; {</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LHS&amp; lhs;</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RHS&amp; rhs;</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VectorSubtract(</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VectorExpr&lt;T, LHS&gt;&amp; l,  </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VectorExpr&lt;T, RHS&gt;&amp; r)</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 lhs(l.Cast()), rhs(r.Cast()) {</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T </a:t>
            </a:r>
            <a:r>
              <a:rPr b="0" lang="en-US" sz="1400" spc="-1" strike="noStrike">
                <a:solidFill>
                  <a:srgbClr val="0000ff"/>
                </a:solidFill>
                <a:uFill>
                  <a:solidFill>
                    <a:srgbClr val="ffffff"/>
                  </a:solidFill>
                </a:uFill>
                <a:latin typeface="Times New Roman"/>
                <a:ea typeface="Times New Roman"/>
              </a:rPr>
              <a:t>operator</a:t>
            </a:r>
            <a:r>
              <a:rPr b="0" lang="en-US" sz="1400" spc="-1" strike="noStrike">
                <a:solidFill>
                  <a:srgbClr val="000000"/>
                </a:solidFill>
                <a:uFill>
                  <a:solidFill>
                    <a:srgbClr val="ffffff"/>
                  </a:solidFill>
                </a:uFill>
                <a:latin typeface="Times New Roman"/>
                <a:ea typeface="Times New Roman"/>
              </a:rPr>
              <a:t>()(</a:t>
            </a:r>
            <a:r>
              <a:rPr b="0" lang="en-US" sz="1400" spc="-1" strike="noStrike">
                <a:solidFill>
                  <a:srgbClr val="0000ff"/>
                </a:solidFill>
                <a:uFill>
                  <a:solidFill>
                    <a:srgbClr val="ffffff"/>
                  </a:solidFill>
                </a:uFill>
                <a:latin typeface="Times New Roman"/>
                <a:ea typeface="Times New Roman"/>
              </a:rPr>
              <a:t>int </a:t>
            </a:r>
            <a:r>
              <a:rPr b="0" lang="en-US" sz="1400" spc="-1" strike="noStrike">
                <a:solidFill>
                  <a:srgbClr val="000000"/>
                </a:solidFill>
                <a:uFill>
                  <a:solidFill>
                    <a:srgbClr val="ffffff"/>
                  </a:solidFill>
                </a:uFill>
                <a:latin typeface="Times New Roman"/>
                <a:ea typeface="Times New Roman"/>
              </a:rPr>
              <a:t>i) </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          </a:t>
            </a:r>
            <a:r>
              <a:rPr b="0" lang="en-US" sz="1400" spc="-1" strike="noStrike">
                <a:solidFill>
                  <a:srgbClr val="0000ff"/>
                </a:solidFill>
                <a:uFill>
                  <a:solidFill>
                    <a:srgbClr val="ffffff"/>
                  </a:solidFill>
                </a:uFill>
                <a:latin typeface="Times New Roman"/>
                <a:ea typeface="Times New Roman"/>
              </a:rPr>
              <a:t>return </a:t>
            </a:r>
            <a:r>
              <a:rPr b="0" lang="en-US" sz="1400" spc="-1" strike="noStrike">
                <a:solidFill>
                  <a:srgbClr val="000000"/>
                </a:solidFill>
                <a:uFill>
                  <a:solidFill>
                    <a:srgbClr val="ffffff"/>
                  </a:solidFill>
                </a:uFill>
                <a:latin typeface="Times New Roman"/>
                <a:ea typeface="Times New Roman"/>
              </a:rPr>
              <a:t>lhs(i) -  rhs(i);</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template</a:t>
            </a:r>
            <a:r>
              <a:rPr b="0" lang="en-US" sz="1400" spc="-1" strike="noStrike">
                <a:solidFill>
                  <a:srgbClr val="000000"/>
                </a:solidFill>
                <a:uFill>
                  <a:solidFill>
                    <a:srgbClr val="ffffff"/>
                  </a:solidFill>
                </a:uFill>
                <a:latin typeface="Times New Roman"/>
                <a:ea typeface="Times New Roman"/>
              </a:rPr>
              <a:t>&lt;</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T, </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LHS, </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RHS&gt;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inline const </a:t>
            </a:r>
            <a:r>
              <a:rPr b="0" lang="en-US" sz="1400" spc="-1" strike="noStrike">
                <a:solidFill>
                  <a:srgbClr val="000000"/>
                </a:solidFill>
                <a:uFill>
                  <a:solidFill>
                    <a:srgbClr val="ffffff"/>
                  </a:solidFill>
                </a:uFill>
                <a:latin typeface="Times New Roman"/>
                <a:ea typeface="Times New Roman"/>
              </a:rPr>
              <a:t>VectorSubtract&lt;T, LHS, RHS&gt; </a:t>
            </a:r>
            <a:r>
              <a:rPr b="0" lang="en-US" sz="1400" spc="-1" strike="noStrike">
                <a:solidFill>
                  <a:srgbClr val="0000ff"/>
                </a:solidFill>
                <a:uFill>
                  <a:solidFill>
                    <a:srgbClr val="ffffff"/>
                  </a:solidFill>
                </a:uFill>
                <a:latin typeface="Times New Roman"/>
                <a:ea typeface="Times New Roman"/>
              </a:rPr>
              <a:t>operator</a:t>
            </a:r>
            <a:r>
              <a:rPr b="0" lang="en-US" sz="1400" spc="-1" strike="noStrike">
                <a:solidFill>
                  <a:srgbClr val="000000"/>
                </a:solidFill>
                <a:uFill>
                  <a:solidFill>
                    <a:srgbClr val="ffffff"/>
                  </a:solidFill>
                </a:uFill>
                <a:latin typeface="Times New Roman"/>
                <a:ea typeface="Times New Roman"/>
              </a:rPr>
              <a:t>-(</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VectorExpr&lt;T, LHS&gt;&amp; l, </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VectorExpr&lt;T, RHS&gt;&amp; r) {</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      </a:t>
            </a:r>
            <a:r>
              <a:rPr b="0" lang="en-US" sz="1400" spc="-1" strike="noStrike">
                <a:solidFill>
                  <a:srgbClr val="0000ff"/>
                </a:solidFill>
                <a:uFill>
                  <a:solidFill>
                    <a:srgbClr val="ffffff"/>
                  </a:solidFill>
                </a:uFill>
                <a:latin typeface="Times New Roman"/>
                <a:ea typeface="Times New Roman"/>
              </a:rPr>
              <a:t>return </a:t>
            </a:r>
            <a:r>
              <a:rPr b="0" lang="en-US" sz="1400" spc="-1" strike="noStrike">
                <a:solidFill>
                  <a:srgbClr val="000000"/>
                </a:solidFill>
                <a:uFill>
                  <a:solidFill>
                    <a:srgbClr val="ffffff"/>
                  </a:solidFill>
                </a:uFill>
                <a:latin typeface="Times New Roman"/>
                <a:ea typeface="Times New Roman"/>
              </a:rPr>
              <a:t>VectorSubtract&lt;T, LHS, RHS&gt;(l.Cast(), r.Cast());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p:txBody>
      </p:sp>
      <p:sp>
        <p:nvSpPr>
          <p:cNvPr id="132" name="CustomShape 4"/>
          <p:cNvSpPr/>
          <p:nvPr/>
        </p:nvSpPr>
        <p:spPr>
          <a:xfrm>
            <a:off x="623880" y="1646280"/>
            <a:ext cx="2559600" cy="429120"/>
          </a:xfrm>
          <a:prstGeom prst="rect">
            <a:avLst/>
          </a:prstGeom>
          <a:noFill/>
          <a:ln>
            <a:noFill/>
          </a:ln>
        </p:spPr>
        <p:style>
          <a:lnRef idx="0"/>
          <a:fillRef idx="0"/>
          <a:effectRef idx="0"/>
          <a:fontRef idx="minor"/>
        </p:style>
        <p:txBody>
          <a:bodyPr lIns="90000" rIns="90000" tIns="45000" bIns="45000"/>
          <a:p>
            <a:pPr>
              <a:lnSpc>
                <a:spcPct val="93000"/>
              </a:lnSpc>
            </a:pPr>
            <a:r>
              <a:rPr b="1" lang="en-US" sz="2400" spc="-1" strike="noStrike">
                <a:solidFill>
                  <a:srgbClr val="000000"/>
                </a:solidFill>
                <a:uFill>
                  <a:solidFill>
                    <a:srgbClr val="ffffff"/>
                  </a:solidFill>
                </a:uFill>
                <a:latin typeface="Arial"/>
                <a:ea typeface="Arial"/>
              </a:rPr>
              <a:t>Example:</a:t>
            </a:r>
            <a:endParaRPr b="0" lang="en-US" sz="2400" spc="-1" strike="noStrike">
              <a:solidFill>
                <a:srgbClr val="000000"/>
              </a:solidFill>
              <a:uFill>
                <a:solidFill>
                  <a:srgbClr val="ffffff"/>
                </a:solidFill>
              </a:uFill>
              <a:latin typeface="Arial"/>
            </a:endParaRPr>
          </a:p>
        </p:txBody>
      </p:sp>
      <p:sp>
        <p:nvSpPr>
          <p:cNvPr id="133" name="CustomShape 5"/>
          <p:cNvSpPr/>
          <p:nvPr/>
        </p:nvSpPr>
        <p:spPr>
          <a:xfrm>
            <a:off x="639720" y="6148440"/>
            <a:ext cx="6674400" cy="599040"/>
          </a:xfrm>
          <a:prstGeom prst="rect">
            <a:avLst/>
          </a:prstGeom>
          <a:noFill/>
          <a:ln>
            <a:noFill/>
          </a:ln>
        </p:spPr>
        <p:style>
          <a:lnRef idx="0"/>
          <a:fillRef idx="0"/>
          <a:effectRef idx="0"/>
          <a:fontRef idx="minor"/>
        </p:style>
        <p:txBody>
          <a:bodyPr lIns="90000" rIns="90000" tIns="45000" bIns="45000"/>
          <a:p>
            <a:pPr>
              <a:lnSpc>
                <a:spcPct val="93000"/>
              </a:lnSpc>
            </a:pPr>
            <a:r>
              <a:rPr b="0" i="1" lang="en-US" sz="1800" spc="-1" strike="noStrike">
                <a:solidFill>
                  <a:srgbClr val="000000"/>
                </a:solidFill>
                <a:uFill>
                  <a:solidFill>
                    <a:srgbClr val="ffffff"/>
                  </a:solidFill>
                </a:uFill>
                <a:latin typeface="Arial"/>
                <a:ea typeface="Arial"/>
              </a:rPr>
              <a:t>Expression template representing subtraction for a vector.</a:t>
            </a:r>
            <a:endParaRPr b="0" lang="en-US" sz="1800" spc="-1" strike="noStrike">
              <a:solidFill>
                <a:srgbClr val="000000"/>
              </a:solidFill>
              <a:uFill>
                <a:solidFill>
                  <a:srgbClr val="ffffff"/>
                </a:solidFill>
              </a:uFill>
              <a:latin typeface="Arial"/>
            </a:endParaRPr>
          </a:p>
        </p:txBody>
      </p:sp>
    </p:spTree>
  </p:cSld>
  <p:transition spd="med">
    <p:fad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CustomShape 1"/>
          <p:cNvSpPr/>
          <p:nvPr/>
        </p:nvSpPr>
        <p:spPr>
          <a:xfrm>
            <a:off x="3448080" y="7122960"/>
            <a:ext cx="3162960" cy="324360"/>
          </a:xfrm>
          <a:prstGeom prst="rect">
            <a:avLst/>
          </a:prstGeom>
          <a:noFill/>
          <a:ln>
            <a:noFill/>
          </a:ln>
        </p:spPr>
        <p:style>
          <a:lnRef idx="0"/>
          <a:fillRef idx="0"/>
          <a:effectRef idx="0"/>
          <a:fontRef idx="minor"/>
        </p:style>
      </p:sp>
      <p:sp>
        <p:nvSpPr>
          <p:cNvPr id="135"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Expression Templates</a:t>
            </a:r>
            <a:endParaRPr b="0" lang="en-US" sz="4400" spc="-1" strike="noStrike">
              <a:solidFill>
                <a:srgbClr val="000000"/>
              </a:solidFill>
              <a:uFill>
                <a:solidFill>
                  <a:srgbClr val="ffffff"/>
                </a:solidFill>
              </a:uFill>
              <a:latin typeface="Arial"/>
            </a:endParaRPr>
          </a:p>
        </p:txBody>
      </p:sp>
      <p:sp>
        <p:nvSpPr>
          <p:cNvPr id="136" name="CustomShape 3"/>
          <p:cNvSpPr/>
          <p:nvPr/>
        </p:nvSpPr>
        <p:spPr>
          <a:xfrm>
            <a:off x="639720" y="2066760"/>
            <a:ext cx="8960400" cy="3851640"/>
          </a:xfrm>
          <a:prstGeom prst="rect">
            <a:avLst/>
          </a:prstGeom>
          <a:solidFill>
            <a:srgbClr val="b2b2b2"/>
          </a:solidFill>
          <a:ln>
            <a:noFill/>
          </a:ln>
        </p:spPr>
        <p:style>
          <a:lnRef idx="0"/>
          <a:fillRef idx="0"/>
          <a:effectRef idx="0"/>
          <a:fontRef idx="minor"/>
        </p:style>
        <p:txBody>
          <a:bodyPr lIns="90000" rIns="90000" tIns="45000" bIns="45000"/>
          <a:p>
            <a:pPr>
              <a:lnSpc>
                <a:spcPct val="93000"/>
              </a:lnSpc>
            </a:pPr>
            <a:r>
              <a:rPr b="0" lang="en-US" sz="1400" spc="-1" strike="noStrike">
                <a:solidFill>
                  <a:srgbClr val="0000ff"/>
                </a:solidFill>
                <a:uFill>
                  <a:solidFill>
                    <a:srgbClr val="ffffff"/>
                  </a:solidFill>
                </a:uFill>
                <a:latin typeface="Times New Roman"/>
                <a:ea typeface="Times New Roman"/>
              </a:rPr>
              <a:t>template</a:t>
            </a:r>
            <a:r>
              <a:rPr b="0" lang="en-US" sz="1400" spc="-1" strike="noStrike">
                <a:solidFill>
                  <a:srgbClr val="000000"/>
                </a:solidFill>
                <a:uFill>
                  <a:solidFill>
                    <a:srgbClr val="ffffff"/>
                  </a:solidFill>
                </a:uFill>
                <a:latin typeface="Times New Roman"/>
                <a:ea typeface="Times New Roman"/>
              </a:rPr>
              <a:t>&lt;</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T, </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LHS, </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RHS&gt;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struct </a:t>
            </a:r>
            <a:r>
              <a:rPr b="0" lang="en-US" sz="1400" spc="-1" strike="noStrike">
                <a:solidFill>
                  <a:srgbClr val="000000"/>
                </a:solidFill>
                <a:uFill>
                  <a:solidFill>
                    <a:srgbClr val="ffffff"/>
                  </a:solidFill>
                </a:uFill>
                <a:latin typeface="Times New Roman"/>
                <a:ea typeface="Times New Roman"/>
              </a:rPr>
              <a:t>VectorSubtract: </a:t>
            </a:r>
            <a:r>
              <a:rPr b="0" lang="en-US" sz="1400" spc="-1" strike="noStrike">
                <a:solidFill>
                  <a:srgbClr val="0000ff"/>
                </a:solidFill>
                <a:uFill>
                  <a:solidFill>
                    <a:srgbClr val="ffffff"/>
                  </a:solidFill>
                </a:uFill>
                <a:latin typeface="Times New Roman"/>
                <a:ea typeface="Times New Roman"/>
              </a:rPr>
              <a:t>public </a:t>
            </a:r>
            <a:r>
              <a:rPr b="0" lang="en-US" sz="1400" spc="-1" strike="noStrike">
                <a:solidFill>
                  <a:srgbClr val="000000"/>
                </a:solidFill>
                <a:uFill>
                  <a:solidFill>
                    <a:srgbClr val="ffffff"/>
                  </a:solidFill>
                </a:uFill>
                <a:latin typeface="Times New Roman"/>
                <a:ea typeface="Times New Roman"/>
              </a:rPr>
              <a:t>VectorExpr&lt;T, VectorSubtract&lt;T, LHS, RHS&gt; &gt; {</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LHS&amp; lhs;</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RHS&amp; rhs;</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VectorSubtract(</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VectorExpr&lt;T, LHS&gt;&amp; l,  </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VectorExpr&lt;T, RHS&gt;&amp; r)</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 lhs(l.Cast()), rhs(r.Cast()) {</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T </a:t>
            </a:r>
            <a:r>
              <a:rPr b="0" lang="en-US" sz="1400" spc="-1" strike="noStrike">
                <a:solidFill>
                  <a:srgbClr val="0000ff"/>
                </a:solidFill>
                <a:uFill>
                  <a:solidFill>
                    <a:srgbClr val="ffffff"/>
                  </a:solidFill>
                </a:uFill>
                <a:latin typeface="Times New Roman"/>
                <a:ea typeface="Times New Roman"/>
              </a:rPr>
              <a:t>operator</a:t>
            </a:r>
            <a:r>
              <a:rPr b="0" lang="en-US" sz="1400" spc="-1" strike="noStrike">
                <a:solidFill>
                  <a:srgbClr val="000000"/>
                </a:solidFill>
                <a:uFill>
                  <a:solidFill>
                    <a:srgbClr val="ffffff"/>
                  </a:solidFill>
                </a:uFill>
                <a:latin typeface="Times New Roman"/>
                <a:ea typeface="Times New Roman"/>
              </a:rPr>
              <a:t>()(</a:t>
            </a:r>
            <a:r>
              <a:rPr b="0" lang="en-US" sz="1400" spc="-1" strike="noStrike">
                <a:solidFill>
                  <a:srgbClr val="0000ff"/>
                </a:solidFill>
                <a:uFill>
                  <a:solidFill>
                    <a:srgbClr val="ffffff"/>
                  </a:solidFill>
                </a:uFill>
                <a:latin typeface="Times New Roman"/>
                <a:ea typeface="Times New Roman"/>
              </a:rPr>
              <a:t>int </a:t>
            </a:r>
            <a:r>
              <a:rPr b="0" lang="en-US" sz="1400" spc="-1" strike="noStrike">
                <a:solidFill>
                  <a:srgbClr val="000000"/>
                </a:solidFill>
                <a:uFill>
                  <a:solidFill>
                    <a:srgbClr val="ffffff"/>
                  </a:solidFill>
                </a:uFill>
                <a:latin typeface="Times New Roman"/>
                <a:ea typeface="Times New Roman"/>
              </a:rPr>
              <a:t>i) </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          </a:t>
            </a:r>
            <a:r>
              <a:rPr b="0" lang="en-US" sz="1400" spc="-1" strike="noStrike">
                <a:solidFill>
                  <a:srgbClr val="0000ff"/>
                </a:solidFill>
                <a:uFill>
                  <a:solidFill>
                    <a:srgbClr val="ffffff"/>
                  </a:solidFill>
                </a:uFill>
                <a:latin typeface="Times New Roman"/>
                <a:ea typeface="Times New Roman"/>
              </a:rPr>
              <a:t>return </a:t>
            </a:r>
            <a:r>
              <a:rPr b="0" lang="en-US" sz="1400" spc="-1" strike="noStrike">
                <a:solidFill>
                  <a:srgbClr val="000000"/>
                </a:solidFill>
                <a:uFill>
                  <a:solidFill>
                    <a:srgbClr val="ffffff"/>
                  </a:solidFill>
                </a:uFill>
                <a:latin typeface="Times New Roman"/>
                <a:ea typeface="Times New Roman"/>
              </a:rPr>
              <a:t>lhs(i) -  rhs(i);</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template</a:t>
            </a:r>
            <a:r>
              <a:rPr b="0" lang="en-US" sz="1400" spc="-1" strike="noStrike">
                <a:solidFill>
                  <a:srgbClr val="000000"/>
                </a:solidFill>
                <a:uFill>
                  <a:solidFill>
                    <a:srgbClr val="ffffff"/>
                  </a:solidFill>
                </a:uFill>
                <a:latin typeface="Times New Roman"/>
                <a:ea typeface="Times New Roman"/>
              </a:rPr>
              <a:t>&lt;</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T, </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LHS, </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RHS&gt;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inline const </a:t>
            </a:r>
            <a:r>
              <a:rPr b="0" lang="en-US" sz="1400" spc="-1" strike="noStrike">
                <a:solidFill>
                  <a:srgbClr val="000000"/>
                </a:solidFill>
                <a:uFill>
                  <a:solidFill>
                    <a:srgbClr val="ffffff"/>
                  </a:solidFill>
                </a:uFill>
                <a:latin typeface="Times New Roman"/>
                <a:ea typeface="Times New Roman"/>
              </a:rPr>
              <a:t>VectorSubtract&lt;T, LHS, RHS&gt; </a:t>
            </a:r>
            <a:r>
              <a:rPr b="0" lang="en-US" sz="1400" spc="-1" strike="noStrike">
                <a:solidFill>
                  <a:srgbClr val="0000ff"/>
                </a:solidFill>
                <a:uFill>
                  <a:solidFill>
                    <a:srgbClr val="ffffff"/>
                  </a:solidFill>
                </a:uFill>
                <a:latin typeface="Times New Roman"/>
                <a:ea typeface="Times New Roman"/>
              </a:rPr>
              <a:t>operator</a:t>
            </a:r>
            <a:r>
              <a:rPr b="0" lang="en-US" sz="1400" spc="-1" strike="noStrike">
                <a:solidFill>
                  <a:srgbClr val="000000"/>
                </a:solidFill>
                <a:uFill>
                  <a:solidFill>
                    <a:srgbClr val="ffffff"/>
                  </a:solidFill>
                </a:uFill>
                <a:latin typeface="Times New Roman"/>
                <a:ea typeface="Times New Roman"/>
              </a:rPr>
              <a:t>-(</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VectorExpr&lt;T, LHS&gt;&amp; l, </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VectorExpr&lt;T, RHS&gt;&amp; r) {</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      </a:t>
            </a:r>
            <a:r>
              <a:rPr b="0" lang="en-US" sz="1400" spc="-1" strike="noStrike">
                <a:solidFill>
                  <a:srgbClr val="0000ff"/>
                </a:solidFill>
                <a:uFill>
                  <a:solidFill>
                    <a:srgbClr val="ffffff"/>
                  </a:solidFill>
                </a:uFill>
                <a:latin typeface="Times New Roman"/>
                <a:ea typeface="Times New Roman"/>
              </a:rPr>
              <a:t>return </a:t>
            </a:r>
            <a:r>
              <a:rPr b="0" lang="en-US" sz="1400" spc="-1" strike="noStrike">
                <a:solidFill>
                  <a:srgbClr val="000000"/>
                </a:solidFill>
                <a:uFill>
                  <a:solidFill>
                    <a:srgbClr val="ffffff"/>
                  </a:solidFill>
                </a:uFill>
                <a:latin typeface="Times New Roman"/>
                <a:ea typeface="Times New Roman"/>
              </a:rPr>
              <a:t>VectorSubtract&lt;T, LHS, RHS&gt;(l.Cast(), r.Cast());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p:txBody>
      </p:sp>
      <p:sp>
        <p:nvSpPr>
          <p:cNvPr id="137" name="CustomShape 4"/>
          <p:cNvSpPr/>
          <p:nvPr/>
        </p:nvSpPr>
        <p:spPr>
          <a:xfrm>
            <a:off x="623880" y="1646280"/>
            <a:ext cx="2559600" cy="429120"/>
          </a:xfrm>
          <a:prstGeom prst="rect">
            <a:avLst/>
          </a:prstGeom>
          <a:noFill/>
          <a:ln>
            <a:noFill/>
          </a:ln>
        </p:spPr>
        <p:style>
          <a:lnRef idx="0"/>
          <a:fillRef idx="0"/>
          <a:effectRef idx="0"/>
          <a:fontRef idx="minor"/>
        </p:style>
        <p:txBody>
          <a:bodyPr lIns="90000" rIns="90000" tIns="45000" bIns="45000"/>
          <a:p>
            <a:pPr>
              <a:lnSpc>
                <a:spcPct val="93000"/>
              </a:lnSpc>
            </a:pPr>
            <a:r>
              <a:rPr b="1" lang="en-US" sz="2400" spc="-1" strike="noStrike">
                <a:solidFill>
                  <a:srgbClr val="000000"/>
                </a:solidFill>
                <a:uFill>
                  <a:solidFill>
                    <a:srgbClr val="ffffff"/>
                  </a:solidFill>
                </a:uFill>
                <a:latin typeface="Arial"/>
                <a:ea typeface="Arial"/>
              </a:rPr>
              <a:t>Example:</a:t>
            </a:r>
            <a:endParaRPr b="0" lang="en-US" sz="2400" spc="-1" strike="noStrike">
              <a:solidFill>
                <a:srgbClr val="000000"/>
              </a:solidFill>
              <a:uFill>
                <a:solidFill>
                  <a:srgbClr val="ffffff"/>
                </a:solidFill>
              </a:uFill>
              <a:latin typeface="Arial"/>
            </a:endParaRPr>
          </a:p>
        </p:txBody>
      </p:sp>
      <p:sp>
        <p:nvSpPr>
          <p:cNvPr id="138" name="CustomShape 5"/>
          <p:cNvSpPr/>
          <p:nvPr/>
        </p:nvSpPr>
        <p:spPr>
          <a:xfrm>
            <a:off x="639720" y="6148440"/>
            <a:ext cx="6674400" cy="599040"/>
          </a:xfrm>
          <a:prstGeom prst="rect">
            <a:avLst/>
          </a:prstGeom>
          <a:noFill/>
          <a:ln>
            <a:noFill/>
          </a:ln>
        </p:spPr>
        <p:style>
          <a:lnRef idx="0"/>
          <a:fillRef idx="0"/>
          <a:effectRef idx="0"/>
          <a:fontRef idx="minor"/>
        </p:style>
        <p:txBody>
          <a:bodyPr lIns="90000" rIns="90000" tIns="45000" bIns="45000"/>
          <a:p>
            <a:pPr>
              <a:lnSpc>
                <a:spcPct val="93000"/>
              </a:lnSpc>
            </a:pPr>
            <a:r>
              <a:rPr b="0" i="1" lang="en-US" sz="1800" spc="-1" strike="noStrike">
                <a:solidFill>
                  <a:srgbClr val="000000"/>
                </a:solidFill>
                <a:uFill>
                  <a:solidFill>
                    <a:srgbClr val="ffffff"/>
                  </a:solidFill>
                </a:uFill>
                <a:latin typeface="Arial"/>
                <a:ea typeface="Arial"/>
              </a:rPr>
              <a:t>Expression template representing subtraction for a vector.</a:t>
            </a:r>
            <a:endParaRPr b="0" lang="en-US" sz="1800" spc="-1" strike="noStrike">
              <a:solidFill>
                <a:srgbClr val="000000"/>
              </a:solidFill>
              <a:uFill>
                <a:solidFill>
                  <a:srgbClr val="ffffff"/>
                </a:solidFill>
              </a:uFill>
              <a:latin typeface="Arial"/>
            </a:endParaRPr>
          </a:p>
        </p:txBody>
      </p:sp>
      <p:sp>
        <p:nvSpPr>
          <p:cNvPr id="139" name="CustomShape 6"/>
          <p:cNvSpPr/>
          <p:nvPr/>
        </p:nvSpPr>
        <p:spPr>
          <a:xfrm>
            <a:off x="5029200" y="2468520"/>
            <a:ext cx="2010240" cy="1462680"/>
          </a:xfrm>
          <a:prstGeom prst="wedgeRoundRectCallout">
            <a:avLst>
              <a:gd name="adj1" fmla="val -30550"/>
              <a:gd name="adj2" fmla="val 25877"/>
              <a:gd name="adj3" fmla="val 0"/>
            </a:avLst>
          </a:prstGeom>
          <a:solidFill>
            <a:srgbClr val="cfe7f5"/>
          </a:solidFill>
          <a:ln w="9360">
            <a:solidFill>
              <a:srgbClr val="808080"/>
            </a:solidFill>
            <a:round/>
          </a:ln>
        </p:spPr>
        <p:style>
          <a:lnRef idx="0"/>
          <a:fillRef idx="0"/>
          <a:effectRef idx="0"/>
          <a:fontRef idx="minor"/>
        </p:style>
        <p:txBody>
          <a:bodyPr lIns="90000" rIns="90000" tIns="45000" bIns="45000" anchor="ctr"/>
          <a:p>
            <a:pPr algn="ctr">
              <a:lnSpc>
                <a:spcPct val="93000"/>
              </a:lnSpc>
            </a:pPr>
            <a:r>
              <a:rPr b="0" lang="en-US" sz="1800" spc="-1" strike="noStrike">
                <a:solidFill>
                  <a:srgbClr val="000000"/>
                </a:solidFill>
                <a:uFill>
                  <a:solidFill>
                    <a:srgbClr val="ffffff"/>
                  </a:solidFill>
                </a:uFill>
                <a:latin typeface="Arial"/>
                <a:ea typeface="Arial"/>
              </a:rPr>
              <a:t>Unique Operator</a:t>
            </a:r>
            <a:endParaRPr b="0" lang="en-US" sz="1800" spc="-1" strike="noStrike">
              <a:solidFill>
                <a:srgbClr val="000000"/>
              </a:solidFill>
              <a:uFill>
                <a:solidFill>
                  <a:srgbClr val="ffffff"/>
                </a:solidFill>
              </a:uFill>
              <a:latin typeface="Arial"/>
            </a:endParaRPr>
          </a:p>
          <a:p>
            <a:pPr algn="ctr">
              <a:lnSpc>
                <a:spcPct val="93000"/>
              </a:lnSpc>
            </a:pPr>
            <a:r>
              <a:rPr b="0" lang="en-US" sz="1800" spc="-1" strike="noStrike">
                <a:solidFill>
                  <a:srgbClr val="000000"/>
                </a:solidFill>
                <a:uFill>
                  <a:solidFill>
                    <a:srgbClr val="ffffff"/>
                  </a:solidFill>
                </a:uFill>
                <a:latin typeface="Arial"/>
                <a:ea typeface="Arial"/>
              </a:rPr>
              <a:t>“</a:t>
            </a:r>
            <a:r>
              <a:rPr b="0" lang="en-US" sz="1800" spc="-1" strike="noStrike">
                <a:solidFill>
                  <a:srgbClr val="000000"/>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p:txBody>
      </p:sp>
    </p:spTree>
  </p:cSld>
  <p:transition spd="med">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0" name="CustomShape 1"/>
          <p:cNvSpPr/>
          <p:nvPr/>
        </p:nvSpPr>
        <p:spPr>
          <a:xfrm>
            <a:off x="3448080" y="7122960"/>
            <a:ext cx="3162960" cy="324360"/>
          </a:xfrm>
          <a:prstGeom prst="rect">
            <a:avLst/>
          </a:prstGeom>
          <a:noFill/>
          <a:ln>
            <a:noFill/>
          </a:ln>
        </p:spPr>
        <p:style>
          <a:lnRef idx="0"/>
          <a:fillRef idx="0"/>
          <a:effectRef idx="0"/>
          <a:fontRef idx="minor"/>
        </p:style>
      </p:sp>
      <p:sp>
        <p:nvSpPr>
          <p:cNvPr id="141"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Expression Templates</a:t>
            </a:r>
            <a:endParaRPr b="0" lang="en-US" sz="4400" spc="-1" strike="noStrike">
              <a:solidFill>
                <a:srgbClr val="000000"/>
              </a:solidFill>
              <a:uFill>
                <a:solidFill>
                  <a:srgbClr val="ffffff"/>
                </a:solidFill>
              </a:uFill>
              <a:latin typeface="Arial"/>
            </a:endParaRPr>
          </a:p>
        </p:txBody>
      </p:sp>
      <p:sp>
        <p:nvSpPr>
          <p:cNvPr id="142" name="CustomShape 3"/>
          <p:cNvSpPr/>
          <p:nvPr/>
        </p:nvSpPr>
        <p:spPr>
          <a:xfrm>
            <a:off x="728640" y="1679400"/>
            <a:ext cx="4207320" cy="3348720"/>
          </a:xfrm>
          <a:prstGeom prst="rect">
            <a:avLst/>
          </a:prstGeom>
          <a:solidFill>
            <a:srgbClr val="b2b2b2"/>
          </a:solidFill>
          <a:ln>
            <a:noFill/>
          </a:ln>
        </p:spPr>
        <p:style>
          <a:lnRef idx="0"/>
          <a:fillRef idx="0"/>
          <a:effectRef idx="0"/>
          <a:fontRef idx="minor"/>
        </p:style>
        <p:txBody>
          <a:bodyPr lIns="90000" rIns="90000" tIns="45000" bIns="45000"/>
          <a:p>
            <a:pPr>
              <a:lnSpc>
                <a:spcPct val="93000"/>
              </a:lnSpc>
            </a:pPr>
            <a:r>
              <a:rPr b="0" lang="en-US" sz="1100" spc="-1" strike="noStrike">
                <a:solidFill>
                  <a:srgbClr val="0000ff"/>
                </a:solidFill>
                <a:uFill>
                  <a:solidFill>
                    <a:srgbClr val="ffffff"/>
                  </a:solidFill>
                </a:uFill>
                <a:latin typeface="Times New Roman"/>
                <a:ea typeface="Times New Roman"/>
              </a:rPr>
              <a:t>template</a:t>
            </a:r>
            <a:r>
              <a:rPr b="0" lang="en-US" sz="1400" spc="-1" strike="noStrike">
                <a:solidFill>
                  <a:srgbClr val="000000"/>
                </a:solidFill>
                <a:uFill>
                  <a:solidFill>
                    <a:srgbClr val="ffffff"/>
                  </a:solidFill>
                </a:uFill>
                <a:latin typeface="Times New Roman"/>
                <a:ea typeface="Times New Roman"/>
              </a:rPr>
              <a:t>&lt;</a:t>
            </a:r>
            <a:r>
              <a:rPr b="0" lang="en-US" sz="11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T, </a:t>
            </a:r>
            <a:r>
              <a:rPr b="0" lang="en-US" sz="1100" spc="-1" strike="noStrike">
                <a:solidFill>
                  <a:srgbClr val="0000ff"/>
                </a:solidFill>
                <a:uFill>
                  <a:solidFill>
                    <a:srgbClr val="ffffff"/>
                  </a:solidFill>
                </a:uFill>
                <a:latin typeface="Times New Roman"/>
                <a:ea typeface="Times New Roman"/>
              </a:rPr>
              <a:t>int </a:t>
            </a:r>
            <a:r>
              <a:rPr b="0" lang="en-US" sz="1400" spc="-1" strike="noStrike">
                <a:solidFill>
                  <a:srgbClr val="000000"/>
                </a:solidFill>
                <a:uFill>
                  <a:solidFill>
                    <a:srgbClr val="ffffff"/>
                  </a:solidFill>
                </a:uFill>
                <a:latin typeface="Times New Roman"/>
                <a:ea typeface="Times New Roman"/>
              </a:rPr>
              <a:t>SIZE&gt;</a:t>
            </a:r>
            <a:endParaRPr b="0" lang="en-US" sz="1400" spc="-1" strike="noStrike">
              <a:solidFill>
                <a:srgbClr val="000000"/>
              </a:solidFill>
              <a:uFill>
                <a:solidFill>
                  <a:srgbClr val="ffffff"/>
                </a:solidFill>
              </a:uFill>
              <a:latin typeface="Arial"/>
            </a:endParaRPr>
          </a:p>
          <a:p>
            <a:pPr>
              <a:lnSpc>
                <a:spcPct val="93000"/>
              </a:lnSpc>
            </a:pPr>
            <a:r>
              <a:rPr b="0" lang="en-US" sz="11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Vector : </a:t>
            </a:r>
            <a:r>
              <a:rPr b="0" lang="en-US" sz="1100" spc="-1" strike="noStrike">
                <a:solidFill>
                  <a:srgbClr val="0000ff"/>
                </a:solidFill>
                <a:uFill>
                  <a:solidFill>
                    <a:srgbClr val="ffffff"/>
                  </a:solidFill>
                </a:uFill>
                <a:latin typeface="Times New Roman"/>
                <a:ea typeface="Times New Roman"/>
              </a:rPr>
              <a:t>public </a:t>
            </a:r>
            <a:r>
              <a:rPr b="0" lang="en-US" sz="1400" spc="-1" strike="noStrike">
                <a:solidFill>
                  <a:srgbClr val="000000"/>
                </a:solidFill>
                <a:uFill>
                  <a:solidFill>
                    <a:srgbClr val="ffffff"/>
                  </a:solidFill>
                </a:uFill>
                <a:latin typeface="Times New Roman"/>
                <a:ea typeface="Times New Roman"/>
              </a:rPr>
              <a:t>VectorExpr&lt;T, Vector&lt;T, SIZE&gt; &gt; {</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T data[SIZE];</a:t>
            </a:r>
            <a:endParaRPr b="0" lang="en-US" sz="1400" spc="-1" strike="noStrike">
              <a:solidFill>
                <a:srgbClr val="000000"/>
              </a:solidFill>
              <a:uFill>
                <a:solidFill>
                  <a:srgbClr val="ffffff"/>
                </a:solidFill>
              </a:uFill>
              <a:latin typeface="Arial"/>
            </a:endParaRPr>
          </a:p>
          <a:p>
            <a:pPr>
              <a:lnSpc>
                <a:spcPct val="93000"/>
              </a:lnSpc>
            </a:pP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public</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Vector() {</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Times New Roman"/>
                <a:ea typeface="Times New Roman"/>
              </a:rPr>
              <a:t>	</a:t>
            </a:r>
            <a:r>
              <a:rPr b="0" lang="en-US" sz="1100" spc="-1" strike="noStrike">
                <a:solidFill>
                  <a:srgbClr val="000000"/>
                </a:solidFill>
                <a:uFill>
                  <a:solidFill>
                    <a:srgbClr val="ffffff"/>
                  </a:solidFill>
                </a:uFill>
                <a:latin typeface="Times New Roman"/>
                <a:ea typeface="Times New Roman"/>
              </a:rPr>
              <a:t>Vector&amp; </a:t>
            </a:r>
            <a:r>
              <a:rPr b="0" lang="en-US" sz="1100" spc="-1" strike="noStrike">
                <a:solidFill>
                  <a:srgbClr val="0000ff"/>
                </a:solidFill>
                <a:uFill>
                  <a:solidFill>
                    <a:srgbClr val="ffffff"/>
                  </a:solidFill>
                </a:uFill>
                <a:latin typeface="Times New Roman"/>
                <a:ea typeface="Times New Roman"/>
              </a:rPr>
              <a:t>operator</a:t>
            </a:r>
            <a:r>
              <a:rPr b="0" lang="en-US" sz="1400" spc="-1" strike="noStrike">
                <a:solidFill>
                  <a:srgbClr val="000000"/>
                </a:solidFill>
                <a:uFill>
                  <a:solidFill>
                    <a:srgbClr val="ffffff"/>
                  </a:solidFill>
                </a:uFill>
                <a:latin typeface="Times New Roman"/>
                <a:ea typeface="Times New Roman"/>
              </a:rPr>
              <a:t>=(</a:t>
            </a:r>
            <a:r>
              <a:rPr b="0" lang="en-US" sz="11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T&amp; value){</a:t>
            </a:r>
            <a:endParaRPr b="0" lang="en-US" sz="1400" spc="-1" strike="noStrike">
              <a:solidFill>
                <a:srgbClr val="000000"/>
              </a:solidFill>
              <a:uFill>
                <a:solidFill>
                  <a:srgbClr val="ffffff"/>
                </a:solidFill>
              </a:uFill>
              <a:latin typeface="Arial"/>
            </a:endParaRPr>
          </a:p>
          <a:p>
            <a:pPr>
              <a:lnSpc>
                <a:spcPct val="93000"/>
              </a:lnSpc>
            </a:pP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for </a:t>
            </a:r>
            <a:r>
              <a:rPr b="0" lang="en-US" sz="1400" spc="-1" strike="noStrike">
                <a:solidFill>
                  <a:srgbClr val="000000"/>
                </a:solidFill>
                <a:uFill>
                  <a:solidFill>
                    <a:srgbClr val="ffffff"/>
                  </a:solidFill>
                </a:uFill>
                <a:latin typeface="Times New Roman"/>
                <a:ea typeface="Times New Roman"/>
              </a:rPr>
              <a:t>(</a:t>
            </a:r>
            <a:r>
              <a:rPr b="0" lang="en-US" sz="1100" spc="-1" strike="noStrike">
                <a:solidFill>
                  <a:srgbClr val="0000ff"/>
                </a:solidFill>
                <a:uFill>
                  <a:solidFill>
                    <a:srgbClr val="ffffff"/>
                  </a:solidFill>
                </a:uFill>
                <a:latin typeface="Times New Roman"/>
                <a:ea typeface="Times New Roman"/>
              </a:rPr>
              <a:t>int </a:t>
            </a:r>
            <a:r>
              <a:rPr b="0" lang="en-US" sz="1400" spc="-1" strike="noStrike">
                <a:solidFill>
                  <a:srgbClr val="000000"/>
                </a:solidFill>
                <a:uFill>
                  <a:solidFill>
                    <a:srgbClr val="ffffff"/>
                  </a:solidFill>
                </a:uFill>
                <a:latin typeface="Times New Roman"/>
                <a:ea typeface="Times New Roman"/>
              </a:rPr>
              <a:t>i = 0; i &lt; SIZE; i++) {</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data[i] = value;</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return </a:t>
            </a:r>
            <a:r>
              <a:rPr b="0" lang="en-US" sz="1400" spc="-1" strike="noStrike">
                <a:solidFill>
                  <a:srgbClr val="000000"/>
                </a:solidFill>
                <a:uFill>
                  <a:solidFill>
                    <a:srgbClr val="ffffff"/>
                  </a:solidFill>
                </a:uFill>
                <a:latin typeface="Times New Roman"/>
                <a:ea typeface="Times New Roman"/>
              </a:rPr>
              <a:t>*</a:t>
            </a:r>
            <a:r>
              <a:rPr b="0" lang="en-US" sz="1100" spc="-1" strike="noStrike">
                <a:solidFill>
                  <a:srgbClr val="0000ff"/>
                </a:solidFill>
                <a:uFill>
                  <a:solidFill>
                    <a:srgbClr val="ffffff"/>
                  </a:solidFill>
                </a:uFill>
                <a:latin typeface="Times New Roman"/>
                <a:ea typeface="Times New Roman"/>
              </a:rPr>
              <a:t>this</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p:txBody>
      </p:sp>
      <p:sp>
        <p:nvSpPr>
          <p:cNvPr id="143" name="CustomShape 4"/>
          <p:cNvSpPr/>
          <p:nvPr/>
        </p:nvSpPr>
        <p:spPr>
          <a:xfrm>
            <a:off x="623880" y="1249200"/>
            <a:ext cx="2559600" cy="429120"/>
          </a:xfrm>
          <a:prstGeom prst="rect">
            <a:avLst/>
          </a:prstGeom>
          <a:noFill/>
          <a:ln>
            <a:noFill/>
          </a:ln>
        </p:spPr>
        <p:style>
          <a:lnRef idx="0"/>
          <a:fillRef idx="0"/>
          <a:effectRef idx="0"/>
          <a:fontRef idx="minor"/>
        </p:style>
        <p:txBody>
          <a:bodyPr lIns="90000" rIns="90000" tIns="45000" bIns="45000"/>
          <a:p>
            <a:pPr>
              <a:lnSpc>
                <a:spcPct val="93000"/>
              </a:lnSpc>
            </a:pPr>
            <a:r>
              <a:rPr b="1" lang="en-US" sz="2400" spc="-1" strike="noStrike">
                <a:solidFill>
                  <a:srgbClr val="000000"/>
                </a:solidFill>
                <a:uFill>
                  <a:solidFill>
                    <a:srgbClr val="ffffff"/>
                  </a:solidFill>
                </a:uFill>
                <a:latin typeface="Arial"/>
                <a:ea typeface="Arial"/>
              </a:rPr>
              <a:t>Example:</a:t>
            </a:r>
            <a:endParaRPr b="0" lang="en-US" sz="2400" spc="-1" strike="noStrike">
              <a:solidFill>
                <a:srgbClr val="000000"/>
              </a:solidFill>
              <a:uFill>
                <a:solidFill>
                  <a:srgbClr val="ffffff"/>
                </a:solidFill>
              </a:uFill>
              <a:latin typeface="Arial"/>
            </a:endParaRPr>
          </a:p>
        </p:txBody>
      </p:sp>
      <p:sp>
        <p:nvSpPr>
          <p:cNvPr id="144" name="CustomShape 5"/>
          <p:cNvSpPr/>
          <p:nvPr/>
        </p:nvSpPr>
        <p:spPr>
          <a:xfrm>
            <a:off x="639720" y="5167440"/>
            <a:ext cx="6674400" cy="599040"/>
          </a:xfrm>
          <a:prstGeom prst="rect">
            <a:avLst/>
          </a:prstGeom>
          <a:noFill/>
          <a:ln>
            <a:noFill/>
          </a:ln>
        </p:spPr>
        <p:style>
          <a:lnRef idx="0"/>
          <a:fillRef idx="0"/>
          <a:effectRef idx="0"/>
          <a:fontRef idx="minor"/>
        </p:style>
        <p:txBody>
          <a:bodyPr lIns="90000" rIns="90000" tIns="45000" bIns="45000"/>
          <a:p>
            <a:pPr>
              <a:lnSpc>
                <a:spcPct val="93000"/>
              </a:lnSpc>
            </a:pPr>
            <a:r>
              <a:rPr b="0" i="1" lang="en-US" sz="1800" spc="-1" strike="noStrike">
                <a:solidFill>
                  <a:srgbClr val="000000"/>
                </a:solidFill>
                <a:uFill>
                  <a:solidFill>
                    <a:srgbClr val="ffffff"/>
                  </a:solidFill>
                </a:uFill>
                <a:latin typeface="Arial"/>
                <a:ea typeface="Arial"/>
              </a:rPr>
              <a:t>Expression template representing a vector.</a:t>
            </a:r>
            <a:endParaRPr b="0" lang="en-US" sz="1800" spc="-1" strike="noStrike">
              <a:solidFill>
                <a:srgbClr val="000000"/>
              </a:solidFill>
              <a:uFill>
                <a:solidFill>
                  <a:srgbClr val="ffffff"/>
                </a:solidFill>
              </a:uFill>
              <a:latin typeface="Arial"/>
            </a:endParaRPr>
          </a:p>
        </p:txBody>
      </p:sp>
      <p:sp>
        <p:nvSpPr>
          <p:cNvPr id="145" name="CustomShape 6"/>
          <p:cNvSpPr/>
          <p:nvPr/>
        </p:nvSpPr>
        <p:spPr>
          <a:xfrm>
            <a:off x="5303880" y="1646280"/>
            <a:ext cx="4296240" cy="3370680"/>
          </a:xfrm>
          <a:prstGeom prst="rect">
            <a:avLst/>
          </a:prstGeom>
          <a:solidFill>
            <a:srgbClr val="b2b2b2"/>
          </a:solidFill>
          <a:ln>
            <a:noFill/>
          </a:ln>
        </p:spPr>
        <p:style>
          <a:lnRef idx="0"/>
          <a:fillRef idx="0"/>
          <a:effectRef idx="0"/>
          <a:fontRef idx="minor"/>
        </p:style>
        <p:txBody>
          <a:bodyPr lIns="90000" rIns="90000" tIns="45000" bIns="45000"/>
          <a:p>
            <a:pPr>
              <a:lnSpc>
                <a:spcPct val="93000"/>
              </a:lnSpc>
            </a:pPr>
            <a:endParaRPr b="0" lang="en-US" sz="1800" spc="-1" strike="noStrike">
              <a:solidFill>
                <a:srgbClr val="000000"/>
              </a:solidFill>
              <a:uFill>
                <a:solidFill>
                  <a:srgbClr val="ffffff"/>
                </a:solidFill>
              </a:uFill>
              <a:latin typeface="Arial"/>
            </a:endParaRPr>
          </a:p>
          <a:p>
            <a:pPr>
              <a:lnSpc>
                <a:spcPct val="93000"/>
              </a:lnSpc>
            </a:pP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template</a:t>
            </a:r>
            <a:r>
              <a:rPr b="0" lang="en-US" sz="1400" spc="-1" strike="noStrike">
                <a:solidFill>
                  <a:srgbClr val="000000"/>
                </a:solidFill>
                <a:uFill>
                  <a:solidFill>
                    <a:srgbClr val="ffffff"/>
                  </a:solidFill>
                </a:uFill>
                <a:latin typeface="Times New Roman"/>
                <a:ea typeface="Times New Roman"/>
              </a:rPr>
              <a:t>&lt;</a:t>
            </a:r>
            <a:r>
              <a:rPr b="0" lang="en-US" sz="11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R, </a:t>
            </a:r>
            <a:r>
              <a:rPr b="0" lang="en-US" sz="11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A&gt;</a:t>
            </a:r>
            <a:endParaRPr b="0" lang="en-US" sz="14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Times New Roman"/>
                <a:ea typeface="Times New Roman"/>
              </a:rPr>
              <a:t>	</a:t>
            </a:r>
            <a:r>
              <a:rPr b="0" lang="en-US" sz="1100" spc="-1" strike="noStrike">
                <a:solidFill>
                  <a:srgbClr val="000000"/>
                </a:solidFill>
                <a:uFill>
                  <a:solidFill>
                    <a:srgbClr val="ffffff"/>
                  </a:solidFill>
                </a:uFill>
                <a:latin typeface="Times New Roman"/>
                <a:ea typeface="Times New Roman"/>
              </a:rPr>
              <a:t>Vector&amp; </a:t>
            </a:r>
            <a:r>
              <a:rPr b="0" lang="en-US" sz="1100" spc="-1" strike="noStrike">
                <a:solidFill>
                  <a:srgbClr val="0000ff"/>
                </a:solidFill>
                <a:uFill>
                  <a:solidFill>
                    <a:srgbClr val="ffffff"/>
                  </a:solidFill>
                </a:uFill>
                <a:latin typeface="Times New Roman"/>
                <a:ea typeface="Times New Roman"/>
              </a:rPr>
              <a:t>operator</a:t>
            </a:r>
            <a:r>
              <a:rPr b="0" lang="en-US" sz="1400" spc="-1" strike="noStrike">
                <a:solidFill>
                  <a:srgbClr val="000000"/>
                </a:solidFill>
                <a:uFill>
                  <a:solidFill>
                    <a:srgbClr val="ffffff"/>
                  </a:solidFill>
                </a:uFill>
                <a:latin typeface="Times New Roman"/>
                <a:ea typeface="Times New Roman"/>
              </a:rPr>
              <a:t>=(</a:t>
            </a:r>
            <a:r>
              <a:rPr b="0" lang="en-US" sz="11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VectorExpr&lt;R, A&gt;&amp; exp) {</a:t>
            </a:r>
            <a:endParaRPr b="0" lang="en-US" sz="1400" spc="-1" strike="noStrike">
              <a:solidFill>
                <a:srgbClr val="000000"/>
              </a:solidFill>
              <a:uFill>
                <a:solidFill>
                  <a:srgbClr val="ffffff"/>
                </a:solidFill>
              </a:uFill>
              <a:latin typeface="Arial"/>
            </a:endParaRPr>
          </a:p>
          <a:p>
            <a:pPr>
              <a:lnSpc>
                <a:spcPct val="93000"/>
              </a:lnSpc>
            </a:pP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for </a:t>
            </a:r>
            <a:r>
              <a:rPr b="0" lang="en-US" sz="1400" spc="-1" strike="noStrike">
                <a:solidFill>
                  <a:srgbClr val="000000"/>
                </a:solidFill>
                <a:uFill>
                  <a:solidFill>
                    <a:srgbClr val="ffffff"/>
                  </a:solidFill>
                </a:uFill>
                <a:latin typeface="Times New Roman"/>
                <a:ea typeface="Times New Roman"/>
              </a:rPr>
              <a:t>(</a:t>
            </a:r>
            <a:r>
              <a:rPr b="0" lang="en-US" sz="1100" spc="-1" strike="noStrike">
                <a:solidFill>
                  <a:srgbClr val="0000ff"/>
                </a:solidFill>
                <a:uFill>
                  <a:solidFill>
                    <a:srgbClr val="ffffff"/>
                  </a:solidFill>
                </a:uFill>
                <a:latin typeface="Times New Roman"/>
                <a:ea typeface="Times New Roman"/>
              </a:rPr>
              <a:t>int </a:t>
            </a:r>
            <a:r>
              <a:rPr b="0" lang="en-US" sz="1400" spc="-1" strike="noStrike">
                <a:solidFill>
                  <a:srgbClr val="000000"/>
                </a:solidFill>
                <a:uFill>
                  <a:solidFill>
                    <a:srgbClr val="ffffff"/>
                  </a:solidFill>
                </a:uFill>
                <a:latin typeface="Times New Roman"/>
                <a:ea typeface="Times New Roman"/>
              </a:rPr>
              <a:t>i = 0; i &lt; SIZE; i++) {</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data[i] = exp(i);</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return </a:t>
            </a:r>
            <a:r>
              <a:rPr b="0" lang="en-US" sz="1400" spc="-1" strike="noStrike">
                <a:solidFill>
                  <a:srgbClr val="000000"/>
                </a:solidFill>
                <a:uFill>
                  <a:solidFill>
                    <a:srgbClr val="ffffff"/>
                  </a:solidFill>
                </a:uFill>
                <a:latin typeface="Times New Roman"/>
                <a:ea typeface="Times New Roman"/>
              </a:rPr>
              <a:t>*</a:t>
            </a:r>
            <a:r>
              <a:rPr b="0" lang="en-US" sz="1100" spc="-1" strike="noStrike">
                <a:solidFill>
                  <a:srgbClr val="0000ff"/>
                </a:solidFill>
                <a:uFill>
                  <a:solidFill>
                    <a:srgbClr val="ffffff"/>
                  </a:solidFill>
                </a:uFill>
                <a:latin typeface="Times New Roman"/>
                <a:ea typeface="Times New Roman"/>
              </a:rPr>
              <a:t>this</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Times New Roman"/>
                <a:ea typeface="Times New Roman"/>
              </a:rPr>
              <a:t>	</a:t>
            </a:r>
            <a:r>
              <a:rPr b="0" lang="en-US" sz="1100" spc="-1" strike="noStrike">
                <a:solidFill>
                  <a:srgbClr val="000000"/>
                </a:solidFill>
                <a:uFill>
                  <a:solidFill>
                    <a:srgbClr val="ffffff"/>
                  </a:solidFill>
                </a:uFill>
                <a:latin typeface="Times New Roman"/>
                <a:ea typeface="Times New Roman"/>
              </a:rPr>
              <a:t>T </a:t>
            </a:r>
            <a:r>
              <a:rPr b="0" lang="en-US" sz="1100" spc="-1" strike="noStrike">
                <a:solidFill>
                  <a:srgbClr val="0000ff"/>
                </a:solidFill>
                <a:uFill>
                  <a:solidFill>
                    <a:srgbClr val="ffffff"/>
                  </a:solidFill>
                </a:uFill>
                <a:latin typeface="Times New Roman"/>
                <a:ea typeface="Times New Roman"/>
              </a:rPr>
              <a:t>operator</a:t>
            </a:r>
            <a:r>
              <a:rPr b="0" lang="en-US" sz="1400" spc="-1" strike="noStrike">
                <a:solidFill>
                  <a:srgbClr val="000000"/>
                </a:solidFill>
                <a:uFill>
                  <a:solidFill>
                    <a:srgbClr val="ffffff"/>
                  </a:solidFill>
                </a:uFill>
                <a:latin typeface="Times New Roman"/>
                <a:ea typeface="Times New Roman"/>
              </a:rPr>
              <a:t>()(</a:t>
            </a:r>
            <a:r>
              <a:rPr b="0" lang="en-US" sz="1100" spc="-1" strike="noStrike">
                <a:solidFill>
                  <a:srgbClr val="0000ff"/>
                </a:solidFill>
                <a:uFill>
                  <a:solidFill>
                    <a:srgbClr val="ffffff"/>
                  </a:solidFill>
                </a:uFill>
                <a:latin typeface="Times New Roman"/>
                <a:ea typeface="Times New Roman"/>
              </a:rPr>
              <a:t>int </a:t>
            </a:r>
            <a:r>
              <a:rPr b="0" lang="en-US" sz="1400" spc="-1" strike="noStrike">
                <a:solidFill>
                  <a:srgbClr val="000000"/>
                </a:solidFill>
                <a:uFill>
                  <a:solidFill>
                    <a:srgbClr val="ffffff"/>
                  </a:solidFill>
                </a:uFill>
                <a:latin typeface="Times New Roman"/>
                <a:ea typeface="Times New Roman"/>
              </a:rPr>
              <a:t>i) </a:t>
            </a:r>
            <a:r>
              <a:rPr b="0" lang="en-US" sz="11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return </a:t>
            </a:r>
            <a:r>
              <a:rPr b="0" lang="en-US" sz="1100" spc="-1" strike="noStrike">
                <a:solidFill>
                  <a:srgbClr val="000000"/>
                </a:solidFill>
                <a:uFill>
                  <a:solidFill>
                    <a:srgbClr val="ffffff"/>
                  </a:solidFill>
                </a:uFill>
                <a:latin typeface="Times New Roman"/>
                <a:ea typeface="Times New Roman"/>
              </a:rPr>
              <a:t>data[i];</a:t>
            </a:r>
            <a:endParaRPr b="0" lang="en-US" sz="11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size_t Size(){</a:t>
            </a:r>
            <a:endParaRPr b="0" lang="en-US" sz="1400" spc="-1" strike="noStrike">
              <a:solidFill>
                <a:srgbClr val="000000"/>
              </a:solidFill>
              <a:uFill>
                <a:solidFill>
                  <a:srgbClr val="ffffff"/>
                </a:solidFill>
              </a:uFill>
              <a:latin typeface="Arial"/>
            </a:endParaRPr>
          </a:p>
          <a:p>
            <a:pPr>
              <a:lnSpc>
                <a:spcPct val="93000"/>
              </a:lnSpc>
            </a:pP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return </a:t>
            </a:r>
            <a:r>
              <a:rPr b="0" lang="en-US" sz="1100" spc="-1" strike="noStrike">
                <a:solidFill>
                  <a:srgbClr val="000000"/>
                </a:solidFill>
                <a:uFill>
                  <a:solidFill>
                    <a:srgbClr val="ffffff"/>
                  </a:solidFill>
                </a:uFill>
                <a:latin typeface="Times New Roman"/>
                <a:ea typeface="Times New Roman"/>
              </a:rPr>
              <a:t>SIZE;</a:t>
            </a:r>
            <a:endParaRPr b="0" lang="en-US" sz="11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p:txBody>
      </p:sp>
    </p:spTree>
  </p:cSld>
  <p:transition spd="med">
    <p:fade/>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6" name="CustomShape 1"/>
          <p:cNvSpPr/>
          <p:nvPr/>
        </p:nvSpPr>
        <p:spPr>
          <a:xfrm>
            <a:off x="3448080" y="7122960"/>
            <a:ext cx="3162960" cy="324360"/>
          </a:xfrm>
          <a:prstGeom prst="rect">
            <a:avLst/>
          </a:prstGeom>
          <a:noFill/>
          <a:ln>
            <a:noFill/>
          </a:ln>
        </p:spPr>
        <p:style>
          <a:lnRef idx="0"/>
          <a:fillRef idx="0"/>
          <a:effectRef idx="0"/>
          <a:fontRef idx="minor"/>
        </p:style>
      </p:sp>
      <p:sp>
        <p:nvSpPr>
          <p:cNvPr id="147"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Expression Templates</a:t>
            </a:r>
            <a:endParaRPr b="0" lang="en-US" sz="4400" spc="-1" strike="noStrike">
              <a:solidFill>
                <a:srgbClr val="000000"/>
              </a:solidFill>
              <a:uFill>
                <a:solidFill>
                  <a:srgbClr val="ffffff"/>
                </a:solidFill>
              </a:uFill>
              <a:latin typeface="Arial"/>
            </a:endParaRPr>
          </a:p>
        </p:txBody>
      </p:sp>
      <p:sp>
        <p:nvSpPr>
          <p:cNvPr id="148" name="CustomShape 3"/>
          <p:cNvSpPr/>
          <p:nvPr/>
        </p:nvSpPr>
        <p:spPr>
          <a:xfrm>
            <a:off x="728640" y="1679400"/>
            <a:ext cx="4207320" cy="3348720"/>
          </a:xfrm>
          <a:prstGeom prst="rect">
            <a:avLst/>
          </a:prstGeom>
          <a:solidFill>
            <a:srgbClr val="b2b2b2"/>
          </a:solidFill>
          <a:ln>
            <a:noFill/>
          </a:ln>
        </p:spPr>
        <p:style>
          <a:lnRef idx="0"/>
          <a:fillRef idx="0"/>
          <a:effectRef idx="0"/>
          <a:fontRef idx="minor"/>
        </p:style>
        <p:txBody>
          <a:bodyPr lIns="90000" rIns="90000" tIns="45000" bIns="45000"/>
          <a:p>
            <a:pPr>
              <a:lnSpc>
                <a:spcPct val="93000"/>
              </a:lnSpc>
            </a:pPr>
            <a:r>
              <a:rPr b="0" lang="en-US" sz="1100" spc="-1" strike="noStrike">
                <a:solidFill>
                  <a:srgbClr val="0000ff"/>
                </a:solidFill>
                <a:uFill>
                  <a:solidFill>
                    <a:srgbClr val="ffffff"/>
                  </a:solidFill>
                </a:uFill>
                <a:latin typeface="Times New Roman"/>
                <a:ea typeface="Times New Roman"/>
              </a:rPr>
              <a:t>template</a:t>
            </a:r>
            <a:r>
              <a:rPr b="0" lang="en-US" sz="1400" spc="-1" strike="noStrike">
                <a:solidFill>
                  <a:srgbClr val="000000"/>
                </a:solidFill>
                <a:uFill>
                  <a:solidFill>
                    <a:srgbClr val="ffffff"/>
                  </a:solidFill>
                </a:uFill>
                <a:latin typeface="Times New Roman"/>
                <a:ea typeface="Times New Roman"/>
              </a:rPr>
              <a:t>&lt;</a:t>
            </a:r>
            <a:r>
              <a:rPr b="0" lang="en-US" sz="11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T, </a:t>
            </a:r>
            <a:r>
              <a:rPr b="0" lang="en-US" sz="1100" spc="-1" strike="noStrike">
                <a:solidFill>
                  <a:srgbClr val="0000ff"/>
                </a:solidFill>
                <a:uFill>
                  <a:solidFill>
                    <a:srgbClr val="ffffff"/>
                  </a:solidFill>
                </a:uFill>
                <a:latin typeface="Times New Roman"/>
                <a:ea typeface="Times New Roman"/>
              </a:rPr>
              <a:t>int </a:t>
            </a:r>
            <a:r>
              <a:rPr b="0" lang="en-US" sz="1400" spc="-1" strike="noStrike">
                <a:solidFill>
                  <a:srgbClr val="000000"/>
                </a:solidFill>
                <a:uFill>
                  <a:solidFill>
                    <a:srgbClr val="ffffff"/>
                  </a:solidFill>
                </a:uFill>
                <a:latin typeface="Times New Roman"/>
                <a:ea typeface="Times New Roman"/>
              </a:rPr>
              <a:t>SIZE&gt;</a:t>
            </a:r>
            <a:endParaRPr b="0" lang="en-US" sz="1400" spc="-1" strike="noStrike">
              <a:solidFill>
                <a:srgbClr val="000000"/>
              </a:solidFill>
              <a:uFill>
                <a:solidFill>
                  <a:srgbClr val="ffffff"/>
                </a:solidFill>
              </a:uFill>
              <a:latin typeface="Arial"/>
            </a:endParaRPr>
          </a:p>
          <a:p>
            <a:pPr>
              <a:lnSpc>
                <a:spcPct val="93000"/>
              </a:lnSpc>
            </a:pPr>
            <a:r>
              <a:rPr b="0" lang="en-US" sz="11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Vector : </a:t>
            </a:r>
            <a:r>
              <a:rPr b="0" lang="en-US" sz="1100" spc="-1" strike="noStrike">
                <a:solidFill>
                  <a:srgbClr val="0000ff"/>
                </a:solidFill>
                <a:uFill>
                  <a:solidFill>
                    <a:srgbClr val="ffffff"/>
                  </a:solidFill>
                </a:uFill>
                <a:latin typeface="Times New Roman"/>
                <a:ea typeface="Times New Roman"/>
              </a:rPr>
              <a:t>public </a:t>
            </a:r>
            <a:r>
              <a:rPr b="0" lang="en-US" sz="1400" spc="-1" strike="noStrike">
                <a:solidFill>
                  <a:srgbClr val="000000"/>
                </a:solidFill>
                <a:uFill>
                  <a:solidFill>
                    <a:srgbClr val="ffffff"/>
                  </a:solidFill>
                </a:uFill>
                <a:latin typeface="Times New Roman"/>
                <a:ea typeface="Times New Roman"/>
              </a:rPr>
              <a:t>VectorExpr&lt;T, Vector&lt;T, SIZE&gt; &gt; {</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T data[SIZE];</a:t>
            </a:r>
            <a:endParaRPr b="0" lang="en-US" sz="1400" spc="-1" strike="noStrike">
              <a:solidFill>
                <a:srgbClr val="000000"/>
              </a:solidFill>
              <a:uFill>
                <a:solidFill>
                  <a:srgbClr val="ffffff"/>
                </a:solidFill>
              </a:uFill>
              <a:latin typeface="Arial"/>
            </a:endParaRPr>
          </a:p>
          <a:p>
            <a:pPr>
              <a:lnSpc>
                <a:spcPct val="93000"/>
              </a:lnSpc>
            </a:pP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public</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Vector() {</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Times New Roman"/>
                <a:ea typeface="Times New Roman"/>
              </a:rPr>
              <a:t>	</a:t>
            </a:r>
            <a:r>
              <a:rPr b="0" lang="en-US" sz="1100" spc="-1" strike="noStrike">
                <a:solidFill>
                  <a:srgbClr val="000000"/>
                </a:solidFill>
                <a:uFill>
                  <a:solidFill>
                    <a:srgbClr val="ffffff"/>
                  </a:solidFill>
                </a:uFill>
                <a:latin typeface="Times New Roman"/>
                <a:ea typeface="Times New Roman"/>
              </a:rPr>
              <a:t>Vector&amp; </a:t>
            </a:r>
            <a:r>
              <a:rPr b="0" lang="en-US" sz="1100" spc="-1" strike="noStrike">
                <a:solidFill>
                  <a:srgbClr val="0000ff"/>
                </a:solidFill>
                <a:uFill>
                  <a:solidFill>
                    <a:srgbClr val="ffffff"/>
                  </a:solidFill>
                </a:uFill>
                <a:latin typeface="Times New Roman"/>
                <a:ea typeface="Times New Roman"/>
              </a:rPr>
              <a:t>operator</a:t>
            </a:r>
            <a:r>
              <a:rPr b="0" lang="en-US" sz="1400" spc="-1" strike="noStrike">
                <a:solidFill>
                  <a:srgbClr val="000000"/>
                </a:solidFill>
                <a:uFill>
                  <a:solidFill>
                    <a:srgbClr val="ffffff"/>
                  </a:solidFill>
                </a:uFill>
                <a:latin typeface="Times New Roman"/>
                <a:ea typeface="Times New Roman"/>
              </a:rPr>
              <a:t>=(</a:t>
            </a:r>
            <a:r>
              <a:rPr b="0" lang="en-US" sz="11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T&amp; value){</a:t>
            </a:r>
            <a:endParaRPr b="0" lang="en-US" sz="1400" spc="-1" strike="noStrike">
              <a:solidFill>
                <a:srgbClr val="000000"/>
              </a:solidFill>
              <a:uFill>
                <a:solidFill>
                  <a:srgbClr val="ffffff"/>
                </a:solidFill>
              </a:uFill>
              <a:latin typeface="Arial"/>
            </a:endParaRPr>
          </a:p>
          <a:p>
            <a:pPr>
              <a:lnSpc>
                <a:spcPct val="93000"/>
              </a:lnSpc>
            </a:pP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for </a:t>
            </a:r>
            <a:r>
              <a:rPr b="0" lang="en-US" sz="1400" spc="-1" strike="noStrike">
                <a:solidFill>
                  <a:srgbClr val="000000"/>
                </a:solidFill>
                <a:uFill>
                  <a:solidFill>
                    <a:srgbClr val="ffffff"/>
                  </a:solidFill>
                </a:uFill>
                <a:latin typeface="Times New Roman"/>
                <a:ea typeface="Times New Roman"/>
              </a:rPr>
              <a:t>(</a:t>
            </a:r>
            <a:r>
              <a:rPr b="0" lang="en-US" sz="1100" spc="-1" strike="noStrike">
                <a:solidFill>
                  <a:srgbClr val="0000ff"/>
                </a:solidFill>
                <a:uFill>
                  <a:solidFill>
                    <a:srgbClr val="ffffff"/>
                  </a:solidFill>
                </a:uFill>
                <a:latin typeface="Times New Roman"/>
                <a:ea typeface="Times New Roman"/>
              </a:rPr>
              <a:t>int </a:t>
            </a:r>
            <a:r>
              <a:rPr b="0" lang="en-US" sz="1400" spc="-1" strike="noStrike">
                <a:solidFill>
                  <a:srgbClr val="000000"/>
                </a:solidFill>
                <a:uFill>
                  <a:solidFill>
                    <a:srgbClr val="ffffff"/>
                  </a:solidFill>
                </a:uFill>
                <a:latin typeface="Times New Roman"/>
                <a:ea typeface="Times New Roman"/>
              </a:rPr>
              <a:t>i = 0; i &lt; SIZE; i++) {</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data[i] = value;</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return </a:t>
            </a:r>
            <a:r>
              <a:rPr b="0" lang="en-US" sz="1400" spc="-1" strike="noStrike">
                <a:solidFill>
                  <a:srgbClr val="000000"/>
                </a:solidFill>
                <a:uFill>
                  <a:solidFill>
                    <a:srgbClr val="ffffff"/>
                  </a:solidFill>
                </a:uFill>
                <a:latin typeface="Times New Roman"/>
                <a:ea typeface="Times New Roman"/>
              </a:rPr>
              <a:t>*</a:t>
            </a:r>
            <a:r>
              <a:rPr b="0" lang="en-US" sz="1100" spc="-1" strike="noStrike">
                <a:solidFill>
                  <a:srgbClr val="0000ff"/>
                </a:solidFill>
                <a:uFill>
                  <a:solidFill>
                    <a:srgbClr val="ffffff"/>
                  </a:solidFill>
                </a:uFill>
                <a:latin typeface="Times New Roman"/>
                <a:ea typeface="Times New Roman"/>
              </a:rPr>
              <a:t>this</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p:txBody>
      </p:sp>
      <p:sp>
        <p:nvSpPr>
          <p:cNvPr id="149" name="CustomShape 4"/>
          <p:cNvSpPr/>
          <p:nvPr/>
        </p:nvSpPr>
        <p:spPr>
          <a:xfrm>
            <a:off x="623880" y="1249200"/>
            <a:ext cx="2559600" cy="429120"/>
          </a:xfrm>
          <a:prstGeom prst="rect">
            <a:avLst/>
          </a:prstGeom>
          <a:noFill/>
          <a:ln>
            <a:noFill/>
          </a:ln>
        </p:spPr>
        <p:style>
          <a:lnRef idx="0"/>
          <a:fillRef idx="0"/>
          <a:effectRef idx="0"/>
          <a:fontRef idx="minor"/>
        </p:style>
        <p:txBody>
          <a:bodyPr lIns="90000" rIns="90000" tIns="45000" bIns="45000"/>
          <a:p>
            <a:pPr>
              <a:lnSpc>
                <a:spcPct val="93000"/>
              </a:lnSpc>
            </a:pPr>
            <a:r>
              <a:rPr b="1" lang="en-US" sz="2400" spc="-1" strike="noStrike">
                <a:solidFill>
                  <a:srgbClr val="000000"/>
                </a:solidFill>
                <a:uFill>
                  <a:solidFill>
                    <a:srgbClr val="ffffff"/>
                  </a:solidFill>
                </a:uFill>
                <a:latin typeface="Arial"/>
                <a:ea typeface="Arial"/>
              </a:rPr>
              <a:t>Example:</a:t>
            </a:r>
            <a:endParaRPr b="0" lang="en-US" sz="2400" spc="-1" strike="noStrike">
              <a:solidFill>
                <a:srgbClr val="000000"/>
              </a:solidFill>
              <a:uFill>
                <a:solidFill>
                  <a:srgbClr val="ffffff"/>
                </a:solidFill>
              </a:uFill>
              <a:latin typeface="Arial"/>
            </a:endParaRPr>
          </a:p>
        </p:txBody>
      </p:sp>
      <p:sp>
        <p:nvSpPr>
          <p:cNvPr id="150" name="CustomShape 5"/>
          <p:cNvSpPr/>
          <p:nvPr/>
        </p:nvSpPr>
        <p:spPr>
          <a:xfrm>
            <a:off x="639720" y="5167440"/>
            <a:ext cx="6674400" cy="599040"/>
          </a:xfrm>
          <a:prstGeom prst="rect">
            <a:avLst/>
          </a:prstGeom>
          <a:noFill/>
          <a:ln>
            <a:noFill/>
          </a:ln>
        </p:spPr>
        <p:style>
          <a:lnRef idx="0"/>
          <a:fillRef idx="0"/>
          <a:effectRef idx="0"/>
          <a:fontRef idx="minor"/>
        </p:style>
        <p:txBody>
          <a:bodyPr lIns="90000" rIns="90000" tIns="45000" bIns="45000"/>
          <a:p>
            <a:pPr>
              <a:lnSpc>
                <a:spcPct val="93000"/>
              </a:lnSpc>
            </a:pPr>
            <a:r>
              <a:rPr b="0" i="1" lang="en-US" sz="1800" spc="-1" strike="noStrike">
                <a:solidFill>
                  <a:srgbClr val="000000"/>
                </a:solidFill>
                <a:uFill>
                  <a:solidFill>
                    <a:srgbClr val="ffffff"/>
                  </a:solidFill>
                </a:uFill>
                <a:latin typeface="Arial"/>
                <a:ea typeface="Arial"/>
              </a:rPr>
              <a:t>Expression template representing a vector.</a:t>
            </a:r>
            <a:endParaRPr b="0" lang="en-US" sz="1800" spc="-1" strike="noStrike">
              <a:solidFill>
                <a:srgbClr val="000000"/>
              </a:solidFill>
              <a:uFill>
                <a:solidFill>
                  <a:srgbClr val="ffffff"/>
                </a:solidFill>
              </a:uFill>
              <a:latin typeface="Arial"/>
            </a:endParaRPr>
          </a:p>
        </p:txBody>
      </p:sp>
      <p:sp>
        <p:nvSpPr>
          <p:cNvPr id="151" name="CustomShape 6"/>
          <p:cNvSpPr/>
          <p:nvPr/>
        </p:nvSpPr>
        <p:spPr>
          <a:xfrm>
            <a:off x="5303880" y="1646280"/>
            <a:ext cx="4296240" cy="3370680"/>
          </a:xfrm>
          <a:prstGeom prst="rect">
            <a:avLst/>
          </a:prstGeom>
          <a:solidFill>
            <a:srgbClr val="b2b2b2"/>
          </a:solidFill>
          <a:ln>
            <a:noFill/>
          </a:ln>
        </p:spPr>
        <p:style>
          <a:lnRef idx="0"/>
          <a:fillRef idx="0"/>
          <a:effectRef idx="0"/>
          <a:fontRef idx="minor"/>
        </p:style>
        <p:txBody>
          <a:bodyPr lIns="90000" rIns="90000" tIns="45000" bIns="45000"/>
          <a:p>
            <a:pPr>
              <a:lnSpc>
                <a:spcPct val="93000"/>
              </a:lnSpc>
            </a:pPr>
            <a:endParaRPr b="0" lang="en-US" sz="1800" spc="-1" strike="noStrike">
              <a:solidFill>
                <a:srgbClr val="000000"/>
              </a:solidFill>
              <a:uFill>
                <a:solidFill>
                  <a:srgbClr val="ffffff"/>
                </a:solidFill>
              </a:uFill>
              <a:latin typeface="Arial"/>
            </a:endParaRPr>
          </a:p>
          <a:p>
            <a:pPr>
              <a:lnSpc>
                <a:spcPct val="93000"/>
              </a:lnSpc>
            </a:pP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template</a:t>
            </a:r>
            <a:r>
              <a:rPr b="0" lang="en-US" sz="1400" spc="-1" strike="noStrike">
                <a:solidFill>
                  <a:srgbClr val="000000"/>
                </a:solidFill>
                <a:uFill>
                  <a:solidFill>
                    <a:srgbClr val="ffffff"/>
                  </a:solidFill>
                </a:uFill>
                <a:latin typeface="Times New Roman"/>
                <a:ea typeface="Times New Roman"/>
              </a:rPr>
              <a:t>&lt;</a:t>
            </a:r>
            <a:r>
              <a:rPr b="0" lang="en-US" sz="11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R, </a:t>
            </a:r>
            <a:r>
              <a:rPr b="0" lang="en-US" sz="11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A&gt;</a:t>
            </a:r>
            <a:endParaRPr b="0" lang="en-US" sz="14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Times New Roman"/>
                <a:ea typeface="Times New Roman"/>
              </a:rPr>
              <a:t>	</a:t>
            </a:r>
            <a:r>
              <a:rPr b="0" lang="en-US" sz="1100" spc="-1" strike="noStrike">
                <a:solidFill>
                  <a:srgbClr val="000000"/>
                </a:solidFill>
                <a:uFill>
                  <a:solidFill>
                    <a:srgbClr val="ffffff"/>
                  </a:solidFill>
                </a:uFill>
                <a:latin typeface="Times New Roman"/>
                <a:ea typeface="Times New Roman"/>
              </a:rPr>
              <a:t>Vector&amp; </a:t>
            </a:r>
            <a:r>
              <a:rPr b="0" lang="en-US" sz="1100" spc="-1" strike="noStrike">
                <a:solidFill>
                  <a:srgbClr val="0000ff"/>
                </a:solidFill>
                <a:uFill>
                  <a:solidFill>
                    <a:srgbClr val="ffffff"/>
                  </a:solidFill>
                </a:uFill>
                <a:latin typeface="Times New Roman"/>
                <a:ea typeface="Times New Roman"/>
              </a:rPr>
              <a:t>operator</a:t>
            </a:r>
            <a:r>
              <a:rPr b="0" lang="en-US" sz="1400" spc="-1" strike="noStrike">
                <a:solidFill>
                  <a:srgbClr val="000000"/>
                </a:solidFill>
                <a:uFill>
                  <a:solidFill>
                    <a:srgbClr val="ffffff"/>
                  </a:solidFill>
                </a:uFill>
                <a:latin typeface="Times New Roman"/>
                <a:ea typeface="Times New Roman"/>
              </a:rPr>
              <a:t>=(</a:t>
            </a:r>
            <a:r>
              <a:rPr b="0" lang="en-US" sz="11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VectorExpr&lt;R, A&gt;&amp; exp) {</a:t>
            </a:r>
            <a:endParaRPr b="0" lang="en-US" sz="1400" spc="-1" strike="noStrike">
              <a:solidFill>
                <a:srgbClr val="000000"/>
              </a:solidFill>
              <a:uFill>
                <a:solidFill>
                  <a:srgbClr val="ffffff"/>
                </a:solidFill>
              </a:uFill>
              <a:latin typeface="Arial"/>
            </a:endParaRPr>
          </a:p>
          <a:p>
            <a:pPr>
              <a:lnSpc>
                <a:spcPct val="93000"/>
              </a:lnSpc>
            </a:pP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for </a:t>
            </a:r>
            <a:r>
              <a:rPr b="0" lang="en-US" sz="1400" spc="-1" strike="noStrike">
                <a:solidFill>
                  <a:srgbClr val="000000"/>
                </a:solidFill>
                <a:uFill>
                  <a:solidFill>
                    <a:srgbClr val="ffffff"/>
                  </a:solidFill>
                </a:uFill>
                <a:latin typeface="Times New Roman"/>
                <a:ea typeface="Times New Roman"/>
              </a:rPr>
              <a:t>(</a:t>
            </a:r>
            <a:r>
              <a:rPr b="0" lang="en-US" sz="1100" spc="-1" strike="noStrike">
                <a:solidFill>
                  <a:srgbClr val="0000ff"/>
                </a:solidFill>
                <a:uFill>
                  <a:solidFill>
                    <a:srgbClr val="ffffff"/>
                  </a:solidFill>
                </a:uFill>
                <a:latin typeface="Times New Roman"/>
                <a:ea typeface="Times New Roman"/>
              </a:rPr>
              <a:t>int </a:t>
            </a:r>
            <a:r>
              <a:rPr b="0" lang="en-US" sz="1400" spc="-1" strike="noStrike">
                <a:solidFill>
                  <a:srgbClr val="000000"/>
                </a:solidFill>
                <a:uFill>
                  <a:solidFill>
                    <a:srgbClr val="ffffff"/>
                  </a:solidFill>
                </a:uFill>
                <a:latin typeface="Times New Roman"/>
                <a:ea typeface="Times New Roman"/>
              </a:rPr>
              <a:t>i = 0; i &lt; SIZE; i++) {</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data[i] = exp(i);</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return </a:t>
            </a:r>
            <a:r>
              <a:rPr b="0" lang="en-US" sz="1400" spc="-1" strike="noStrike">
                <a:solidFill>
                  <a:srgbClr val="000000"/>
                </a:solidFill>
                <a:uFill>
                  <a:solidFill>
                    <a:srgbClr val="ffffff"/>
                  </a:solidFill>
                </a:uFill>
                <a:latin typeface="Times New Roman"/>
                <a:ea typeface="Times New Roman"/>
              </a:rPr>
              <a:t>*</a:t>
            </a:r>
            <a:r>
              <a:rPr b="0" lang="en-US" sz="1100" spc="-1" strike="noStrike">
                <a:solidFill>
                  <a:srgbClr val="0000ff"/>
                </a:solidFill>
                <a:uFill>
                  <a:solidFill>
                    <a:srgbClr val="ffffff"/>
                  </a:solidFill>
                </a:uFill>
                <a:latin typeface="Times New Roman"/>
                <a:ea typeface="Times New Roman"/>
              </a:rPr>
              <a:t>this</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Times New Roman"/>
                <a:ea typeface="Times New Roman"/>
              </a:rPr>
              <a:t>	</a:t>
            </a:r>
            <a:r>
              <a:rPr b="0" lang="en-US" sz="1100" spc="-1" strike="noStrike">
                <a:solidFill>
                  <a:srgbClr val="000000"/>
                </a:solidFill>
                <a:uFill>
                  <a:solidFill>
                    <a:srgbClr val="ffffff"/>
                  </a:solidFill>
                </a:uFill>
                <a:latin typeface="Times New Roman"/>
                <a:ea typeface="Times New Roman"/>
              </a:rPr>
              <a:t>T </a:t>
            </a:r>
            <a:r>
              <a:rPr b="0" lang="en-US" sz="1100" spc="-1" strike="noStrike">
                <a:solidFill>
                  <a:srgbClr val="0000ff"/>
                </a:solidFill>
                <a:uFill>
                  <a:solidFill>
                    <a:srgbClr val="ffffff"/>
                  </a:solidFill>
                </a:uFill>
                <a:latin typeface="Times New Roman"/>
                <a:ea typeface="Times New Roman"/>
              </a:rPr>
              <a:t>operator</a:t>
            </a:r>
            <a:r>
              <a:rPr b="0" lang="en-US" sz="1400" spc="-1" strike="noStrike">
                <a:solidFill>
                  <a:srgbClr val="000000"/>
                </a:solidFill>
                <a:uFill>
                  <a:solidFill>
                    <a:srgbClr val="ffffff"/>
                  </a:solidFill>
                </a:uFill>
                <a:latin typeface="Times New Roman"/>
                <a:ea typeface="Times New Roman"/>
              </a:rPr>
              <a:t>()(</a:t>
            </a:r>
            <a:r>
              <a:rPr b="0" lang="en-US" sz="1100" spc="-1" strike="noStrike">
                <a:solidFill>
                  <a:srgbClr val="0000ff"/>
                </a:solidFill>
                <a:uFill>
                  <a:solidFill>
                    <a:srgbClr val="ffffff"/>
                  </a:solidFill>
                </a:uFill>
                <a:latin typeface="Times New Roman"/>
                <a:ea typeface="Times New Roman"/>
              </a:rPr>
              <a:t>int </a:t>
            </a:r>
            <a:r>
              <a:rPr b="0" lang="en-US" sz="1400" spc="-1" strike="noStrike">
                <a:solidFill>
                  <a:srgbClr val="000000"/>
                </a:solidFill>
                <a:uFill>
                  <a:solidFill>
                    <a:srgbClr val="ffffff"/>
                  </a:solidFill>
                </a:uFill>
                <a:latin typeface="Times New Roman"/>
                <a:ea typeface="Times New Roman"/>
              </a:rPr>
              <a:t>i) </a:t>
            </a:r>
            <a:r>
              <a:rPr b="0" lang="en-US" sz="11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return </a:t>
            </a:r>
            <a:r>
              <a:rPr b="0" lang="en-US" sz="1100" spc="-1" strike="noStrike">
                <a:solidFill>
                  <a:srgbClr val="000000"/>
                </a:solidFill>
                <a:uFill>
                  <a:solidFill>
                    <a:srgbClr val="ffffff"/>
                  </a:solidFill>
                </a:uFill>
                <a:latin typeface="Times New Roman"/>
                <a:ea typeface="Times New Roman"/>
              </a:rPr>
              <a:t>data[i];</a:t>
            </a:r>
            <a:endParaRPr b="0" lang="en-US" sz="11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size_t Size(){</a:t>
            </a:r>
            <a:endParaRPr b="0" lang="en-US" sz="1400" spc="-1" strike="noStrike">
              <a:solidFill>
                <a:srgbClr val="000000"/>
              </a:solidFill>
              <a:uFill>
                <a:solidFill>
                  <a:srgbClr val="ffffff"/>
                </a:solidFill>
              </a:uFill>
              <a:latin typeface="Arial"/>
            </a:endParaRPr>
          </a:p>
          <a:p>
            <a:pPr>
              <a:lnSpc>
                <a:spcPct val="93000"/>
              </a:lnSpc>
            </a:pPr>
            <a:r>
              <a:rPr b="0" lang="en-US" sz="1100" spc="-1" strike="noStrike">
                <a:solidFill>
                  <a:srgbClr val="0000ff"/>
                </a:solidFill>
                <a:uFill>
                  <a:solidFill>
                    <a:srgbClr val="ffffff"/>
                  </a:solidFill>
                </a:uFill>
                <a:latin typeface="Times New Roman"/>
                <a:ea typeface="Times New Roman"/>
              </a:rPr>
              <a:t>                </a:t>
            </a:r>
            <a:r>
              <a:rPr b="0" lang="en-US" sz="1100" spc="-1" strike="noStrike">
                <a:solidFill>
                  <a:srgbClr val="0000ff"/>
                </a:solidFill>
                <a:uFill>
                  <a:solidFill>
                    <a:srgbClr val="ffffff"/>
                  </a:solidFill>
                </a:uFill>
                <a:latin typeface="Times New Roman"/>
                <a:ea typeface="Times New Roman"/>
              </a:rPr>
              <a:t>return </a:t>
            </a:r>
            <a:r>
              <a:rPr b="0" lang="en-US" sz="1100" spc="-1" strike="noStrike">
                <a:solidFill>
                  <a:srgbClr val="000000"/>
                </a:solidFill>
                <a:uFill>
                  <a:solidFill>
                    <a:srgbClr val="ffffff"/>
                  </a:solidFill>
                </a:uFill>
                <a:latin typeface="Times New Roman"/>
                <a:ea typeface="Times New Roman"/>
              </a:rPr>
              <a:t>SIZE;</a:t>
            </a:r>
            <a:endParaRPr b="0" lang="en-US" sz="11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p:txBody>
      </p:sp>
      <p:sp>
        <p:nvSpPr>
          <p:cNvPr id="152" name="CustomShape 7"/>
          <p:cNvSpPr/>
          <p:nvPr/>
        </p:nvSpPr>
        <p:spPr>
          <a:xfrm>
            <a:off x="3475080" y="1463760"/>
            <a:ext cx="2010240" cy="1462680"/>
          </a:xfrm>
          <a:prstGeom prst="wedgeRoundRectCallout">
            <a:avLst>
              <a:gd name="adj1" fmla="val 29839"/>
              <a:gd name="adj2" fmla="val 34103"/>
              <a:gd name="adj3" fmla="val 0"/>
            </a:avLst>
          </a:prstGeom>
          <a:solidFill>
            <a:srgbClr val="cfe7f5"/>
          </a:solidFill>
          <a:ln w="9360">
            <a:solidFill>
              <a:srgbClr val="808080"/>
            </a:solidFill>
            <a:round/>
          </a:ln>
        </p:spPr>
        <p:style>
          <a:lnRef idx="0"/>
          <a:fillRef idx="0"/>
          <a:effectRef idx="0"/>
          <a:fontRef idx="minor"/>
        </p:style>
        <p:txBody>
          <a:bodyPr lIns="90000" rIns="90000" tIns="45000" bIns="45000" anchor="ctr"/>
          <a:p>
            <a:pPr algn="ctr">
              <a:lnSpc>
                <a:spcPct val="93000"/>
              </a:lnSpc>
            </a:pPr>
            <a:r>
              <a:rPr b="0" lang="en-US" sz="1800" spc="-1" strike="noStrike">
                <a:solidFill>
                  <a:srgbClr val="000000"/>
                </a:solidFill>
                <a:uFill>
                  <a:solidFill>
                    <a:srgbClr val="ffffff"/>
                  </a:solidFill>
                </a:uFill>
                <a:latin typeface="Arial"/>
                <a:ea typeface="Arial"/>
              </a:rPr>
              <a:t>Unique Operator</a:t>
            </a:r>
            <a:endParaRPr b="0" lang="en-US" sz="1800" spc="-1" strike="noStrike">
              <a:solidFill>
                <a:srgbClr val="000000"/>
              </a:solidFill>
              <a:uFill>
                <a:solidFill>
                  <a:srgbClr val="ffffff"/>
                </a:solidFill>
              </a:uFill>
              <a:latin typeface="Arial"/>
            </a:endParaRPr>
          </a:p>
          <a:p>
            <a:pPr algn="ctr">
              <a:lnSpc>
                <a:spcPct val="93000"/>
              </a:lnSpc>
            </a:pPr>
            <a:r>
              <a:rPr b="0" lang="en-US" sz="1800" spc="-1" strike="noStrike">
                <a:solidFill>
                  <a:srgbClr val="000000"/>
                </a:solidFill>
                <a:uFill>
                  <a:solidFill>
                    <a:srgbClr val="ffffff"/>
                  </a:solidFill>
                </a:uFill>
                <a:latin typeface="Arial"/>
                <a:ea typeface="Arial"/>
              </a:rPr>
              <a:t>“</a:t>
            </a:r>
            <a:r>
              <a:rPr b="0" lang="en-US" sz="1800" spc="-1" strike="noStrike">
                <a:solidFill>
                  <a:srgbClr val="000000"/>
                </a:solidFill>
                <a:uFill>
                  <a:solidFill>
                    <a:srgbClr val="ffffff"/>
                  </a:solidFill>
                </a:uFill>
                <a:latin typeface="Arial"/>
                <a:ea typeface="Arial"/>
              </a:rPr>
              <a:t>retrieve”</a:t>
            </a:r>
            <a:endParaRPr b="0" lang="en-US" sz="1800" spc="-1" strike="noStrike">
              <a:solidFill>
                <a:srgbClr val="000000"/>
              </a:solidFill>
              <a:uFill>
                <a:solidFill>
                  <a:srgbClr val="ffffff"/>
                </a:solidFill>
              </a:uFill>
              <a:latin typeface="Arial"/>
            </a:endParaRPr>
          </a:p>
        </p:txBody>
      </p:sp>
    </p:spTree>
  </p:cSld>
  <p:transition spd="med">
    <p:fade/>
  </p:transition>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3" name="CustomShape 1"/>
          <p:cNvSpPr/>
          <p:nvPr/>
        </p:nvSpPr>
        <p:spPr>
          <a:xfrm>
            <a:off x="3448080" y="7122960"/>
            <a:ext cx="3162960" cy="324360"/>
          </a:xfrm>
          <a:prstGeom prst="rect">
            <a:avLst/>
          </a:prstGeom>
          <a:noFill/>
          <a:ln>
            <a:noFill/>
          </a:ln>
        </p:spPr>
        <p:style>
          <a:lnRef idx="0"/>
          <a:fillRef idx="0"/>
          <a:effectRef idx="0"/>
          <a:fontRef idx="minor"/>
        </p:style>
      </p:sp>
      <p:sp>
        <p:nvSpPr>
          <p:cNvPr id="154"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Expression Templates</a:t>
            </a:r>
            <a:endParaRPr b="0" lang="en-US" sz="4400" spc="-1" strike="noStrike">
              <a:solidFill>
                <a:srgbClr val="000000"/>
              </a:solidFill>
              <a:uFill>
                <a:solidFill>
                  <a:srgbClr val="ffffff"/>
                </a:solidFill>
              </a:uFill>
              <a:latin typeface="Arial"/>
            </a:endParaRPr>
          </a:p>
        </p:txBody>
      </p:sp>
      <p:sp>
        <p:nvSpPr>
          <p:cNvPr id="155" name="CustomShape 3"/>
          <p:cNvSpPr/>
          <p:nvPr/>
        </p:nvSpPr>
        <p:spPr>
          <a:xfrm>
            <a:off x="639720" y="1490760"/>
            <a:ext cx="3931200" cy="5186880"/>
          </a:xfrm>
          <a:prstGeom prst="rect">
            <a:avLst/>
          </a:prstGeom>
          <a:solidFill>
            <a:srgbClr val="b2b2b2"/>
          </a:solidFill>
          <a:ln>
            <a:noFill/>
          </a:ln>
        </p:spPr>
        <p:style>
          <a:lnRef idx="0"/>
          <a:fillRef idx="0"/>
          <a:effectRef idx="0"/>
          <a:fontRef idx="minor"/>
        </p:style>
        <p:txBody>
          <a:bodyPr lIns="90000" rIns="90000" tIns="45000" bIns="45000"/>
          <a:p>
            <a:pPr>
              <a:lnSpc>
                <a:spcPct val="93000"/>
              </a:lnSpc>
            </a:pPr>
            <a:r>
              <a:rPr b="0" lang="en-US" sz="1800" spc="-1" strike="noStrike">
                <a:solidFill>
                  <a:srgbClr val="0000ff"/>
                </a:solidFill>
                <a:uFill>
                  <a:solidFill>
                    <a:srgbClr val="ffffff"/>
                  </a:solidFill>
                </a:uFill>
                <a:latin typeface="Times New Roman"/>
                <a:ea typeface="Times New Roman"/>
              </a:rPr>
              <a:t>int </a:t>
            </a:r>
            <a:r>
              <a:rPr b="0" lang="en-US" sz="1800" spc="-1" strike="noStrike">
                <a:solidFill>
                  <a:srgbClr val="000000"/>
                </a:solidFill>
                <a:uFill>
                  <a:solidFill>
                    <a:srgbClr val="ffffff"/>
                  </a:solidFill>
                </a:uFill>
                <a:latin typeface="Times New Roman"/>
                <a:ea typeface="Times New Roman"/>
              </a:rPr>
              <a:t>main() {</a:t>
            </a:r>
            <a:endParaRPr b="0" lang="en-US" sz="1800" spc="-1" strike="noStrike">
              <a:solidFill>
                <a:srgbClr val="000000"/>
              </a:solidFill>
              <a:uFill>
                <a:solidFill>
                  <a:srgbClr val="ffffff"/>
                </a:solidFill>
              </a:uFill>
              <a:latin typeface="Arial"/>
            </a:endParaRPr>
          </a:p>
          <a:p>
            <a:pPr>
              <a:lnSpc>
                <a:spcPct val="93000"/>
              </a:lnSpc>
            </a:pP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Vector&lt;</a:t>
            </a:r>
            <a:r>
              <a:rPr b="0" lang="en-US" sz="1800" spc="-1" strike="noStrike">
                <a:solidFill>
                  <a:srgbClr val="0000ff"/>
                </a:solidFill>
                <a:uFill>
                  <a:solidFill>
                    <a:srgbClr val="ffffff"/>
                  </a:solidFill>
                </a:uFill>
                <a:latin typeface="Times New Roman"/>
                <a:ea typeface="Times New Roman"/>
              </a:rPr>
              <a:t>double</a:t>
            </a:r>
            <a:r>
              <a:rPr b="0" lang="en-US" sz="1800" spc="-1" strike="noStrike">
                <a:solidFill>
                  <a:srgbClr val="000000"/>
                </a:solidFill>
                <a:uFill>
                  <a:solidFill>
                    <a:srgbClr val="ffffff"/>
                  </a:solidFill>
                </a:uFill>
                <a:latin typeface="Times New Roman"/>
                <a:ea typeface="Times New Roman"/>
              </a:rPr>
              <a:t>, 2&gt; a;</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a = 1.0;</a:t>
            </a:r>
            <a:endParaRPr b="0" lang="en-US" sz="1800" spc="-1" strike="noStrike">
              <a:solidFill>
                <a:srgbClr val="000000"/>
              </a:solidFill>
              <a:uFill>
                <a:solidFill>
                  <a:srgbClr val="ffffff"/>
                </a:solidFill>
              </a:uFill>
              <a:latin typeface="Arial"/>
            </a:endParaRPr>
          </a:p>
          <a:p>
            <a:pPr>
              <a:lnSpc>
                <a:spcPct val="93000"/>
              </a:lnSpc>
            </a:pP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Vector&lt;</a:t>
            </a:r>
            <a:r>
              <a:rPr b="0" lang="en-US" sz="1800" spc="-1" strike="noStrike">
                <a:solidFill>
                  <a:srgbClr val="0000ff"/>
                </a:solidFill>
                <a:uFill>
                  <a:solidFill>
                    <a:srgbClr val="ffffff"/>
                  </a:solidFill>
                </a:uFill>
                <a:latin typeface="Times New Roman"/>
                <a:ea typeface="Times New Roman"/>
              </a:rPr>
              <a:t>double</a:t>
            </a:r>
            <a:r>
              <a:rPr b="0" lang="en-US" sz="1800" spc="-1" strike="noStrike">
                <a:solidFill>
                  <a:srgbClr val="000000"/>
                </a:solidFill>
                <a:uFill>
                  <a:solidFill>
                    <a:srgbClr val="ffffff"/>
                  </a:solidFill>
                </a:uFill>
                <a:latin typeface="Times New Roman"/>
                <a:ea typeface="Times New Roman"/>
              </a:rPr>
              <a:t>, 2&gt; b;</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b = 2.0;</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Vector&lt;</a:t>
            </a:r>
            <a:r>
              <a:rPr b="0" lang="en-US" sz="1800" spc="-1" strike="noStrike">
                <a:solidFill>
                  <a:srgbClr val="0000ff"/>
                </a:solidFill>
                <a:uFill>
                  <a:solidFill>
                    <a:srgbClr val="ffffff"/>
                  </a:solidFill>
                </a:uFill>
                <a:latin typeface="Times New Roman"/>
                <a:ea typeface="Times New Roman"/>
              </a:rPr>
              <a:t>double</a:t>
            </a:r>
            <a:r>
              <a:rPr b="0" lang="en-US" sz="1800" spc="-1" strike="noStrike">
                <a:solidFill>
                  <a:srgbClr val="000000"/>
                </a:solidFill>
                <a:uFill>
                  <a:solidFill>
                    <a:srgbClr val="ffffff"/>
                  </a:solidFill>
                </a:uFill>
                <a:latin typeface="Times New Roman"/>
                <a:ea typeface="Times New Roman"/>
              </a:rPr>
              <a:t>, 2&gt; c;</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b = 3.0;</a:t>
            </a:r>
            <a:endParaRPr b="0" lang="en-US" sz="1800" spc="-1" strike="noStrike">
              <a:solidFill>
                <a:srgbClr val="000000"/>
              </a:solidFill>
              <a:uFill>
                <a:solidFill>
                  <a:srgbClr val="ffffff"/>
                </a:solidFill>
              </a:uFill>
              <a:latin typeface="Arial"/>
            </a:endParaRPr>
          </a:p>
          <a:p>
            <a:pPr>
              <a:lnSpc>
                <a:spcPct val="93000"/>
              </a:lnSpc>
            </a:pP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Vector&lt;</a:t>
            </a:r>
            <a:r>
              <a:rPr b="0" lang="en-US" sz="1800" spc="-1" strike="noStrike">
                <a:solidFill>
                  <a:srgbClr val="0000ff"/>
                </a:solidFill>
                <a:uFill>
                  <a:solidFill>
                    <a:srgbClr val="ffffff"/>
                  </a:solidFill>
                </a:uFill>
                <a:latin typeface="Times New Roman"/>
                <a:ea typeface="Times New Roman"/>
              </a:rPr>
              <a:t>double</a:t>
            </a:r>
            <a:r>
              <a:rPr b="0" lang="en-US" sz="1800" spc="-1" strike="noStrike">
                <a:solidFill>
                  <a:srgbClr val="000000"/>
                </a:solidFill>
                <a:uFill>
                  <a:solidFill>
                    <a:srgbClr val="ffffff"/>
                  </a:solidFill>
                </a:uFill>
                <a:latin typeface="Times New Roman"/>
                <a:ea typeface="Times New Roman"/>
              </a:rPr>
              <a:t>, 2&gt; d;</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d = a - b + c;</a:t>
            </a:r>
            <a:endParaRPr b="0" lang="en-US" sz="1800" spc="-1" strike="noStrike">
              <a:solidFill>
                <a:srgbClr val="000000"/>
              </a:solidFill>
              <a:uFill>
                <a:solidFill>
                  <a:srgbClr val="ffffff"/>
                </a:solidFill>
              </a:uFill>
              <a:latin typeface="Arial"/>
            </a:endParaRPr>
          </a:p>
          <a:p>
            <a:pPr>
              <a:lnSpc>
                <a:spcPct val="93000"/>
              </a:lnSpc>
            </a:pP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ff"/>
                </a:solidFill>
                <a:uFill>
                  <a:solidFill>
                    <a:srgbClr val="ffffff"/>
                  </a:solidFill>
                </a:uFill>
                <a:latin typeface="Times New Roman"/>
                <a:ea typeface="Times New Roman"/>
              </a:rPr>
              <a:t>	</a:t>
            </a:r>
            <a:r>
              <a:rPr b="0" lang="en-US" sz="1800" spc="-1" strike="noStrike">
                <a:solidFill>
                  <a:srgbClr val="0000ff"/>
                </a:solidFill>
                <a:uFill>
                  <a:solidFill>
                    <a:srgbClr val="ffffff"/>
                  </a:solidFill>
                </a:uFill>
                <a:latin typeface="Times New Roman"/>
                <a:ea typeface="Times New Roman"/>
              </a:rPr>
              <a:t>for</a:t>
            </a:r>
            <a:r>
              <a:rPr b="0" lang="en-US" sz="1800" spc="-1" strike="noStrike">
                <a:solidFill>
                  <a:srgbClr val="000000"/>
                </a:solidFill>
                <a:uFill>
                  <a:solidFill>
                    <a:srgbClr val="ffffff"/>
                  </a:solidFill>
                </a:uFill>
                <a:latin typeface="Times New Roman"/>
                <a:ea typeface="Times New Roman"/>
              </a:rPr>
              <a:t>(</a:t>
            </a:r>
            <a:r>
              <a:rPr b="0" lang="en-US" sz="1800" spc="-1" strike="noStrike">
                <a:solidFill>
                  <a:srgbClr val="0000ff"/>
                </a:solidFill>
                <a:uFill>
                  <a:solidFill>
                    <a:srgbClr val="ffffff"/>
                  </a:solidFill>
                </a:uFill>
                <a:latin typeface="Times New Roman"/>
                <a:ea typeface="Times New Roman"/>
              </a:rPr>
              <a:t>int </a:t>
            </a:r>
            <a:r>
              <a:rPr b="0" lang="en-US" sz="1800" spc="-1" strike="noStrike">
                <a:solidFill>
                  <a:srgbClr val="000000"/>
                </a:solidFill>
                <a:uFill>
                  <a:solidFill>
                    <a:srgbClr val="ffffff"/>
                  </a:solidFill>
                </a:uFill>
                <a:latin typeface="Times New Roman"/>
                <a:ea typeface="Times New Roman"/>
              </a:rPr>
              <a:t>i =0; i &lt; d.Size(); i++){</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std::cout&lt;&lt;d(i)&lt;&lt;" ";</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a:t>
            </a:r>
            <a:endParaRPr b="0" lang="en-US" sz="1800" spc="-1" strike="noStrike">
              <a:solidFill>
                <a:srgbClr val="000000"/>
              </a:solidFill>
              <a:uFill>
                <a:solidFill>
                  <a:srgbClr val="ffffff"/>
                </a:solidFill>
              </a:uFill>
              <a:latin typeface="Arial"/>
            </a:endParaRPr>
          </a:p>
          <a:p>
            <a:pPr>
              <a:lnSpc>
                <a:spcPct val="93000"/>
              </a:lnSpc>
            </a:pP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ff"/>
                </a:solidFill>
                <a:uFill>
                  <a:solidFill>
                    <a:srgbClr val="ffffff"/>
                  </a:solidFill>
                </a:uFill>
                <a:latin typeface="Times New Roman"/>
                <a:ea typeface="Times New Roman"/>
              </a:rPr>
              <a:t>      </a:t>
            </a:r>
            <a:r>
              <a:rPr b="0" lang="en-US" sz="1800" spc="-1" strike="noStrike">
                <a:solidFill>
                  <a:srgbClr val="0000ff"/>
                </a:solidFill>
                <a:uFill>
                  <a:solidFill>
                    <a:srgbClr val="ffffff"/>
                  </a:solidFill>
                </a:uFill>
                <a:latin typeface="Times New Roman"/>
                <a:ea typeface="Times New Roman"/>
              </a:rPr>
              <a:t>return </a:t>
            </a:r>
            <a:r>
              <a:rPr b="0" lang="en-US" sz="1800" spc="-1" strike="noStrike">
                <a:solidFill>
                  <a:srgbClr val="000000"/>
                </a:solidFill>
                <a:uFill>
                  <a:solidFill>
                    <a:srgbClr val="ffffff"/>
                  </a:solidFill>
                </a:uFill>
                <a:latin typeface="Times New Roman"/>
                <a:ea typeface="Times New Roman"/>
              </a:rPr>
              <a:t>0;</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a:t>
            </a:r>
            <a:endParaRPr b="0" lang="en-US" sz="1800" spc="-1" strike="noStrike">
              <a:solidFill>
                <a:srgbClr val="000000"/>
              </a:solidFill>
              <a:uFill>
                <a:solidFill>
                  <a:srgbClr val="ffffff"/>
                </a:solidFill>
              </a:uFill>
              <a:latin typeface="Arial"/>
            </a:endParaRPr>
          </a:p>
        </p:txBody>
      </p:sp>
      <p:sp>
        <p:nvSpPr>
          <p:cNvPr id="156" name="CustomShape 4"/>
          <p:cNvSpPr/>
          <p:nvPr/>
        </p:nvSpPr>
        <p:spPr>
          <a:xfrm>
            <a:off x="623880" y="1141560"/>
            <a:ext cx="2559600" cy="429120"/>
          </a:xfrm>
          <a:prstGeom prst="rect">
            <a:avLst/>
          </a:prstGeom>
          <a:noFill/>
          <a:ln>
            <a:noFill/>
          </a:ln>
        </p:spPr>
        <p:style>
          <a:lnRef idx="0"/>
          <a:fillRef idx="0"/>
          <a:effectRef idx="0"/>
          <a:fontRef idx="minor"/>
        </p:style>
        <p:txBody>
          <a:bodyPr lIns="90000" rIns="90000" tIns="45000" bIns="45000"/>
          <a:p>
            <a:pPr>
              <a:lnSpc>
                <a:spcPct val="93000"/>
              </a:lnSpc>
            </a:pPr>
            <a:r>
              <a:rPr b="1" lang="en-US" sz="2400" spc="-1" strike="noStrike">
                <a:solidFill>
                  <a:srgbClr val="000000"/>
                </a:solidFill>
                <a:uFill>
                  <a:solidFill>
                    <a:srgbClr val="ffffff"/>
                  </a:solidFill>
                </a:uFill>
                <a:latin typeface="Arial"/>
                <a:ea typeface="Arial"/>
              </a:rPr>
              <a:t>Example:</a:t>
            </a:r>
            <a:endParaRPr b="0" lang="en-US" sz="2400" spc="-1" strike="noStrike">
              <a:solidFill>
                <a:srgbClr val="000000"/>
              </a:solidFill>
              <a:uFill>
                <a:solidFill>
                  <a:srgbClr val="ffffff"/>
                </a:solidFill>
              </a:uFill>
              <a:latin typeface="Arial"/>
            </a:endParaRPr>
          </a:p>
        </p:txBody>
      </p:sp>
      <p:sp>
        <p:nvSpPr>
          <p:cNvPr id="157" name="CustomShape 5"/>
          <p:cNvSpPr/>
          <p:nvPr/>
        </p:nvSpPr>
        <p:spPr>
          <a:xfrm>
            <a:off x="639720" y="6688080"/>
            <a:ext cx="6674400" cy="599040"/>
          </a:xfrm>
          <a:prstGeom prst="rect">
            <a:avLst/>
          </a:prstGeom>
          <a:noFill/>
          <a:ln>
            <a:noFill/>
          </a:ln>
        </p:spPr>
        <p:style>
          <a:lnRef idx="0"/>
          <a:fillRef idx="0"/>
          <a:effectRef idx="0"/>
          <a:fontRef idx="minor"/>
        </p:style>
        <p:txBody>
          <a:bodyPr lIns="90000" rIns="90000" tIns="45000" bIns="45000"/>
          <a:p>
            <a:pPr>
              <a:lnSpc>
                <a:spcPct val="93000"/>
              </a:lnSpc>
            </a:pPr>
            <a:r>
              <a:rPr b="0" i="1" lang="en-US" sz="1800" spc="-1" strike="noStrike">
                <a:solidFill>
                  <a:srgbClr val="000000"/>
                </a:solidFill>
                <a:uFill>
                  <a:solidFill>
                    <a:srgbClr val="ffffff"/>
                  </a:solidFill>
                </a:uFill>
                <a:latin typeface="Arial"/>
                <a:ea typeface="Arial"/>
              </a:rPr>
              <a:t>Expression template representing subtraction for a vector.</a:t>
            </a:r>
            <a:endParaRPr b="0" lang="en-US" sz="1800" spc="-1" strike="noStrike">
              <a:solidFill>
                <a:srgbClr val="000000"/>
              </a:solidFill>
              <a:uFill>
                <a:solidFill>
                  <a:srgbClr val="ffffff"/>
                </a:solidFill>
              </a:uFill>
              <a:latin typeface="Arial"/>
            </a:endParaRPr>
          </a:p>
        </p:txBody>
      </p:sp>
      <p:sp>
        <p:nvSpPr>
          <p:cNvPr id="158" name="CustomShape 6"/>
          <p:cNvSpPr/>
          <p:nvPr/>
        </p:nvSpPr>
        <p:spPr>
          <a:xfrm>
            <a:off x="5394240" y="3200400"/>
            <a:ext cx="2742120" cy="599040"/>
          </a:xfrm>
          <a:prstGeom prst="rect">
            <a:avLst/>
          </a:prstGeom>
          <a:noFill/>
          <a:ln>
            <a:noFill/>
          </a:ln>
        </p:spPr>
        <p:style>
          <a:lnRef idx="0"/>
          <a:fillRef idx="0"/>
          <a:effectRef idx="0"/>
          <a:fontRef idx="minor"/>
        </p:style>
        <p:txBody>
          <a:bodyPr lIns="90000" rIns="90000" tIns="45000" bIns="45000"/>
          <a:p>
            <a:pPr>
              <a:lnSpc>
                <a:spcPct val="93000"/>
              </a:lnSpc>
            </a:pPr>
            <a:r>
              <a:rPr b="1" lang="en-US" sz="1800" spc="-1" strike="noStrike">
                <a:solidFill>
                  <a:srgbClr val="000000"/>
                </a:solidFill>
                <a:uFill>
                  <a:solidFill>
                    <a:srgbClr val="ffffff"/>
                  </a:solidFill>
                </a:uFill>
                <a:latin typeface="Arial"/>
                <a:ea typeface="Arial"/>
              </a:rPr>
              <a:t>Output:</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Arial"/>
                <a:ea typeface="Arial"/>
              </a:rPr>
              <a:t>2 2</a:t>
            </a:r>
            <a:endParaRPr b="0" lang="en-US" sz="1800" spc="-1" strike="noStrike">
              <a:solidFill>
                <a:srgbClr val="000000"/>
              </a:solidFill>
              <a:uFill>
                <a:solidFill>
                  <a:srgbClr val="ffffff"/>
                </a:solidFill>
              </a:uFill>
              <a:latin typeface="Arial"/>
            </a:endParaRPr>
          </a:p>
        </p:txBody>
      </p:sp>
    </p:spTree>
  </p:cSld>
  <p:transition spd="med">
    <p:fade/>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9" name="CustomShape 1"/>
          <p:cNvSpPr/>
          <p:nvPr/>
        </p:nvSpPr>
        <p:spPr>
          <a:xfrm>
            <a:off x="3448080" y="7122960"/>
            <a:ext cx="3162960" cy="324360"/>
          </a:xfrm>
          <a:prstGeom prst="rect">
            <a:avLst/>
          </a:prstGeom>
          <a:noFill/>
          <a:ln>
            <a:noFill/>
          </a:ln>
        </p:spPr>
        <p:style>
          <a:lnRef idx="0"/>
          <a:fillRef idx="0"/>
          <a:effectRef idx="0"/>
          <a:fontRef idx="minor"/>
        </p:style>
      </p:sp>
      <p:sp>
        <p:nvSpPr>
          <p:cNvPr id="160"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Expression Templates</a:t>
            </a:r>
            <a:endParaRPr b="0" lang="en-US" sz="4400" spc="-1" strike="noStrike">
              <a:solidFill>
                <a:srgbClr val="000000"/>
              </a:solidFill>
              <a:uFill>
                <a:solidFill>
                  <a:srgbClr val="ffffff"/>
                </a:solidFill>
              </a:uFill>
              <a:latin typeface="Arial"/>
            </a:endParaRPr>
          </a:p>
        </p:txBody>
      </p:sp>
      <p:sp>
        <p:nvSpPr>
          <p:cNvPr id="161" name="CustomShape 3"/>
          <p:cNvSpPr/>
          <p:nvPr/>
        </p:nvSpPr>
        <p:spPr>
          <a:xfrm>
            <a:off x="639720" y="1490760"/>
            <a:ext cx="3931200" cy="5186880"/>
          </a:xfrm>
          <a:prstGeom prst="rect">
            <a:avLst/>
          </a:prstGeom>
          <a:solidFill>
            <a:srgbClr val="b2b2b2"/>
          </a:solidFill>
          <a:ln>
            <a:noFill/>
          </a:ln>
        </p:spPr>
        <p:style>
          <a:lnRef idx="0"/>
          <a:fillRef idx="0"/>
          <a:effectRef idx="0"/>
          <a:fontRef idx="minor"/>
        </p:style>
        <p:txBody>
          <a:bodyPr lIns="90000" rIns="90000" tIns="45000" bIns="45000"/>
          <a:p>
            <a:pPr>
              <a:lnSpc>
                <a:spcPct val="93000"/>
              </a:lnSpc>
            </a:pPr>
            <a:r>
              <a:rPr b="0" lang="en-US" sz="1800" spc="-1" strike="noStrike">
                <a:solidFill>
                  <a:srgbClr val="0000ff"/>
                </a:solidFill>
                <a:uFill>
                  <a:solidFill>
                    <a:srgbClr val="ffffff"/>
                  </a:solidFill>
                </a:uFill>
                <a:latin typeface="Times New Roman"/>
                <a:ea typeface="Times New Roman"/>
              </a:rPr>
              <a:t>int </a:t>
            </a:r>
            <a:r>
              <a:rPr b="0" lang="en-US" sz="1800" spc="-1" strike="noStrike">
                <a:solidFill>
                  <a:srgbClr val="000000"/>
                </a:solidFill>
                <a:uFill>
                  <a:solidFill>
                    <a:srgbClr val="ffffff"/>
                  </a:solidFill>
                </a:uFill>
                <a:latin typeface="Times New Roman"/>
                <a:ea typeface="Times New Roman"/>
              </a:rPr>
              <a:t>main() {</a:t>
            </a:r>
            <a:endParaRPr b="0" lang="en-US" sz="1800" spc="-1" strike="noStrike">
              <a:solidFill>
                <a:srgbClr val="000000"/>
              </a:solidFill>
              <a:uFill>
                <a:solidFill>
                  <a:srgbClr val="ffffff"/>
                </a:solidFill>
              </a:uFill>
              <a:latin typeface="Arial"/>
            </a:endParaRPr>
          </a:p>
          <a:p>
            <a:pPr>
              <a:lnSpc>
                <a:spcPct val="93000"/>
              </a:lnSpc>
            </a:pP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Vector&lt;</a:t>
            </a:r>
            <a:r>
              <a:rPr b="0" lang="en-US" sz="1800" spc="-1" strike="noStrike">
                <a:solidFill>
                  <a:srgbClr val="0000ff"/>
                </a:solidFill>
                <a:uFill>
                  <a:solidFill>
                    <a:srgbClr val="ffffff"/>
                  </a:solidFill>
                </a:uFill>
                <a:latin typeface="Times New Roman"/>
                <a:ea typeface="Times New Roman"/>
              </a:rPr>
              <a:t>double</a:t>
            </a:r>
            <a:r>
              <a:rPr b="0" lang="en-US" sz="1800" spc="-1" strike="noStrike">
                <a:solidFill>
                  <a:srgbClr val="000000"/>
                </a:solidFill>
                <a:uFill>
                  <a:solidFill>
                    <a:srgbClr val="ffffff"/>
                  </a:solidFill>
                </a:uFill>
                <a:latin typeface="Times New Roman"/>
                <a:ea typeface="Times New Roman"/>
              </a:rPr>
              <a:t>, 2&gt; a;</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a = 1.0;</a:t>
            </a:r>
            <a:endParaRPr b="0" lang="en-US" sz="1800" spc="-1" strike="noStrike">
              <a:solidFill>
                <a:srgbClr val="000000"/>
              </a:solidFill>
              <a:uFill>
                <a:solidFill>
                  <a:srgbClr val="ffffff"/>
                </a:solidFill>
              </a:uFill>
              <a:latin typeface="Arial"/>
            </a:endParaRPr>
          </a:p>
          <a:p>
            <a:pPr>
              <a:lnSpc>
                <a:spcPct val="93000"/>
              </a:lnSpc>
            </a:pP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Vector&lt;</a:t>
            </a:r>
            <a:r>
              <a:rPr b="0" lang="en-US" sz="1800" spc="-1" strike="noStrike">
                <a:solidFill>
                  <a:srgbClr val="0000ff"/>
                </a:solidFill>
                <a:uFill>
                  <a:solidFill>
                    <a:srgbClr val="ffffff"/>
                  </a:solidFill>
                </a:uFill>
                <a:latin typeface="Times New Roman"/>
                <a:ea typeface="Times New Roman"/>
              </a:rPr>
              <a:t>double</a:t>
            </a:r>
            <a:r>
              <a:rPr b="0" lang="en-US" sz="1800" spc="-1" strike="noStrike">
                <a:solidFill>
                  <a:srgbClr val="000000"/>
                </a:solidFill>
                <a:uFill>
                  <a:solidFill>
                    <a:srgbClr val="ffffff"/>
                  </a:solidFill>
                </a:uFill>
                <a:latin typeface="Times New Roman"/>
                <a:ea typeface="Times New Roman"/>
              </a:rPr>
              <a:t>, 2&gt; b;</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b = 2.0;</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Vector&lt;</a:t>
            </a:r>
            <a:r>
              <a:rPr b="0" lang="en-US" sz="1800" spc="-1" strike="noStrike">
                <a:solidFill>
                  <a:srgbClr val="0000ff"/>
                </a:solidFill>
                <a:uFill>
                  <a:solidFill>
                    <a:srgbClr val="ffffff"/>
                  </a:solidFill>
                </a:uFill>
                <a:latin typeface="Times New Roman"/>
                <a:ea typeface="Times New Roman"/>
              </a:rPr>
              <a:t>double</a:t>
            </a:r>
            <a:r>
              <a:rPr b="0" lang="en-US" sz="1800" spc="-1" strike="noStrike">
                <a:solidFill>
                  <a:srgbClr val="000000"/>
                </a:solidFill>
                <a:uFill>
                  <a:solidFill>
                    <a:srgbClr val="ffffff"/>
                  </a:solidFill>
                </a:uFill>
                <a:latin typeface="Times New Roman"/>
                <a:ea typeface="Times New Roman"/>
              </a:rPr>
              <a:t>, 2&gt; c;</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b = 3.0;</a:t>
            </a:r>
            <a:endParaRPr b="0" lang="en-US" sz="1800" spc="-1" strike="noStrike">
              <a:solidFill>
                <a:srgbClr val="000000"/>
              </a:solidFill>
              <a:uFill>
                <a:solidFill>
                  <a:srgbClr val="ffffff"/>
                </a:solidFill>
              </a:uFill>
              <a:latin typeface="Arial"/>
            </a:endParaRPr>
          </a:p>
          <a:p>
            <a:pPr>
              <a:lnSpc>
                <a:spcPct val="93000"/>
              </a:lnSpc>
            </a:pP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Vector&lt;</a:t>
            </a:r>
            <a:r>
              <a:rPr b="0" lang="en-US" sz="1800" spc="-1" strike="noStrike">
                <a:solidFill>
                  <a:srgbClr val="0000ff"/>
                </a:solidFill>
                <a:uFill>
                  <a:solidFill>
                    <a:srgbClr val="ffffff"/>
                  </a:solidFill>
                </a:uFill>
                <a:latin typeface="Times New Roman"/>
                <a:ea typeface="Times New Roman"/>
              </a:rPr>
              <a:t>double</a:t>
            </a:r>
            <a:r>
              <a:rPr b="0" lang="en-US" sz="1800" spc="-1" strike="noStrike">
                <a:solidFill>
                  <a:srgbClr val="000000"/>
                </a:solidFill>
                <a:uFill>
                  <a:solidFill>
                    <a:srgbClr val="ffffff"/>
                  </a:solidFill>
                </a:uFill>
                <a:latin typeface="Times New Roman"/>
                <a:ea typeface="Times New Roman"/>
              </a:rPr>
              <a:t>, 2&gt; d;</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d = a - b + c;</a:t>
            </a:r>
            <a:endParaRPr b="0" lang="en-US" sz="1800" spc="-1" strike="noStrike">
              <a:solidFill>
                <a:srgbClr val="000000"/>
              </a:solidFill>
              <a:uFill>
                <a:solidFill>
                  <a:srgbClr val="ffffff"/>
                </a:solidFill>
              </a:uFill>
              <a:latin typeface="Arial"/>
            </a:endParaRPr>
          </a:p>
          <a:p>
            <a:pPr>
              <a:lnSpc>
                <a:spcPct val="93000"/>
              </a:lnSpc>
            </a:pP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ff"/>
                </a:solidFill>
                <a:uFill>
                  <a:solidFill>
                    <a:srgbClr val="ffffff"/>
                  </a:solidFill>
                </a:uFill>
                <a:latin typeface="Times New Roman"/>
                <a:ea typeface="Times New Roman"/>
              </a:rPr>
              <a:t>	</a:t>
            </a:r>
            <a:r>
              <a:rPr b="0" lang="en-US" sz="1800" spc="-1" strike="noStrike">
                <a:solidFill>
                  <a:srgbClr val="0000ff"/>
                </a:solidFill>
                <a:uFill>
                  <a:solidFill>
                    <a:srgbClr val="ffffff"/>
                  </a:solidFill>
                </a:uFill>
                <a:latin typeface="Times New Roman"/>
                <a:ea typeface="Times New Roman"/>
              </a:rPr>
              <a:t>for</a:t>
            </a:r>
            <a:r>
              <a:rPr b="0" lang="en-US" sz="1800" spc="-1" strike="noStrike">
                <a:solidFill>
                  <a:srgbClr val="000000"/>
                </a:solidFill>
                <a:uFill>
                  <a:solidFill>
                    <a:srgbClr val="ffffff"/>
                  </a:solidFill>
                </a:uFill>
                <a:latin typeface="Times New Roman"/>
                <a:ea typeface="Times New Roman"/>
              </a:rPr>
              <a:t>(</a:t>
            </a:r>
            <a:r>
              <a:rPr b="0" lang="en-US" sz="1800" spc="-1" strike="noStrike">
                <a:solidFill>
                  <a:srgbClr val="0000ff"/>
                </a:solidFill>
                <a:uFill>
                  <a:solidFill>
                    <a:srgbClr val="ffffff"/>
                  </a:solidFill>
                </a:uFill>
                <a:latin typeface="Times New Roman"/>
                <a:ea typeface="Times New Roman"/>
              </a:rPr>
              <a:t>int </a:t>
            </a:r>
            <a:r>
              <a:rPr b="0" lang="en-US" sz="1800" spc="-1" strike="noStrike">
                <a:solidFill>
                  <a:srgbClr val="000000"/>
                </a:solidFill>
                <a:uFill>
                  <a:solidFill>
                    <a:srgbClr val="ffffff"/>
                  </a:solidFill>
                </a:uFill>
                <a:latin typeface="Times New Roman"/>
                <a:ea typeface="Times New Roman"/>
              </a:rPr>
              <a:t>i =0; i &lt; d.Size(); i++){</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std::cout&lt;&lt;d(i)&lt;&lt;" ";</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a:t>
            </a:r>
            <a:endParaRPr b="0" lang="en-US" sz="1800" spc="-1" strike="noStrike">
              <a:solidFill>
                <a:srgbClr val="000000"/>
              </a:solidFill>
              <a:uFill>
                <a:solidFill>
                  <a:srgbClr val="ffffff"/>
                </a:solidFill>
              </a:uFill>
              <a:latin typeface="Arial"/>
            </a:endParaRPr>
          </a:p>
          <a:p>
            <a:pPr>
              <a:lnSpc>
                <a:spcPct val="93000"/>
              </a:lnSpc>
            </a:pP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ff"/>
                </a:solidFill>
                <a:uFill>
                  <a:solidFill>
                    <a:srgbClr val="ffffff"/>
                  </a:solidFill>
                </a:uFill>
                <a:latin typeface="Times New Roman"/>
                <a:ea typeface="Times New Roman"/>
              </a:rPr>
              <a:t>      </a:t>
            </a:r>
            <a:r>
              <a:rPr b="0" lang="en-US" sz="1800" spc="-1" strike="noStrike">
                <a:solidFill>
                  <a:srgbClr val="0000ff"/>
                </a:solidFill>
                <a:uFill>
                  <a:solidFill>
                    <a:srgbClr val="ffffff"/>
                  </a:solidFill>
                </a:uFill>
                <a:latin typeface="Times New Roman"/>
                <a:ea typeface="Times New Roman"/>
              </a:rPr>
              <a:t>return </a:t>
            </a:r>
            <a:r>
              <a:rPr b="0" lang="en-US" sz="1800" spc="-1" strike="noStrike">
                <a:solidFill>
                  <a:srgbClr val="000000"/>
                </a:solidFill>
                <a:uFill>
                  <a:solidFill>
                    <a:srgbClr val="ffffff"/>
                  </a:solidFill>
                </a:uFill>
                <a:latin typeface="Times New Roman"/>
                <a:ea typeface="Times New Roman"/>
              </a:rPr>
              <a:t>0;</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a:t>
            </a:r>
            <a:endParaRPr b="0" lang="en-US" sz="1800" spc="-1" strike="noStrike">
              <a:solidFill>
                <a:srgbClr val="000000"/>
              </a:solidFill>
              <a:uFill>
                <a:solidFill>
                  <a:srgbClr val="ffffff"/>
                </a:solidFill>
              </a:uFill>
              <a:latin typeface="Arial"/>
            </a:endParaRPr>
          </a:p>
        </p:txBody>
      </p:sp>
      <p:sp>
        <p:nvSpPr>
          <p:cNvPr id="162" name="CustomShape 4"/>
          <p:cNvSpPr/>
          <p:nvPr/>
        </p:nvSpPr>
        <p:spPr>
          <a:xfrm>
            <a:off x="623880" y="1141560"/>
            <a:ext cx="2559600" cy="429120"/>
          </a:xfrm>
          <a:prstGeom prst="rect">
            <a:avLst/>
          </a:prstGeom>
          <a:noFill/>
          <a:ln>
            <a:noFill/>
          </a:ln>
        </p:spPr>
        <p:style>
          <a:lnRef idx="0"/>
          <a:fillRef idx="0"/>
          <a:effectRef idx="0"/>
          <a:fontRef idx="minor"/>
        </p:style>
        <p:txBody>
          <a:bodyPr lIns="90000" rIns="90000" tIns="45000" bIns="45000"/>
          <a:p>
            <a:pPr>
              <a:lnSpc>
                <a:spcPct val="93000"/>
              </a:lnSpc>
            </a:pPr>
            <a:r>
              <a:rPr b="1" lang="en-US" sz="2400" spc="-1" strike="noStrike">
                <a:solidFill>
                  <a:srgbClr val="000000"/>
                </a:solidFill>
                <a:uFill>
                  <a:solidFill>
                    <a:srgbClr val="ffffff"/>
                  </a:solidFill>
                </a:uFill>
                <a:latin typeface="Arial"/>
                <a:ea typeface="Arial"/>
              </a:rPr>
              <a:t>Example:</a:t>
            </a:r>
            <a:endParaRPr b="0" lang="en-US" sz="2400" spc="-1" strike="noStrike">
              <a:solidFill>
                <a:srgbClr val="000000"/>
              </a:solidFill>
              <a:uFill>
                <a:solidFill>
                  <a:srgbClr val="ffffff"/>
                </a:solidFill>
              </a:uFill>
              <a:latin typeface="Arial"/>
            </a:endParaRPr>
          </a:p>
        </p:txBody>
      </p:sp>
      <p:sp>
        <p:nvSpPr>
          <p:cNvPr id="163" name="CustomShape 5"/>
          <p:cNvSpPr/>
          <p:nvPr/>
        </p:nvSpPr>
        <p:spPr>
          <a:xfrm>
            <a:off x="639720" y="6688080"/>
            <a:ext cx="6674400" cy="599040"/>
          </a:xfrm>
          <a:prstGeom prst="rect">
            <a:avLst/>
          </a:prstGeom>
          <a:noFill/>
          <a:ln>
            <a:noFill/>
          </a:ln>
        </p:spPr>
        <p:style>
          <a:lnRef idx="0"/>
          <a:fillRef idx="0"/>
          <a:effectRef idx="0"/>
          <a:fontRef idx="minor"/>
        </p:style>
        <p:txBody>
          <a:bodyPr lIns="90000" rIns="90000" tIns="45000" bIns="45000"/>
          <a:p>
            <a:pPr>
              <a:lnSpc>
                <a:spcPct val="93000"/>
              </a:lnSpc>
            </a:pPr>
            <a:r>
              <a:rPr b="0" i="1" lang="en-US" sz="1800" spc="-1" strike="noStrike">
                <a:solidFill>
                  <a:srgbClr val="000000"/>
                </a:solidFill>
                <a:uFill>
                  <a:solidFill>
                    <a:srgbClr val="ffffff"/>
                  </a:solidFill>
                </a:uFill>
                <a:latin typeface="Arial"/>
                <a:ea typeface="Arial"/>
              </a:rPr>
              <a:t>Expression template representing subtraction for a vector.</a:t>
            </a:r>
            <a:endParaRPr b="0" lang="en-US" sz="1800" spc="-1" strike="noStrike">
              <a:solidFill>
                <a:srgbClr val="000000"/>
              </a:solidFill>
              <a:uFill>
                <a:solidFill>
                  <a:srgbClr val="ffffff"/>
                </a:solidFill>
              </a:uFill>
              <a:latin typeface="Arial"/>
            </a:endParaRPr>
          </a:p>
        </p:txBody>
      </p:sp>
      <p:sp>
        <p:nvSpPr>
          <p:cNvPr id="164" name="CustomShape 6"/>
          <p:cNvSpPr/>
          <p:nvPr/>
        </p:nvSpPr>
        <p:spPr>
          <a:xfrm>
            <a:off x="5394240" y="3200400"/>
            <a:ext cx="2742120" cy="599040"/>
          </a:xfrm>
          <a:prstGeom prst="rect">
            <a:avLst/>
          </a:prstGeom>
          <a:noFill/>
          <a:ln>
            <a:noFill/>
          </a:ln>
        </p:spPr>
        <p:style>
          <a:lnRef idx="0"/>
          <a:fillRef idx="0"/>
          <a:effectRef idx="0"/>
          <a:fontRef idx="minor"/>
        </p:style>
        <p:txBody>
          <a:bodyPr lIns="90000" rIns="90000" tIns="45000" bIns="45000"/>
          <a:p>
            <a:pPr>
              <a:lnSpc>
                <a:spcPct val="93000"/>
              </a:lnSpc>
            </a:pPr>
            <a:r>
              <a:rPr b="1" lang="en-US" sz="1800" spc="-1" strike="noStrike">
                <a:solidFill>
                  <a:srgbClr val="000000"/>
                </a:solidFill>
                <a:uFill>
                  <a:solidFill>
                    <a:srgbClr val="ffffff"/>
                  </a:solidFill>
                </a:uFill>
                <a:latin typeface="Arial"/>
                <a:ea typeface="Arial"/>
              </a:rPr>
              <a:t>Output:</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Arial"/>
                <a:ea typeface="Arial"/>
              </a:rPr>
              <a:t>2 2</a:t>
            </a:r>
            <a:endParaRPr b="0" lang="en-US" sz="1800" spc="-1" strike="noStrike">
              <a:solidFill>
                <a:srgbClr val="000000"/>
              </a:solidFill>
              <a:uFill>
                <a:solidFill>
                  <a:srgbClr val="ffffff"/>
                </a:solidFill>
              </a:uFill>
              <a:latin typeface="Arial"/>
            </a:endParaRPr>
          </a:p>
        </p:txBody>
      </p:sp>
      <p:sp>
        <p:nvSpPr>
          <p:cNvPr id="165" name="CustomShape 7"/>
          <p:cNvSpPr/>
          <p:nvPr/>
        </p:nvSpPr>
        <p:spPr>
          <a:xfrm>
            <a:off x="6675480" y="1371600"/>
            <a:ext cx="2010240" cy="1462680"/>
          </a:xfrm>
          <a:prstGeom prst="wedgeRoundRectCallout">
            <a:avLst>
              <a:gd name="adj1" fmla="val -45812"/>
              <a:gd name="adj2" fmla="val 12221"/>
              <a:gd name="adj3" fmla="val 0"/>
            </a:avLst>
          </a:prstGeom>
          <a:solidFill>
            <a:srgbClr val="cfe7f5"/>
          </a:solidFill>
          <a:ln w="9360">
            <a:solidFill>
              <a:srgbClr val="808080"/>
            </a:solidFill>
            <a:round/>
          </a:ln>
        </p:spPr>
        <p:style>
          <a:lnRef idx="0"/>
          <a:fillRef idx="0"/>
          <a:effectRef idx="0"/>
          <a:fontRef idx="minor"/>
        </p:style>
        <p:txBody>
          <a:bodyPr lIns="90000" rIns="90000" tIns="45000" bIns="45000" anchor="ctr"/>
          <a:p>
            <a:pPr algn="ctr">
              <a:lnSpc>
                <a:spcPct val="93000"/>
              </a:lnSpc>
            </a:pPr>
            <a:r>
              <a:rPr b="0" lang="en-US" sz="1800" spc="-1" strike="noStrike">
                <a:solidFill>
                  <a:srgbClr val="000000"/>
                </a:solidFill>
                <a:uFill>
                  <a:solidFill>
                    <a:srgbClr val="ffffff"/>
                  </a:solidFill>
                </a:uFill>
                <a:latin typeface="Arial"/>
                <a:ea typeface="Arial"/>
              </a:rPr>
              <a:t>Base Data Type</a:t>
            </a:r>
            <a:endParaRPr b="0" lang="en-US" sz="1800" spc="-1" strike="noStrike">
              <a:solidFill>
                <a:srgbClr val="000000"/>
              </a:solidFill>
              <a:uFill>
                <a:solidFill>
                  <a:srgbClr val="ffffff"/>
                </a:solidFill>
              </a:uFill>
              <a:latin typeface="Arial"/>
            </a:endParaRPr>
          </a:p>
          <a:p>
            <a:pPr>
              <a:lnSpc>
                <a:spcPct val="93000"/>
              </a:lnSpc>
            </a:pPr>
            <a:endParaRPr b="0" lang="en-US" sz="1800" spc="-1" strike="noStrike">
              <a:solidFill>
                <a:srgbClr val="000000"/>
              </a:solidFill>
              <a:uFill>
                <a:solidFill>
                  <a:srgbClr val="ffffff"/>
                </a:solidFill>
              </a:uFill>
              <a:latin typeface="Arial"/>
            </a:endParaRPr>
          </a:p>
        </p:txBody>
      </p:sp>
    </p:spTree>
  </p:cSld>
  <p:transition spd="med">
    <p:fade/>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6" name="CustomShape 1"/>
          <p:cNvSpPr/>
          <p:nvPr/>
        </p:nvSpPr>
        <p:spPr>
          <a:xfrm>
            <a:off x="3448080" y="7122960"/>
            <a:ext cx="3162960" cy="324360"/>
          </a:xfrm>
          <a:prstGeom prst="rect">
            <a:avLst/>
          </a:prstGeom>
          <a:noFill/>
          <a:ln>
            <a:noFill/>
          </a:ln>
        </p:spPr>
        <p:style>
          <a:lnRef idx="0"/>
          <a:fillRef idx="0"/>
          <a:effectRef idx="0"/>
          <a:fontRef idx="minor"/>
        </p:style>
      </p:sp>
      <p:sp>
        <p:nvSpPr>
          <p:cNvPr id="167"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Expression Templates</a:t>
            </a:r>
            <a:endParaRPr b="0" lang="en-US" sz="4400" spc="-1" strike="noStrike">
              <a:solidFill>
                <a:srgbClr val="000000"/>
              </a:solidFill>
              <a:uFill>
                <a:solidFill>
                  <a:srgbClr val="ffffff"/>
                </a:solidFill>
              </a:uFill>
              <a:latin typeface="Arial"/>
            </a:endParaRPr>
          </a:p>
        </p:txBody>
      </p:sp>
      <p:sp>
        <p:nvSpPr>
          <p:cNvPr id="168" name="CustomShape 3"/>
          <p:cNvSpPr/>
          <p:nvPr/>
        </p:nvSpPr>
        <p:spPr>
          <a:xfrm>
            <a:off x="747720" y="1527120"/>
            <a:ext cx="3931200" cy="5186880"/>
          </a:xfrm>
          <a:prstGeom prst="rect">
            <a:avLst/>
          </a:prstGeom>
          <a:solidFill>
            <a:srgbClr val="b2b2b2"/>
          </a:solidFill>
          <a:ln>
            <a:noFill/>
          </a:ln>
        </p:spPr>
        <p:style>
          <a:lnRef idx="0"/>
          <a:fillRef idx="0"/>
          <a:effectRef idx="0"/>
          <a:fontRef idx="minor"/>
        </p:style>
        <p:txBody>
          <a:bodyPr lIns="90000" rIns="90000" tIns="45000" bIns="45000"/>
          <a:p>
            <a:pPr>
              <a:lnSpc>
                <a:spcPct val="93000"/>
              </a:lnSpc>
            </a:pPr>
            <a:r>
              <a:rPr b="0" lang="en-US" sz="1800" spc="-1" strike="noStrike">
                <a:solidFill>
                  <a:srgbClr val="0000ff"/>
                </a:solidFill>
                <a:uFill>
                  <a:solidFill>
                    <a:srgbClr val="ffffff"/>
                  </a:solidFill>
                </a:uFill>
                <a:latin typeface="Times New Roman"/>
                <a:ea typeface="Times New Roman"/>
              </a:rPr>
              <a:t>int </a:t>
            </a:r>
            <a:r>
              <a:rPr b="0" lang="en-US" sz="1800" spc="-1" strike="noStrike">
                <a:solidFill>
                  <a:srgbClr val="000000"/>
                </a:solidFill>
                <a:uFill>
                  <a:solidFill>
                    <a:srgbClr val="ffffff"/>
                  </a:solidFill>
                </a:uFill>
                <a:latin typeface="Times New Roman"/>
                <a:ea typeface="Times New Roman"/>
              </a:rPr>
              <a:t>main() {</a:t>
            </a:r>
            <a:endParaRPr b="0" lang="en-US" sz="1800" spc="-1" strike="noStrike">
              <a:solidFill>
                <a:srgbClr val="000000"/>
              </a:solidFill>
              <a:uFill>
                <a:solidFill>
                  <a:srgbClr val="ffffff"/>
                </a:solidFill>
              </a:uFill>
              <a:latin typeface="Arial"/>
            </a:endParaRPr>
          </a:p>
          <a:p>
            <a:pPr>
              <a:lnSpc>
                <a:spcPct val="93000"/>
              </a:lnSpc>
            </a:pP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Vector&lt;</a:t>
            </a:r>
            <a:r>
              <a:rPr b="0" lang="en-US" sz="1800" spc="-1" strike="noStrike">
                <a:solidFill>
                  <a:srgbClr val="0000ff"/>
                </a:solidFill>
                <a:uFill>
                  <a:solidFill>
                    <a:srgbClr val="ffffff"/>
                  </a:solidFill>
                </a:uFill>
                <a:latin typeface="Times New Roman"/>
                <a:ea typeface="Times New Roman"/>
              </a:rPr>
              <a:t>double</a:t>
            </a:r>
            <a:r>
              <a:rPr b="0" lang="en-US" sz="1800" spc="-1" strike="noStrike">
                <a:solidFill>
                  <a:srgbClr val="000000"/>
                </a:solidFill>
                <a:uFill>
                  <a:solidFill>
                    <a:srgbClr val="ffffff"/>
                  </a:solidFill>
                </a:uFill>
                <a:latin typeface="Times New Roman"/>
                <a:ea typeface="Times New Roman"/>
              </a:rPr>
              <a:t>, 2&gt; a;</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a = 1.0;</a:t>
            </a:r>
            <a:endParaRPr b="0" lang="en-US" sz="1800" spc="-1" strike="noStrike">
              <a:solidFill>
                <a:srgbClr val="000000"/>
              </a:solidFill>
              <a:uFill>
                <a:solidFill>
                  <a:srgbClr val="ffffff"/>
                </a:solidFill>
              </a:uFill>
              <a:latin typeface="Arial"/>
            </a:endParaRPr>
          </a:p>
          <a:p>
            <a:pPr>
              <a:lnSpc>
                <a:spcPct val="93000"/>
              </a:lnSpc>
            </a:pP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Vector&lt;</a:t>
            </a:r>
            <a:r>
              <a:rPr b="0" lang="en-US" sz="1800" spc="-1" strike="noStrike">
                <a:solidFill>
                  <a:srgbClr val="0000ff"/>
                </a:solidFill>
                <a:uFill>
                  <a:solidFill>
                    <a:srgbClr val="ffffff"/>
                  </a:solidFill>
                </a:uFill>
                <a:latin typeface="Times New Roman"/>
                <a:ea typeface="Times New Roman"/>
              </a:rPr>
              <a:t>double</a:t>
            </a:r>
            <a:r>
              <a:rPr b="0" lang="en-US" sz="1800" spc="-1" strike="noStrike">
                <a:solidFill>
                  <a:srgbClr val="000000"/>
                </a:solidFill>
                <a:uFill>
                  <a:solidFill>
                    <a:srgbClr val="ffffff"/>
                  </a:solidFill>
                </a:uFill>
                <a:latin typeface="Times New Roman"/>
                <a:ea typeface="Times New Roman"/>
              </a:rPr>
              <a:t>, 2&gt; b;</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b = 2.0;</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Vector&lt;</a:t>
            </a:r>
            <a:r>
              <a:rPr b="0" lang="en-US" sz="1800" spc="-1" strike="noStrike">
                <a:solidFill>
                  <a:srgbClr val="0000ff"/>
                </a:solidFill>
                <a:uFill>
                  <a:solidFill>
                    <a:srgbClr val="ffffff"/>
                  </a:solidFill>
                </a:uFill>
                <a:latin typeface="Times New Roman"/>
                <a:ea typeface="Times New Roman"/>
              </a:rPr>
              <a:t>double</a:t>
            </a:r>
            <a:r>
              <a:rPr b="0" lang="en-US" sz="1800" spc="-1" strike="noStrike">
                <a:solidFill>
                  <a:srgbClr val="000000"/>
                </a:solidFill>
                <a:uFill>
                  <a:solidFill>
                    <a:srgbClr val="ffffff"/>
                  </a:solidFill>
                </a:uFill>
                <a:latin typeface="Times New Roman"/>
                <a:ea typeface="Times New Roman"/>
              </a:rPr>
              <a:t>, 2&gt; c;</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b = 3.0;</a:t>
            </a:r>
            <a:endParaRPr b="0" lang="en-US" sz="1800" spc="-1" strike="noStrike">
              <a:solidFill>
                <a:srgbClr val="000000"/>
              </a:solidFill>
              <a:uFill>
                <a:solidFill>
                  <a:srgbClr val="ffffff"/>
                </a:solidFill>
              </a:uFill>
              <a:latin typeface="Arial"/>
            </a:endParaRPr>
          </a:p>
          <a:p>
            <a:pPr>
              <a:lnSpc>
                <a:spcPct val="93000"/>
              </a:lnSpc>
            </a:pP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Vector&lt;</a:t>
            </a:r>
            <a:r>
              <a:rPr b="0" lang="en-US" sz="1800" spc="-1" strike="noStrike">
                <a:solidFill>
                  <a:srgbClr val="0000ff"/>
                </a:solidFill>
                <a:uFill>
                  <a:solidFill>
                    <a:srgbClr val="ffffff"/>
                  </a:solidFill>
                </a:uFill>
                <a:latin typeface="Times New Roman"/>
                <a:ea typeface="Times New Roman"/>
              </a:rPr>
              <a:t>double</a:t>
            </a:r>
            <a:r>
              <a:rPr b="0" lang="en-US" sz="1800" spc="-1" strike="noStrike">
                <a:solidFill>
                  <a:srgbClr val="000000"/>
                </a:solidFill>
                <a:uFill>
                  <a:solidFill>
                    <a:srgbClr val="ffffff"/>
                  </a:solidFill>
                </a:uFill>
                <a:latin typeface="Times New Roman"/>
                <a:ea typeface="Times New Roman"/>
              </a:rPr>
              <a:t>, 2&gt; d;</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d = a - b + c;</a:t>
            </a:r>
            <a:endParaRPr b="0" lang="en-US" sz="1800" spc="-1" strike="noStrike">
              <a:solidFill>
                <a:srgbClr val="000000"/>
              </a:solidFill>
              <a:uFill>
                <a:solidFill>
                  <a:srgbClr val="ffffff"/>
                </a:solidFill>
              </a:uFill>
              <a:latin typeface="Arial"/>
            </a:endParaRPr>
          </a:p>
          <a:p>
            <a:pPr>
              <a:lnSpc>
                <a:spcPct val="93000"/>
              </a:lnSpc>
            </a:pP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ff"/>
                </a:solidFill>
                <a:uFill>
                  <a:solidFill>
                    <a:srgbClr val="ffffff"/>
                  </a:solidFill>
                </a:uFill>
                <a:latin typeface="Times New Roman"/>
                <a:ea typeface="Times New Roman"/>
              </a:rPr>
              <a:t>	</a:t>
            </a:r>
            <a:r>
              <a:rPr b="0" lang="en-US" sz="1800" spc="-1" strike="noStrike">
                <a:solidFill>
                  <a:srgbClr val="0000ff"/>
                </a:solidFill>
                <a:uFill>
                  <a:solidFill>
                    <a:srgbClr val="ffffff"/>
                  </a:solidFill>
                </a:uFill>
                <a:latin typeface="Times New Roman"/>
                <a:ea typeface="Times New Roman"/>
              </a:rPr>
              <a:t>for</a:t>
            </a:r>
            <a:r>
              <a:rPr b="0" lang="en-US" sz="1800" spc="-1" strike="noStrike">
                <a:solidFill>
                  <a:srgbClr val="000000"/>
                </a:solidFill>
                <a:uFill>
                  <a:solidFill>
                    <a:srgbClr val="ffffff"/>
                  </a:solidFill>
                </a:uFill>
                <a:latin typeface="Times New Roman"/>
                <a:ea typeface="Times New Roman"/>
              </a:rPr>
              <a:t>(</a:t>
            </a:r>
            <a:r>
              <a:rPr b="0" lang="en-US" sz="1800" spc="-1" strike="noStrike">
                <a:solidFill>
                  <a:srgbClr val="0000ff"/>
                </a:solidFill>
                <a:uFill>
                  <a:solidFill>
                    <a:srgbClr val="ffffff"/>
                  </a:solidFill>
                </a:uFill>
                <a:latin typeface="Times New Roman"/>
                <a:ea typeface="Times New Roman"/>
              </a:rPr>
              <a:t>int </a:t>
            </a:r>
            <a:r>
              <a:rPr b="0" lang="en-US" sz="1800" spc="-1" strike="noStrike">
                <a:solidFill>
                  <a:srgbClr val="000000"/>
                </a:solidFill>
                <a:uFill>
                  <a:solidFill>
                    <a:srgbClr val="ffffff"/>
                  </a:solidFill>
                </a:uFill>
                <a:latin typeface="Times New Roman"/>
                <a:ea typeface="Times New Roman"/>
              </a:rPr>
              <a:t>i =0; i &lt; d.Size(); i++){</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std::cout&lt;&lt;d(i)&lt;&lt;" ";</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	</a:t>
            </a:r>
            <a:r>
              <a:rPr b="0" lang="en-US" sz="1800" spc="-1" strike="noStrike">
                <a:solidFill>
                  <a:srgbClr val="000000"/>
                </a:solidFill>
                <a:uFill>
                  <a:solidFill>
                    <a:srgbClr val="ffffff"/>
                  </a:solidFill>
                </a:uFill>
                <a:latin typeface="Times New Roman"/>
                <a:ea typeface="Times New Roman"/>
              </a:rPr>
              <a:t>}</a:t>
            </a:r>
            <a:endParaRPr b="0" lang="en-US" sz="1800" spc="-1" strike="noStrike">
              <a:solidFill>
                <a:srgbClr val="000000"/>
              </a:solidFill>
              <a:uFill>
                <a:solidFill>
                  <a:srgbClr val="ffffff"/>
                </a:solidFill>
              </a:uFill>
              <a:latin typeface="Arial"/>
            </a:endParaRPr>
          </a:p>
          <a:p>
            <a:pPr>
              <a:lnSpc>
                <a:spcPct val="93000"/>
              </a:lnSpc>
            </a:pP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ff"/>
                </a:solidFill>
                <a:uFill>
                  <a:solidFill>
                    <a:srgbClr val="ffffff"/>
                  </a:solidFill>
                </a:uFill>
                <a:latin typeface="Times New Roman"/>
                <a:ea typeface="Times New Roman"/>
              </a:rPr>
              <a:t>      </a:t>
            </a:r>
            <a:r>
              <a:rPr b="0" lang="en-US" sz="1800" spc="-1" strike="noStrike">
                <a:solidFill>
                  <a:srgbClr val="0000ff"/>
                </a:solidFill>
                <a:uFill>
                  <a:solidFill>
                    <a:srgbClr val="ffffff"/>
                  </a:solidFill>
                </a:uFill>
                <a:latin typeface="Times New Roman"/>
                <a:ea typeface="Times New Roman"/>
              </a:rPr>
              <a:t>return </a:t>
            </a:r>
            <a:r>
              <a:rPr b="0" lang="en-US" sz="1800" spc="-1" strike="noStrike">
                <a:solidFill>
                  <a:srgbClr val="000000"/>
                </a:solidFill>
                <a:uFill>
                  <a:solidFill>
                    <a:srgbClr val="ffffff"/>
                  </a:solidFill>
                </a:uFill>
                <a:latin typeface="Times New Roman"/>
                <a:ea typeface="Times New Roman"/>
              </a:rPr>
              <a:t>0;</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Times New Roman"/>
                <a:ea typeface="Times New Roman"/>
              </a:rPr>
              <a:t>}</a:t>
            </a:r>
            <a:endParaRPr b="0" lang="en-US" sz="1800" spc="-1" strike="noStrike">
              <a:solidFill>
                <a:srgbClr val="000000"/>
              </a:solidFill>
              <a:uFill>
                <a:solidFill>
                  <a:srgbClr val="ffffff"/>
                </a:solidFill>
              </a:uFill>
              <a:latin typeface="Arial"/>
            </a:endParaRPr>
          </a:p>
        </p:txBody>
      </p:sp>
      <p:sp>
        <p:nvSpPr>
          <p:cNvPr id="169" name="CustomShape 4"/>
          <p:cNvSpPr/>
          <p:nvPr/>
        </p:nvSpPr>
        <p:spPr>
          <a:xfrm>
            <a:off x="623880" y="1141560"/>
            <a:ext cx="2559600" cy="429120"/>
          </a:xfrm>
          <a:prstGeom prst="rect">
            <a:avLst/>
          </a:prstGeom>
          <a:noFill/>
          <a:ln>
            <a:noFill/>
          </a:ln>
        </p:spPr>
        <p:style>
          <a:lnRef idx="0"/>
          <a:fillRef idx="0"/>
          <a:effectRef idx="0"/>
          <a:fontRef idx="minor"/>
        </p:style>
        <p:txBody>
          <a:bodyPr lIns="90000" rIns="90000" tIns="45000" bIns="45000"/>
          <a:p>
            <a:pPr>
              <a:lnSpc>
                <a:spcPct val="93000"/>
              </a:lnSpc>
            </a:pPr>
            <a:r>
              <a:rPr b="1" lang="en-US" sz="2400" spc="-1" strike="noStrike">
                <a:solidFill>
                  <a:srgbClr val="000000"/>
                </a:solidFill>
                <a:uFill>
                  <a:solidFill>
                    <a:srgbClr val="ffffff"/>
                  </a:solidFill>
                </a:uFill>
                <a:latin typeface="Arial"/>
                <a:ea typeface="Arial"/>
              </a:rPr>
              <a:t>Example:</a:t>
            </a:r>
            <a:endParaRPr b="0" lang="en-US" sz="2400" spc="-1" strike="noStrike">
              <a:solidFill>
                <a:srgbClr val="000000"/>
              </a:solidFill>
              <a:uFill>
                <a:solidFill>
                  <a:srgbClr val="ffffff"/>
                </a:solidFill>
              </a:uFill>
              <a:latin typeface="Arial"/>
            </a:endParaRPr>
          </a:p>
        </p:txBody>
      </p:sp>
      <p:sp>
        <p:nvSpPr>
          <p:cNvPr id="170" name="CustomShape 5"/>
          <p:cNvSpPr/>
          <p:nvPr/>
        </p:nvSpPr>
        <p:spPr>
          <a:xfrm>
            <a:off x="639720" y="6688080"/>
            <a:ext cx="6674400" cy="599040"/>
          </a:xfrm>
          <a:prstGeom prst="rect">
            <a:avLst/>
          </a:prstGeom>
          <a:noFill/>
          <a:ln>
            <a:noFill/>
          </a:ln>
        </p:spPr>
        <p:style>
          <a:lnRef idx="0"/>
          <a:fillRef idx="0"/>
          <a:effectRef idx="0"/>
          <a:fontRef idx="minor"/>
        </p:style>
        <p:txBody>
          <a:bodyPr lIns="90000" rIns="90000" tIns="45000" bIns="45000"/>
          <a:p>
            <a:pPr>
              <a:lnSpc>
                <a:spcPct val="93000"/>
              </a:lnSpc>
            </a:pPr>
            <a:r>
              <a:rPr b="0" i="1" lang="en-US" sz="1800" spc="-1" strike="noStrike">
                <a:solidFill>
                  <a:srgbClr val="000000"/>
                </a:solidFill>
                <a:uFill>
                  <a:solidFill>
                    <a:srgbClr val="ffffff"/>
                  </a:solidFill>
                </a:uFill>
                <a:latin typeface="Arial"/>
                <a:ea typeface="Arial"/>
              </a:rPr>
              <a:t>Example of using Expression Templates.</a:t>
            </a:r>
            <a:endParaRPr b="0" lang="en-US" sz="1800" spc="-1" strike="noStrike">
              <a:solidFill>
                <a:srgbClr val="000000"/>
              </a:solidFill>
              <a:uFill>
                <a:solidFill>
                  <a:srgbClr val="ffffff"/>
                </a:solidFill>
              </a:uFill>
              <a:latin typeface="Arial"/>
            </a:endParaRPr>
          </a:p>
        </p:txBody>
      </p:sp>
      <p:sp>
        <p:nvSpPr>
          <p:cNvPr id="171" name="CustomShape 6"/>
          <p:cNvSpPr/>
          <p:nvPr/>
        </p:nvSpPr>
        <p:spPr>
          <a:xfrm>
            <a:off x="5394240" y="3200400"/>
            <a:ext cx="2742120" cy="599040"/>
          </a:xfrm>
          <a:prstGeom prst="rect">
            <a:avLst/>
          </a:prstGeom>
          <a:noFill/>
          <a:ln>
            <a:noFill/>
          </a:ln>
        </p:spPr>
        <p:style>
          <a:lnRef idx="0"/>
          <a:fillRef idx="0"/>
          <a:effectRef idx="0"/>
          <a:fontRef idx="minor"/>
        </p:style>
        <p:txBody>
          <a:bodyPr lIns="90000" rIns="90000" tIns="45000" bIns="45000"/>
          <a:p>
            <a:pPr>
              <a:lnSpc>
                <a:spcPct val="93000"/>
              </a:lnSpc>
            </a:pPr>
            <a:r>
              <a:rPr b="1" lang="en-US" sz="1800" spc="-1" strike="noStrike">
                <a:solidFill>
                  <a:srgbClr val="000000"/>
                </a:solidFill>
                <a:uFill>
                  <a:solidFill>
                    <a:srgbClr val="ffffff"/>
                  </a:solidFill>
                </a:uFill>
                <a:latin typeface="Arial"/>
                <a:ea typeface="Arial"/>
              </a:rPr>
              <a:t>Output:</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Arial"/>
                <a:ea typeface="Arial"/>
              </a:rPr>
              <a:t>2 2</a:t>
            </a:r>
            <a:endParaRPr b="0" lang="en-US" sz="1800" spc="-1" strike="noStrike">
              <a:solidFill>
                <a:srgbClr val="000000"/>
              </a:solidFill>
              <a:uFill>
                <a:solidFill>
                  <a:srgbClr val="ffffff"/>
                </a:solidFill>
              </a:uFill>
              <a:latin typeface="Arial"/>
            </a:endParaRPr>
          </a:p>
        </p:txBody>
      </p:sp>
      <p:sp>
        <p:nvSpPr>
          <p:cNvPr id="172" name="CustomShape 7"/>
          <p:cNvSpPr/>
          <p:nvPr/>
        </p:nvSpPr>
        <p:spPr>
          <a:xfrm>
            <a:off x="4389480" y="3017880"/>
            <a:ext cx="3199320" cy="1370520"/>
          </a:xfrm>
          <a:prstGeom prst="wedgeRoundRectCallout">
            <a:avLst>
              <a:gd name="adj1" fmla="val -14496"/>
              <a:gd name="adj2" fmla="val 27001"/>
              <a:gd name="adj3" fmla="val 0"/>
            </a:avLst>
          </a:prstGeom>
          <a:solidFill>
            <a:srgbClr val="cfe7f5"/>
          </a:solidFill>
          <a:ln w="9360">
            <a:solidFill>
              <a:srgbClr val="808080"/>
            </a:solidFill>
            <a:round/>
          </a:ln>
        </p:spPr>
        <p:style>
          <a:lnRef idx="0"/>
          <a:fillRef idx="0"/>
          <a:effectRef idx="0"/>
          <a:fontRef idx="minor"/>
        </p:style>
        <p:txBody>
          <a:bodyPr lIns="90000" rIns="90000" tIns="45000" bIns="45000" anchor="ctr"/>
          <a:p>
            <a:pPr algn="ctr">
              <a:lnSpc>
                <a:spcPct val="93000"/>
              </a:lnSpc>
            </a:pPr>
            <a:r>
              <a:rPr b="0" lang="en-US" sz="1800" spc="-1" strike="noStrike">
                <a:solidFill>
                  <a:srgbClr val="000000"/>
                </a:solidFill>
                <a:uFill>
                  <a:solidFill>
                    <a:srgbClr val="ffffff"/>
                  </a:solidFill>
                </a:uFill>
                <a:latin typeface="Arial"/>
                <a:ea typeface="Arial"/>
              </a:rPr>
              <a:t>No temporary vectors </a:t>
            </a:r>
            <a:endParaRPr b="0" lang="en-US" sz="1800" spc="-1" strike="noStrike">
              <a:solidFill>
                <a:srgbClr val="000000"/>
              </a:solidFill>
              <a:uFill>
                <a:solidFill>
                  <a:srgbClr val="ffffff"/>
                </a:solidFill>
              </a:uFill>
              <a:latin typeface="Arial"/>
            </a:endParaRPr>
          </a:p>
          <a:p>
            <a:pPr algn="ctr">
              <a:lnSpc>
                <a:spcPct val="93000"/>
              </a:lnSpc>
            </a:pPr>
            <a:r>
              <a:rPr b="0" lang="en-US" sz="1800" spc="-1" strike="noStrike">
                <a:solidFill>
                  <a:srgbClr val="000000"/>
                </a:solidFill>
                <a:uFill>
                  <a:solidFill>
                    <a:srgbClr val="ffffff"/>
                  </a:solidFill>
                </a:uFill>
                <a:latin typeface="Arial"/>
                <a:ea typeface="Arial"/>
              </a:rPr>
              <a:t>are produced</a:t>
            </a:r>
            <a:endParaRPr b="0" lang="en-US" sz="1800" spc="-1" strike="noStrike">
              <a:solidFill>
                <a:srgbClr val="000000"/>
              </a:solidFill>
              <a:uFill>
                <a:solidFill>
                  <a:srgbClr val="ffffff"/>
                </a:solidFill>
              </a:uFill>
              <a:latin typeface="Arial"/>
            </a:endParaRPr>
          </a:p>
        </p:txBody>
      </p:sp>
      <p:sp>
        <p:nvSpPr>
          <p:cNvPr id="173" name="CustomShape 8"/>
          <p:cNvSpPr/>
          <p:nvPr/>
        </p:nvSpPr>
        <p:spPr>
          <a:xfrm>
            <a:off x="4395960" y="3009960"/>
            <a:ext cx="3199320" cy="1370520"/>
          </a:xfrm>
          <a:prstGeom prst="wedgeRoundRectCallout">
            <a:avLst>
              <a:gd name="adj1" fmla="val -16716"/>
              <a:gd name="adj2" fmla="val 27296"/>
              <a:gd name="adj3" fmla="val 0"/>
            </a:avLst>
          </a:prstGeom>
          <a:solidFill>
            <a:srgbClr val="cfe7f5"/>
          </a:solidFill>
          <a:ln w="9360">
            <a:solidFill>
              <a:srgbClr val="808080"/>
            </a:solidFill>
            <a:round/>
          </a:ln>
        </p:spPr>
        <p:style>
          <a:lnRef idx="0"/>
          <a:fillRef idx="0"/>
          <a:effectRef idx="0"/>
          <a:fontRef idx="minor"/>
        </p:style>
        <p:txBody>
          <a:bodyPr lIns="90000" rIns="90000" tIns="45000" bIns="45000" anchor="ctr"/>
          <a:p>
            <a:pPr algn="ctr">
              <a:lnSpc>
                <a:spcPct val="93000"/>
              </a:lnSpc>
            </a:pPr>
            <a:r>
              <a:rPr b="0" lang="en-US" sz="1800" spc="-1" strike="noStrike">
                <a:solidFill>
                  <a:srgbClr val="000000"/>
                </a:solidFill>
                <a:uFill>
                  <a:solidFill>
                    <a:srgbClr val="ffffff"/>
                  </a:solidFill>
                </a:uFill>
                <a:latin typeface="Arial"/>
                <a:ea typeface="Arial"/>
              </a:rPr>
              <a:t>No temporary vectors </a:t>
            </a:r>
            <a:endParaRPr b="0" lang="en-US" sz="1800" spc="-1" strike="noStrike">
              <a:solidFill>
                <a:srgbClr val="000000"/>
              </a:solidFill>
              <a:uFill>
                <a:solidFill>
                  <a:srgbClr val="ffffff"/>
                </a:solidFill>
              </a:uFill>
              <a:latin typeface="Arial"/>
            </a:endParaRPr>
          </a:p>
          <a:p>
            <a:pPr algn="ctr">
              <a:lnSpc>
                <a:spcPct val="93000"/>
              </a:lnSpc>
            </a:pPr>
            <a:r>
              <a:rPr b="0" lang="en-US" sz="1800" spc="-1" strike="noStrike">
                <a:solidFill>
                  <a:srgbClr val="000000"/>
                </a:solidFill>
                <a:uFill>
                  <a:solidFill>
                    <a:srgbClr val="ffffff"/>
                  </a:solidFill>
                </a:uFill>
                <a:latin typeface="Arial"/>
                <a:ea typeface="Arial"/>
              </a:rPr>
              <a:t>are produced</a:t>
            </a:r>
            <a:endParaRPr b="0" lang="en-US" sz="1800" spc="-1" strike="noStrike">
              <a:solidFill>
                <a:srgbClr val="000000"/>
              </a:solidFill>
              <a:uFill>
                <a:solidFill>
                  <a:srgbClr val="ffffff"/>
                </a:solidFill>
              </a:uFill>
              <a:latin typeface="Arial"/>
            </a:endParaRPr>
          </a:p>
        </p:txBody>
      </p:sp>
    </p:spTree>
  </p:cSld>
  <p:transition spd="med">
    <p:fade/>
  </p:transition>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4" name="CustomShape 1"/>
          <p:cNvSpPr/>
          <p:nvPr/>
        </p:nvSpPr>
        <p:spPr>
          <a:xfrm>
            <a:off x="3448080" y="7122960"/>
            <a:ext cx="3162960" cy="324360"/>
          </a:xfrm>
          <a:prstGeom prst="rect">
            <a:avLst/>
          </a:prstGeom>
          <a:noFill/>
          <a:ln>
            <a:noFill/>
          </a:ln>
        </p:spPr>
        <p:style>
          <a:lnRef idx="0"/>
          <a:fillRef idx="0"/>
          <a:effectRef idx="0"/>
          <a:fontRef idx="minor"/>
        </p:style>
      </p:sp>
      <p:sp>
        <p:nvSpPr>
          <p:cNvPr id="175"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Reverse Mode AD</a:t>
            </a:r>
            <a:endParaRPr b="0" lang="en-US" sz="4400" spc="-1" strike="noStrike">
              <a:solidFill>
                <a:srgbClr val="000000"/>
              </a:solidFill>
              <a:uFill>
                <a:solidFill>
                  <a:srgbClr val="ffffff"/>
                </a:solidFill>
              </a:uFill>
              <a:latin typeface="Arial"/>
            </a:endParaRPr>
          </a:p>
        </p:txBody>
      </p:sp>
      <p:pic>
        <p:nvPicPr>
          <p:cNvPr id="176" name="Shape 215" descr=""/>
          <p:cNvPicPr/>
          <p:nvPr/>
        </p:nvPicPr>
        <p:blipFill>
          <a:blip r:embed="rId1"/>
          <a:stretch/>
        </p:blipFill>
        <p:spPr>
          <a:xfrm>
            <a:off x="1260360" y="2309760"/>
            <a:ext cx="7314120" cy="2824560"/>
          </a:xfrm>
          <a:prstGeom prst="rect">
            <a:avLst/>
          </a:prstGeom>
          <a:ln>
            <a:noFill/>
          </a:ln>
        </p:spPr>
      </p:pic>
      <p:sp>
        <p:nvSpPr>
          <p:cNvPr id="177" name="CustomShape 3"/>
          <p:cNvSpPr/>
          <p:nvPr/>
        </p:nvSpPr>
        <p:spPr>
          <a:xfrm>
            <a:off x="1208160" y="1554120"/>
            <a:ext cx="2559600" cy="429120"/>
          </a:xfrm>
          <a:prstGeom prst="rect">
            <a:avLst/>
          </a:prstGeom>
          <a:noFill/>
          <a:ln>
            <a:noFill/>
          </a:ln>
        </p:spPr>
        <p:style>
          <a:lnRef idx="0"/>
          <a:fillRef idx="0"/>
          <a:effectRef idx="0"/>
          <a:fontRef idx="minor"/>
        </p:style>
        <p:txBody>
          <a:bodyPr lIns="90000" rIns="90000" tIns="45000" bIns="45000"/>
          <a:p>
            <a:pPr>
              <a:lnSpc>
                <a:spcPct val="93000"/>
              </a:lnSpc>
            </a:pPr>
            <a:r>
              <a:rPr b="1" lang="en-US" sz="2400" spc="-1" strike="noStrike">
                <a:solidFill>
                  <a:srgbClr val="000000"/>
                </a:solidFill>
                <a:uFill>
                  <a:solidFill>
                    <a:srgbClr val="ffffff"/>
                  </a:solidFill>
                </a:uFill>
                <a:latin typeface="Arial"/>
                <a:ea typeface="Arial"/>
              </a:rPr>
              <a:t>Base Algorithm:</a:t>
            </a:r>
            <a:endParaRPr b="0" lang="en-US" sz="2400" spc="-1" strike="noStrike">
              <a:solidFill>
                <a:srgbClr val="000000"/>
              </a:solidFill>
              <a:uFill>
                <a:solidFill>
                  <a:srgbClr val="ffffff"/>
                </a:solidFill>
              </a:uFill>
              <a:latin typeface="Arial"/>
            </a:endParaRPr>
          </a:p>
        </p:txBody>
      </p:sp>
    </p:spTree>
  </p:cSld>
  <p:transition spd="med">
    <p:fade/>
  </p:transition>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8" name="CustomShape 1"/>
          <p:cNvSpPr/>
          <p:nvPr/>
        </p:nvSpPr>
        <p:spPr>
          <a:xfrm>
            <a:off x="3448080" y="7122960"/>
            <a:ext cx="3162960" cy="324360"/>
          </a:xfrm>
          <a:prstGeom prst="rect">
            <a:avLst/>
          </a:prstGeom>
          <a:noFill/>
          <a:ln>
            <a:noFill/>
          </a:ln>
        </p:spPr>
        <p:style>
          <a:lnRef idx="0"/>
          <a:fillRef idx="0"/>
          <a:effectRef idx="0"/>
          <a:fontRef idx="minor"/>
        </p:style>
      </p:sp>
      <p:sp>
        <p:nvSpPr>
          <p:cNvPr id="179"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Reverse Mode AD Trace</a:t>
            </a:r>
            <a:endParaRPr b="0" lang="en-US" sz="4400" spc="-1" strike="noStrike">
              <a:solidFill>
                <a:srgbClr val="000000"/>
              </a:solidFill>
              <a:uFill>
                <a:solidFill>
                  <a:srgbClr val="ffffff"/>
                </a:solidFill>
              </a:uFill>
              <a:latin typeface="Arial"/>
            </a:endParaRPr>
          </a:p>
        </p:txBody>
      </p:sp>
      <p:sp>
        <p:nvSpPr>
          <p:cNvPr id="180" name="CustomShape 3"/>
          <p:cNvSpPr/>
          <p:nvPr/>
        </p:nvSpPr>
        <p:spPr>
          <a:xfrm>
            <a:off x="914400" y="1463760"/>
            <a:ext cx="2377080" cy="1003680"/>
          </a:xfrm>
          <a:prstGeom prst="rect">
            <a:avLst/>
          </a:prstGeom>
          <a:noFill/>
          <a:ln>
            <a:noFill/>
          </a:ln>
        </p:spPr>
        <p:style>
          <a:lnRef idx="0"/>
          <a:fillRef idx="0"/>
          <a:effectRef idx="0"/>
          <a:fontRef idx="minor"/>
        </p:style>
        <p:txBody>
          <a:bodyPr lIns="90000" rIns="90000" tIns="45000" bIns="45000"/>
          <a:p>
            <a:pPr>
              <a:lnSpc>
                <a:spcPct val="93000"/>
              </a:lnSpc>
            </a:pPr>
            <a:r>
              <a:rPr b="1" lang="en-US" sz="1800" spc="-1" strike="noStrike">
                <a:solidFill>
                  <a:srgbClr val="000000"/>
                </a:solidFill>
                <a:uFill>
                  <a:solidFill>
                    <a:srgbClr val="ffffff"/>
                  </a:solidFill>
                </a:uFill>
                <a:latin typeface="Arial"/>
                <a:ea typeface="Arial"/>
              </a:rPr>
              <a:t>Evaluate: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Arial"/>
              </a:rPr>
              <a:t>g(x</a:t>
            </a:r>
            <a:r>
              <a:rPr b="0" lang="en-US" sz="1800" spc="-1" strike="noStrike" baseline="-25000">
                <a:solidFill>
                  <a:srgbClr val="000000"/>
                </a:solidFill>
                <a:uFill>
                  <a:solidFill>
                    <a:srgbClr val="ffffff"/>
                  </a:solidFill>
                </a:uFill>
                <a:latin typeface="Arial"/>
                <a:ea typeface="Arial"/>
              </a:rPr>
              <a:t>1</a:t>
            </a:r>
            <a:r>
              <a:rPr b="0" lang="en-US" sz="1800" spc="-1" strike="noStrike">
                <a:solidFill>
                  <a:srgbClr val="000000"/>
                </a:solidFill>
                <a:uFill>
                  <a:solidFill>
                    <a:srgbClr val="ffffff"/>
                  </a:solidFill>
                </a:uFill>
                <a:latin typeface="Arial"/>
                <a:ea typeface="Arial"/>
              </a:rPr>
              <a:t>,x</a:t>
            </a:r>
            <a:r>
              <a:rPr b="0" lang="en-US" sz="1800" spc="-1" strike="noStrike" baseline="-25000">
                <a:solidFill>
                  <a:srgbClr val="000000"/>
                </a:solidFill>
                <a:uFill>
                  <a:solidFill>
                    <a:srgbClr val="ffffff"/>
                  </a:solidFill>
                </a:uFill>
                <a:latin typeface="Arial"/>
                <a:ea typeface="Arial"/>
              </a:rPr>
              <a:t>2</a:t>
            </a:r>
            <a:r>
              <a:rPr b="0" lang="en-US" sz="1800" spc="-1" strike="noStrike">
                <a:solidFill>
                  <a:srgbClr val="000000"/>
                </a:solidFill>
                <a:uFill>
                  <a:solidFill>
                    <a:srgbClr val="ffffff"/>
                  </a:solidFill>
                </a:uFill>
                <a:latin typeface="Arial"/>
                <a:ea typeface="Arial"/>
              </a:rPr>
              <a:t>) = x</a:t>
            </a:r>
            <a:r>
              <a:rPr b="0" lang="en-US" sz="1800" spc="-1" strike="noStrike" baseline="-25000">
                <a:solidFill>
                  <a:srgbClr val="000000"/>
                </a:solidFill>
                <a:uFill>
                  <a:solidFill>
                    <a:srgbClr val="ffffff"/>
                  </a:solidFill>
                </a:uFill>
                <a:latin typeface="Arial"/>
                <a:ea typeface="Arial"/>
              </a:rPr>
              <a:t>1</a:t>
            </a:r>
            <a:r>
              <a:rPr b="0" lang="en-US" sz="1800" spc="-1" strike="noStrike">
                <a:solidFill>
                  <a:srgbClr val="000000"/>
                </a:solidFill>
                <a:uFill>
                  <a:solidFill>
                    <a:srgbClr val="ffffff"/>
                  </a:solidFill>
                </a:uFill>
                <a:latin typeface="Arial"/>
                <a:ea typeface="Arial"/>
              </a:rPr>
              <a:t>x</a:t>
            </a:r>
            <a:r>
              <a:rPr b="0" lang="en-US" sz="1800" spc="-1" strike="noStrike" baseline="-25000">
                <a:solidFill>
                  <a:srgbClr val="000000"/>
                </a:solidFill>
                <a:uFill>
                  <a:solidFill>
                    <a:srgbClr val="ffffff"/>
                  </a:solidFill>
                </a:uFill>
                <a:latin typeface="Arial"/>
                <a:ea typeface="Arial"/>
              </a:rPr>
              <a:t>2</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Arial"/>
              </a:rPr>
              <a:t>f(x</a:t>
            </a:r>
            <a:r>
              <a:rPr b="0" lang="en-US" sz="1800" spc="-1" strike="noStrike" baseline="-25000">
                <a:solidFill>
                  <a:srgbClr val="000000"/>
                </a:solidFill>
                <a:uFill>
                  <a:solidFill>
                    <a:srgbClr val="ffffff"/>
                  </a:solidFill>
                </a:uFill>
                <a:latin typeface="Arial"/>
                <a:ea typeface="Arial"/>
              </a:rPr>
              <a:t>1</a:t>
            </a:r>
            <a:r>
              <a:rPr b="0" lang="en-US" sz="1800" spc="-1" strike="noStrike">
                <a:solidFill>
                  <a:srgbClr val="000000"/>
                </a:solidFill>
                <a:uFill>
                  <a:solidFill>
                    <a:srgbClr val="ffffff"/>
                  </a:solidFill>
                </a:uFill>
                <a:latin typeface="Arial"/>
                <a:ea typeface="Arial"/>
              </a:rPr>
              <a:t>,x</a:t>
            </a:r>
            <a:r>
              <a:rPr b="0" lang="en-US" sz="1800" spc="-1" strike="noStrike" baseline="-25000">
                <a:solidFill>
                  <a:srgbClr val="000000"/>
                </a:solidFill>
                <a:uFill>
                  <a:solidFill>
                    <a:srgbClr val="ffffff"/>
                  </a:solidFill>
                </a:uFill>
                <a:latin typeface="Arial"/>
                <a:ea typeface="Arial"/>
              </a:rPr>
              <a:t>2</a:t>
            </a:r>
            <a:r>
              <a:rPr b="0" lang="en-US" sz="1800" spc="-1" strike="noStrike">
                <a:solidFill>
                  <a:srgbClr val="000000"/>
                </a:solidFill>
                <a:uFill>
                  <a:solidFill>
                    <a:srgbClr val="ffffff"/>
                  </a:solidFill>
                </a:uFill>
                <a:latin typeface="Arial"/>
                <a:ea typeface="Arial"/>
              </a:rPr>
              <a:t>) = ln(g(x</a:t>
            </a:r>
            <a:r>
              <a:rPr b="0" lang="en-US" sz="1800" spc="-1" strike="noStrike" baseline="-25000">
                <a:solidFill>
                  <a:srgbClr val="000000"/>
                </a:solidFill>
                <a:uFill>
                  <a:solidFill>
                    <a:srgbClr val="ffffff"/>
                  </a:solidFill>
                </a:uFill>
                <a:latin typeface="Arial"/>
                <a:ea typeface="Arial"/>
              </a:rPr>
              <a:t>1</a:t>
            </a:r>
            <a:r>
              <a:rPr b="0" lang="en-US" sz="1800" spc="-1" strike="noStrike">
                <a:solidFill>
                  <a:srgbClr val="000000"/>
                </a:solidFill>
                <a:uFill>
                  <a:solidFill>
                    <a:srgbClr val="ffffff"/>
                  </a:solidFill>
                </a:uFill>
                <a:latin typeface="Arial"/>
                <a:ea typeface="Arial"/>
              </a:rPr>
              <a:t>,x</a:t>
            </a:r>
            <a:r>
              <a:rPr b="0" lang="en-US" sz="1800" spc="-1" strike="noStrike" baseline="-25000">
                <a:solidFill>
                  <a:srgbClr val="000000"/>
                </a:solidFill>
                <a:uFill>
                  <a:solidFill>
                    <a:srgbClr val="ffffff"/>
                  </a:solidFill>
                </a:uFill>
                <a:latin typeface="Arial"/>
                <a:ea typeface="Arial"/>
              </a:rPr>
              <a:t>2</a:t>
            </a:r>
            <a:r>
              <a:rPr b="0" lang="en-US" sz="1800" spc="-1" strike="noStrike">
                <a:solidFill>
                  <a:srgbClr val="000000"/>
                </a:solidFill>
                <a:uFill>
                  <a:solidFill>
                    <a:srgbClr val="ffffff"/>
                  </a:solidFill>
                </a:uFill>
                <a:latin typeface="Arial"/>
                <a:ea typeface="Arial"/>
              </a:rPr>
              <a:t>) ) </a:t>
            </a:r>
            <a:endParaRPr b="0" lang="en-US" sz="1800" spc="-1" strike="noStrike">
              <a:solidFill>
                <a:srgbClr val="000000"/>
              </a:solidFill>
              <a:uFill>
                <a:solidFill>
                  <a:srgbClr val="ffffff"/>
                </a:solidFill>
              </a:uFill>
              <a:latin typeface="Arial"/>
            </a:endParaRPr>
          </a:p>
        </p:txBody>
      </p:sp>
      <p:pic>
        <p:nvPicPr>
          <p:cNvPr id="181" name="Shape 224" descr=""/>
          <p:cNvPicPr/>
          <p:nvPr/>
        </p:nvPicPr>
        <p:blipFill>
          <a:blip r:embed="rId1"/>
          <a:stretch/>
        </p:blipFill>
        <p:spPr>
          <a:xfrm>
            <a:off x="-695160" y="2422440"/>
            <a:ext cx="10971720" cy="2331000"/>
          </a:xfrm>
          <a:prstGeom prst="rect">
            <a:avLst/>
          </a:prstGeom>
          <a:ln>
            <a:noFill/>
          </a:ln>
        </p:spPr>
      </p:pic>
    </p:spTree>
  </p:cSld>
  <p:transition spd="med">
    <p:fade/>
  </p:transition>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CustomShape 1"/>
          <p:cNvSpPr/>
          <p:nvPr/>
        </p:nvSpPr>
        <p:spPr>
          <a:xfrm>
            <a:off x="3448080" y="7122960"/>
            <a:ext cx="3162960" cy="324360"/>
          </a:xfrm>
          <a:prstGeom prst="rect">
            <a:avLst/>
          </a:prstGeom>
          <a:noFill/>
          <a:ln>
            <a:noFill/>
          </a:ln>
        </p:spPr>
        <p:style>
          <a:lnRef idx="0"/>
          <a:fillRef idx="0"/>
          <a:effectRef idx="0"/>
          <a:fontRef idx="minor"/>
        </p:style>
      </p:sp>
      <p:sp>
        <p:nvSpPr>
          <p:cNvPr id="85" name="CustomShape 2"/>
          <p:cNvSpPr/>
          <p:nvPr/>
        </p:nvSpPr>
        <p:spPr>
          <a:xfrm>
            <a:off x="182520" y="274680"/>
            <a:ext cx="9055440" cy="1245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What is The </a:t>
            </a:r>
            <a:r>
              <a:rPr b="0" i="1" lang="en-US" sz="4400" spc="-1" strike="noStrike">
                <a:solidFill>
                  <a:srgbClr val="000000"/>
                </a:solidFill>
                <a:uFill>
                  <a:solidFill>
                    <a:srgbClr val="ffffff"/>
                  </a:solidFill>
                </a:uFill>
                <a:latin typeface="Arial"/>
                <a:ea typeface="Arial"/>
              </a:rPr>
              <a:t>ATL</a:t>
            </a:r>
            <a:r>
              <a:rPr b="0" lang="en-US" sz="4400" spc="-1" strike="noStrike">
                <a:solidFill>
                  <a:srgbClr val="000000"/>
                </a:solidFill>
                <a:uFill>
                  <a:solidFill>
                    <a:srgbClr val="ffffff"/>
                  </a:solidFill>
                </a:uFill>
                <a:latin typeface="Arial"/>
                <a:ea typeface="Arial"/>
              </a:rPr>
              <a:t>?</a:t>
            </a:r>
            <a:br/>
            <a:endParaRPr b="0" lang="en-US" sz="4400" spc="-1" strike="noStrike">
              <a:solidFill>
                <a:srgbClr val="000000"/>
              </a:solidFill>
              <a:uFill>
                <a:solidFill>
                  <a:srgbClr val="ffffff"/>
                </a:solidFill>
              </a:uFill>
              <a:latin typeface="Arial"/>
            </a:endParaRPr>
          </a:p>
        </p:txBody>
      </p:sp>
      <p:sp>
        <p:nvSpPr>
          <p:cNvPr id="86" name="CustomShape 3"/>
          <p:cNvSpPr/>
          <p:nvPr/>
        </p:nvSpPr>
        <p:spPr>
          <a:xfrm>
            <a:off x="503280" y="2992320"/>
            <a:ext cx="8853840" cy="4369320"/>
          </a:xfrm>
          <a:prstGeom prst="rect">
            <a:avLst/>
          </a:prstGeom>
          <a:noFill/>
          <a:ln>
            <a:noFill/>
          </a:ln>
        </p:spPr>
        <p:style>
          <a:lnRef idx="0"/>
          <a:fillRef idx="0"/>
          <a:effectRef idx="0"/>
          <a:fontRef idx="minor"/>
        </p:style>
        <p:txBody>
          <a:bodyPr lIns="0" rIns="0" tIns="28080" bIns="0"/>
          <a:p>
            <a:pPr marL="555480" indent="-554400">
              <a:lnSpc>
                <a:spcPct val="93000"/>
              </a:lnSpc>
              <a:spcBef>
                <a:spcPts val="1400"/>
              </a:spcBef>
              <a:buClr>
                <a:srgbClr val="000000"/>
              </a:buClr>
              <a:buSzPct val="45000"/>
              <a:buFont typeface="Noto Sans Symbols"/>
              <a:buChar char="●"/>
            </a:pPr>
            <a:r>
              <a:rPr b="0" lang="en-US" sz="3200" spc="-1" strike="noStrike">
                <a:solidFill>
                  <a:srgbClr val="000000"/>
                </a:solidFill>
                <a:uFill>
                  <a:solidFill>
                    <a:srgbClr val="ffffff"/>
                  </a:solidFill>
                </a:uFill>
                <a:latin typeface="Arial"/>
                <a:ea typeface="Arial"/>
              </a:rPr>
              <a:t>Automatic Differentiation</a:t>
            </a:r>
            <a:endParaRPr b="0" lang="en-US" sz="3200" spc="-1" strike="noStrike">
              <a:solidFill>
                <a:srgbClr val="000000"/>
              </a:solidFill>
              <a:uFill>
                <a:solidFill>
                  <a:srgbClr val="ffffff"/>
                </a:solidFill>
              </a:uFill>
              <a:latin typeface="Arial"/>
            </a:endParaRPr>
          </a:p>
          <a:p>
            <a:pPr marL="555480" indent="-554400">
              <a:lnSpc>
                <a:spcPct val="93000"/>
              </a:lnSpc>
              <a:spcBef>
                <a:spcPts val="1400"/>
              </a:spcBef>
              <a:buClr>
                <a:srgbClr val="000000"/>
              </a:buClr>
              <a:buSzPct val="45000"/>
              <a:buFont typeface="Noto Sans Symbols"/>
              <a:buChar char="●"/>
            </a:pPr>
            <a:r>
              <a:rPr b="0" lang="en-US" sz="3200" spc="-1" strike="noStrike">
                <a:solidFill>
                  <a:srgbClr val="000000"/>
                </a:solidFill>
                <a:uFill>
                  <a:solidFill>
                    <a:srgbClr val="ffffff"/>
                  </a:solidFill>
                </a:uFill>
                <a:latin typeface="Arial"/>
                <a:ea typeface="Arial"/>
              </a:rPr>
              <a:t>Optimization (</a:t>
            </a:r>
            <a:r>
              <a:rPr b="0" i="1" lang="en-US" sz="2000" spc="-1" strike="noStrike">
                <a:solidFill>
                  <a:srgbClr val="000000"/>
                </a:solidFill>
                <a:uFill>
                  <a:solidFill>
                    <a:srgbClr val="ffffff"/>
                  </a:solidFill>
                </a:uFill>
                <a:latin typeface="Arial"/>
                <a:ea typeface="Arial"/>
              </a:rPr>
              <a:t>Constrained and Unconstrained</a:t>
            </a:r>
            <a:r>
              <a:rPr b="0" lang="en-US" sz="3200" spc="-1" strike="noStrike">
                <a:solidFill>
                  <a:srgbClr val="000000"/>
                </a:solidFill>
                <a:uFill>
                  <a:solidFill>
                    <a:srgbClr val="ffffff"/>
                  </a:solidFill>
                </a:uFill>
                <a:latin typeface="Arial"/>
                <a:ea typeface="Arial"/>
              </a:rPr>
              <a:t>)</a:t>
            </a:r>
            <a:endParaRPr b="0" lang="en-US" sz="3200" spc="-1" strike="noStrike">
              <a:solidFill>
                <a:srgbClr val="000000"/>
              </a:solidFill>
              <a:uFill>
                <a:solidFill>
                  <a:srgbClr val="ffffff"/>
                </a:solidFill>
              </a:uFill>
              <a:latin typeface="Arial"/>
            </a:endParaRPr>
          </a:p>
          <a:p>
            <a:pPr lvl="3" marL="864000" indent="-216000">
              <a:lnSpc>
                <a:spcPct val="93000"/>
              </a:lnSpc>
              <a:spcBef>
                <a:spcPts val="1400"/>
              </a:spcBef>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Arial"/>
              </a:rPr>
              <a:t>Fixed and Mixed Effects Modeling </a:t>
            </a:r>
            <a:endParaRPr b="0" lang="en-US" sz="3200" spc="-1" strike="noStrike">
              <a:solidFill>
                <a:srgbClr val="000000"/>
              </a:solidFill>
              <a:uFill>
                <a:solidFill>
                  <a:srgbClr val="ffffff"/>
                </a:solidFill>
              </a:uFill>
              <a:latin typeface="Arial"/>
            </a:endParaRPr>
          </a:p>
          <a:p>
            <a:pPr marL="555480" indent="-554400">
              <a:lnSpc>
                <a:spcPct val="93000"/>
              </a:lnSpc>
              <a:spcBef>
                <a:spcPts val="1400"/>
              </a:spcBef>
              <a:buClr>
                <a:srgbClr val="000000"/>
              </a:buClr>
              <a:buSzPct val="45000"/>
              <a:buFont typeface="Noto Sans Symbols"/>
              <a:buChar char="●"/>
            </a:pPr>
            <a:r>
              <a:rPr b="0" lang="en-US" sz="3200" spc="-1" strike="noStrike">
                <a:solidFill>
                  <a:srgbClr val="000000"/>
                </a:solidFill>
                <a:uFill>
                  <a:solidFill>
                    <a:srgbClr val="ffffff"/>
                  </a:solidFill>
                </a:uFill>
                <a:latin typeface="Arial"/>
                <a:ea typeface="Arial"/>
              </a:rPr>
              <a:t>Containers (</a:t>
            </a:r>
            <a:r>
              <a:rPr b="0" i="1" lang="en-US" sz="2000" spc="-1" strike="noStrike">
                <a:solidFill>
                  <a:srgbClr val="000000"/>
                </a:solidFill>
                <a:uFill>
                  <a:solidFill>
                    <a:srgbClr val="ffffff"/>
                  </a:solidFill>
                </a:uFill>
                <a:latin typeface="Arial"/>
                <a:ea typeface="Arial"/>
              </a:rPr>
              <a:t>Matrices, Vectors, Arrays</a:t>
            </a:r>
            <a:r>
              <a:rPr b="0" lang="en-US" sz="3200" spc="-1" strike="noStrike">
                <a:solidFill>
                  <a:srgbClr val="000000"/>
                </a:solidFill>
                <a:uFill>
                  <a:solidFill>
                    <a:srgbClr val="ffffff"/>
                  </a:solidFill>
                </a:uFill>
                <a:latin typeface="Arial"/>
                <a:ea typeface="Arial"/>
              </a:rPr>
              <a:t>)</a:t>
            </a:r>
            <a:endParaRPr b="0" lang="en-US" sz="3200" spc="-1" strike="noStrike">
              <a:solidFill>
                <a:srgbClr val="000000"/>
              </a:solidFill>
              <a:uFill>
                <a:solidFill>
                  <a:srgbClr val="ffffff"/>
                </a:solidFill>
              </a:uFill>
              <a:latin typeface="Arial"/>
            </a:endParaRPr>
          </a:p>
          <a:p>
            <a:pPr marL="555480" indent="-554400">
              <a:lnSpc>
                <a:spcPct val="93000"/>
              </a:lnSpc>
              <a:spcBef>
                <a:spcPts val="1400"/>
              </a:spcBef>
              <a:buClr>
                <a:srgbClr val="000000"/>
              </a:buClr>
              <a:buSzPct val="45000"/>
              <a:buFont typeface="Noto Sans Symbols"/>
              <a:buChar char="●"/>
            </a:pPr>
            <a:r>
              <a:rPr b="0" lang="en-US" sz="3200" spc="-1" strike="noStrike">
                <a:solidFill>
                  <a:srgbClr val="000000"/>
                </a:solidFill>
                <a:uFill>
                  <a:solidFill>
                    <a:srgbClr val="ffffff"/>
                  </a:solidFill>
                </a:uFill>
                <a:latin typeface="Arial"/>
                <a:ea typeface="Arial"/>
              </a:rPr>
              <a:t>Probability Distributions</a:t>
            </a:r>
            <a:endParaRPr b="0" lang="en-US" sz="3200" spc="-1" strike="noStrike">
              <a:solidFill>
                <a:srgbClr val="000000"/>
              </a:solidFill>
              <a:uFill>
                <a:solidFill>
                  <a:srgbClr val="ffffff"/>
                </a:solidFill>
              </a:uFill>
              <a:latin typeface="Arial"/>
            </a:endParaRPr>
          </a:p>
          <a:p>
            <a:pPr>
              <a:lnSpc>
                <a:spcPct val="93000"/>
              </a:lnSpc>
              <a:spcBef>
                <a:spcPts val="1400"/>
              </a:spcBef>
            </a:pPr>
            <a:endParaRPr b="0" lang="en-US" sz="3200" spc="-1" strike="noStrike">
              <a:solidFill>
                <a:srgbClr val="000000"/>
              </a:solidFill>
              <a:uFill>
                <a:solidFill>
                  <a:srgbClr val="ffffff"/>
                </a:solidFill>
              </a:uFill>
              <a:latin typeface="Arial"/>
            </a:endParaRPr>
          </a:p>
        </p:txBody>
      </p:sp>
      <p:sp>
        <p:nvSpPr>
          <p:cNvPr id="87" name="CustomShape 4"/>
          <p:cNvSpPr/>
          <p:nvPr/>
        </p:nvSpPr>
        <p:spPr>
          <a:xfrm>
            <a:off x="179280" y="1214280"/>
            <a:ext cx="9055440" cy="1416600"/>
          </a:xfrm>
          <a:prstGeom prst="rect">
            <a:avLst/>
          </a:prstGeom>
          <a:noFill/>
          <a:ln>
            <a:noFill/>
          </a:ln>
        </p:spPr>
        <p:style>
          <a:lnRef idx="0"/>
          <a:fillRef idx="0"/>
          <a:effectRef idx="0"/>
          <a:fontRef idx="minor"/>
        </p:style>
        <p:txBody>
          <a:bodyPr lIns="0" rIns="0" tIns="0" bIns="0" anchor="ctr"/>
          <a:p>
            <a:pPr>
              <a:lnSpc>
                <a:spcPct val="93000"/>
              </a:lnSpc>
            </a:pPr>
            <a:r>
              <a:rPr b="1" i="1" lang="en-US" sz="2800" spc="-1" strike="noStrike">
                <a:solidFill>
                  <a:srgbClr val="666666"/>
                </a:solidFill>
                <a:uFill>
                  <a:solidFill>
                    <a:srgbClr val="ffffff"/>
                  </a:solidFill>
                </a:uFill>
                <a:latin typeface="Arial"/>
                <a:ea typeface="Arial"/>
              </a:rPr>
              <a:t>ATL</a:t>
            </a:r>
            <a:r>
              <a:rPr b="1" lang="en-US" sz="2800" spc="-1" strike="noStrike">
                <a:solidFill>
                  <a:srgbClr val="666666"/>
                </a:solidFill>
                <a:uFill>
                  <a:solidFill>
                    <a:srgbClr val="ffffff"/>
                  </a:solidFill>
                </a:uFill>
                <a:latin typeface="Arial"/>
                <a:ea typeface="Arial"/>
              </a:rPr>
              <a:t> Is A C++ General Purpose Scientific Computing   Library Based On Template Metaprogramming </a:t>
            </a:r>
            <a:br/>
            <a:endParaRPr b="0" lang="en-US" sz="2800" spc="-1" strike="noStrike">
              <a:solidFill>
                <a:srgbClr val="000000"/>
              </a:solidFill>
              <a:uFill>
                <a:solidFill>
                  <a:srgbClr val="ffffff"/>
                </a:solidFill>
              </a:uFill>
              <a:latin typeface="Arial"/>
            </a:endParaRPr>
          </a:p>
        </p:txBody>
      </p:sp>
      <p:sp>
        <p:nvSpPr>
          <p:cNvPr id="88" name="CustomShape 5"/>
          <p:cNvSpPr/>
          <p:nvPr/>
        </p:nvSpPr>
        <p:spPr>
          <a:xfrm>
            <a:off x="177840" y="2349360"/>
            <a:ext cx="9055440" cy="1089360"/>
          </a:xfrm>
          <a:prstGeom prst="rect">
            <a:avLst/>
          </a:prstGeom>
          <a:noFill/>
          <a:ln>
            <a:noFill/>
          </a:ln>
        </p:spPr>
        <p:style>
          <a:lnRef idx="0"/>
          <a:fillRef idx="0"/>
          <a:effectRef idx="0"/>
          <a:fontRef idx="minor"/>
        </p:style>
        <p:txBody>
          <a:bodyPr lIns="0" rIns="0" tIns="0" bIns="0" anchor="ctr"/>
          <a:p>
            <a:pPr>
              <a:lnSpc>
                <a:spcPct val="93000"/>
              </a:lnSpc>
            </a:pPr>
            <a:r>
              <a:rPr b="1" lang="en-US" sz="2800" spc="-1" strike="noStrike">
                <a:solidFill>
                  <a:srgbClr val="000000"/>
                </a:solidFill>
                <a:uFill>
                  <a:solidFill>
                    <a:srgbClr val="ffffff"/>
                  </a:solidFill>
                </a:uFill>
                <a:latin typeface="Arial"/>
                <a:ea typeface="Arial"/>
              </a:rPr>
              <a:t>Key Modules:</a:t>
            </a:r>
            <a:br/>
            <a:endParaRPr b="0" lang="en-US" sz="2800" spc="-1" strike="noStrike">
              <a:solidFill>
                <a:srgbClr val="000000"/>
              </a:solidFill>
              <a:uFill>
                <a:solidFill>
                  <a:srgbClr val="ffffff"/>
                </a:solidFill>
              </a:uFill>
              <a:latin typeface="Arial"/>
            </a:endParaRPr>
          </a:p>
        </p:txBody>
      </p:sp>
    </p:spTree>
  </p:cSld>
  <p:transition spd="med">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2" name="CustomShape 1"/>
          <p:cNvSpPr/>
          <p:nvPr/>
        </p:nvSpPr>
        <p:spPr>
          <a:xfrm>
            <a:off x="3448080" y="7122960"/>
            <a:ext cx="3162960" cy="324360"/>
          </a:xfrm>
          <a:prstGeom prst="rect">
            <a:avLst/>
          </a:prstGeom>
          <a:noFill/>
          <a:ln>
            <a:noFill/>
          </a:ln>
        </p:spPr>
        <p:style>
          <a:lnRef idx="0"/>
          <a:fillRef idx="0"/>
          <a:effectRef idx="0"/>
          <a:fontRef idx="minor"/>
        </p:style>
      </p:sp>
      <p:sp>
        <p:nvSpPr>
          <p:cNvPr id="183"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Reverse Mode AD Trace</a:t>
            </a:r>
            <a:endParaRPr b="0" lang="en-US" sz="4400" spc="-1" strike="noStrike">
              <a:solidFill>
                <a:srgbClr val="000000"/>
              </a:solidFill>
              <a:uFill>
                <a:solidFill>
                  <a:srgbClr val="ffffff"/>
                </a:solidFill>
              </a:uFill>
              <a:latin typeface="Arial"/>
            </a:endParaRPr>
          </a:p>
        </p:txBody>
      </p:sp>
      <p:sp>
        <p:nvSpPr>
          <p:cNvPr id="184" name="CustomShape 3"/>
          <p:cNvSpPr/>
          <p:nvPr/>
        </p:nvSpPr>
        <p:spPr>
          <a:xfrm>
            <a:off x="914400" y="1463760"/>
            <a:ext cx="2377080" cy="1003680"/>
          </a:xfrm>
          <a:prstGeom prst="rect">
            <a:avLst/>
          </a:prstGeom>
          <a:noFill/>
          <a:ln>
            <a:noFill/>
          </a:ln>
        </p:spPr>
        <p:style>
          <a:lnRef idx="0"/>
          <a:fillRef idx="0"/>
          <a:effectRef idx="0"/>
          <a:fontRef idx="minor"/>
        </p:style>
        <p:txBody>
          <a:bodyPr lIns="90000" rIns="90000" tIns="45000" bIns="45000"/>
          <a:p>
            <a:pPr>
              <a:lnSpc>
                <a:spcPct val="93000"/>
              </a:lnSpc>
            </a:pPr>
            <a:r>
              <a:rPr b="1" lang="en-US" sz="1800" spc="-1" strike="noStrike">
                <a:solidFill>
                  <a:srgbClr val="000000"/>
                </a:solidFill>
                <a:uFill>
                  <a:solidFill>
                    <a:srgbClr val="ffffff"/>
                  </a:solidFill>
                </a:uFill>
                <a:latin typeface="Arial"/>
                <a:ea typeface="Arial"/>
              </a:rPr>
              <a:t>Evaluate: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Arial"/>
              </a:rPr>
              <a:t>g(x</a:t>
            </a:r>
            <a:r>
              <a:rPr b="0" lang="en-US" sz="1800" spc="-1" strike="noStrike" baseline="-25000">
                <a:solidFill>
                  <a:srgbClr val="000000"/>
                </a:solidFill>
                <a:uFill>
                  <a:solidFill>
                    <a:srgbClr val="ffffff"/>
                  </a:solidFill>
                </a:uFill>
                <a:latin typeface="Arial"/>
                <a:ea typeface="Arial"/>
              </a:rPr>
              <a:t>1</a:t>
            </a:r>
            <a:r>
              <a:rPr b="0" lang="en-US" sz="1800" spc="-1" strike="noStrike">
                <a:solidFill>
                  <a:srgbClr val="000000"/>
                </a:solidFill>
                <a:uFill>
                  <a:solidFill>
                    <a:srgbClr val="ffffff"/>
                  </a:solidFill>
                </a:uFill>
                <a:latin typeface="Arial"/>
                <a:ea typeface="Arial"/>
              </a:rPr>
              <a:t>,x</a:t>
            </a:r>
            <a:r>
              <a:rPr b="0" lang="en-US" sz="1800" spc="-1" strike="noStrike" baseline="-25000">
                <a:solidFill>
                  <a:srgbClr val="000000"/>
                </a:solidFill>
                <a:uFill>
                  <a:solidFill>
                    <a:srgbClr val="ffffff"/>
                  </a:solidFill>
                </a:uFill>
                <a:latin typeface="Arial"/>
                <a:ea typeface="Arial"/>
              </a:rPr>
              <a:t>2</a:t>
            </a:r>
            <a:r>
              <a:rPr b="0" lang="en-US" sz="1800" spc="-1" strike="noStrike">
                <a:solidFill>
                  <a:srgbClr val="000000"/>
                </a:solidFill>
                <a:uFill>
                  <a:solidFill>
                    <a:srgbClr val="ffffff"/>
                  </a:solidFill>
                </a:uFill>
                <a:latin typeface="Arial"/>
                <a:ea typeface="Arial"/>
              </a:rPr>
              <a:t>) = x</a:t>
            </a:r>
            <a:r>
              <a:rPr b="0" lang="en-US" sz="1800" spc="-1" strike="noStrike" baseline="-25000">
                <a:solidFill>
                  <a:srgbClr val="000000"/>
                </a:solidFill>
                <a:uFill>
                  <a:solidFill>
                    <a:srgbClr val="ffffff"/>
                  </a:solidFill>
                </a:uFill>
                <a:latin typeface="Arial"/>
                <a:ea typeface="Arial"/>
              </a:rPr>
              <a:t>1</a:t>
            </a:r>
            <a:r>
              <a:rPr b="0" lang="en-US" sz="1800" spc="-1" strike="noStrike">
                <a:solidFill>
                  <a:srgbClr val="000000"/>
                </a:solidFill>
                <a:uFill>
                  <a:solidFill>
                    <a:srgbClr val="ffffff"/>
                  </a:solidFill>
                </a:uFill>
                <a:latin typeface="Arial"/>
                <a:ea typeface="Arial"/>
              </a:rPr>
              <a:t>x</a:t>
            </a:r>
            <a:r>
              <a:rPr b="0" lang="en-US" sz="1800" spc="-1" strike="noStrike" baseline="-25000">
                <a:solidFill>
                  <a:srgbClr val="000000"/>
                </a:solidFill>
                <a:uFill>
                  <a:solidFill>
                    <a:srgbClr val="ffffff"/>
                  </a:solidFill>
                </a:uFill>
                <a:latin typeface="Arial"/>
                <a:ea typeface="Arial"/>
              </a:rPr>
              <a:t>2</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Arial"/>
              </a:rPr>
              <a:t>f(x</a:t>
            </a:r>
            <a:r>
              <a:rPr b="0" lang="en-US" sz="1800" spc="-1" strike="noStrike" baseline="-25000">
                <a:solidFill>
                  <a:srgbClr val="000000"/>
                </a:solidFill>
                <a:uFill>
                  <a:solidFill>
                    <a:srgbClr val="ffffff"/>
                  </a:solidFill>
                </a:uFill>
                <a:latin typeface="Arial"/>
                <a:ea typeface="Arial"/>
              </a:rPr>
              <a:t>1</a:t>
            </a:r>
            <a:r>
              <a:rPr b="0" lang="en-US" sz="1800" spc="-1" strike="noStrike">
                <a:solidFill>
                  <a:srgbClr val="000000"/>
                </a:solidFill>
                <a:uFill>
                  <a:solidFill>
                    <a:srgbClr val="ffffff"/>
                  </a:solidFill>
                </a:uFill>
                <a:latin typeface="Arial"/>
                <a:ea typeface="Arial"/>
              </a:rPr>
              <a:t>,x</a:t>
            </a:r>
            <a:r>
              <a:rPr b="0" lang="en-US" sz="1800" spc="-1" strike="noStrike" baseline="-25000">
                <a:solidFill>
                  <a:srgbClr val="000000"/>
                </a:solidFill>
                <a:uFill>
                  <a:solidFill>
                    <a:srgbClr val="ffffff"/>
                  </a:solidFill>
                </a:uFill>
                <a:latin typeface="Arial"/>
                <a:ea typeface="Arial"/>
              </a:rPr>
              <a:t>2</a:t>
            </a:r>
            <a:r>
              <a:rPr b="0" lang="en-US" sz="1800" spc="-1" strike="noStrike">
                <a:solidFill>
                  <a:srgbClr val="000000"/>
                </a:solidFill>
                <a:uFill>
                  <a:solidFill>
                    <a:srgbClr val="ffffff"/>
                  </a:solidFill>
                </a:uFill>
                <a:latin typeface="Arial"/>
                <a:ea typeface="Arial"/>
              </a:rPr>
              <a:t>) = ln(g(x</a:t>
            </a:r>
            <a:r>
              <a:rPr b="0" lang="en-US" sz="1800" spc="-1" strike="noStrike" baseline="-25000">
                <a:solidFill>
                  <a:srgbClr val="000000"/>
                </a:solidFill>
                <a:uFill>
                  <a:solidFill>
                    <a:srgbClr val="ffffff"/>
                  </a:solidFill>
                </a:uFill>
                <a:latin typeface="Arial"/>
                <a:ea typeface="Arial"/>
              </a:rPr>
              <a:t>1</a:t>
            </a:r>
            <a:r>
              <a:rPr b="0" lang="en-US" sz="1800" spc="-1" strike="noStrike">
                <a:solidFill>
                  <a:srgbClr val="000000"/>
                </a:solidFill>
                <a:uFill>
                  <a:solidFill>
                    <a:srgbClr val="ffffff"/>
                  </a:solidFill>
                </a:uFill>
                <a:latin typeface="Arial"/>
                <a:ea typeface="Arial"/>
              </a:rPr>
              <a:t>,x</a:t>
            </a:r>
            <a:r>
              <a:rPr b="0" lang="en-US" sz="1800" spc="-1" strike="noStrike" baseline="-25000">
                <a:solidFill>
                  <a:srgbClr val="000000"/>
                </a:solidFill>
                <a:uFill>
                  <a:solidFill>
                    <a:srgbClr val="ffffff"/>
                  </a:solidFill>
                </a:uFill>
                <a:latin typeface="Arial"/>
                <a:ea typeface="Arial"/>
              </a:rPr>
              <a:t>2</a:t>
            </a:r>
            <a:r>
              <a:rPr b="0" lang="en-US" sz="1800" spc="-1" strike="noStrike">
                <a:solidFill>
                  <a:srgbClr val="000000"/>
                </a:solidFill>
                <a:uFill>
                  <a:solidFill>
                    <a:srgbClr val="ffffff"/>
                  </a:solidFill>
                </a:uFill>
                <a:latin typeface="Arial"/>
                <a:ea typeface="Arial"/>
              </a:rPr>
              <a:t>) ) </a:t>
            </a:r>
            <a:endParaRPr b="0" lang="en-US" sz="1800" spc="-1" strike="noStrike">
              <a:solidFill>
                <a:srgbClr val="000000"/>
              </a:solidFill>
              <a:uFill>
                <a:solidFill>
                  <a:srgbClr val="ffffff"/>
                </a:solidFill>
              </a:uFill>
              <a:latin typeface="Arial"/>
            </a:endParaRPr>
          </a:p>
        </p:txBody>
      </p:sp>
      <p:pic>
        <p:nvPicPr>
          <p:cNvPr id="185" name="Shape 232" descr=""/>
          <p:cNvPicPr/>
          <p:nvPr/>
        </p:nvPicPr>
        <p:blipFill>
          <a:blip r:embed="rId1"/>
          <a:stretch/>
        </p:blipFill>
        <p:spPr>
          <a:xfrm>
            <a:off x="-695160" y="2422440"/>
            <a:ext cx="10971720" cy="2331000"/>
          </a:xfrm>
          <a:prstGeom prst="rect">
            <a:avLst/>
          </a:prstGeom>
          <a:ln>
            <a:noFill/>
          </a:ln>
        </p:spPr>
      </p:pic>
      <p:sp>
        <p:nvSpPr>
          <p:cNvPr id="186" name="CustomShape 4"/>
          <p:cNvSpPr/>
          <p:nvPr/>
        </p:nvSpPr>
        <p:spPr>
          <a:xfrm>
            <a:off x="4022640" y="1646280"/>
            <a:ext cx="2742120" cy="775080"/>
          </a:xfrm>
          <a:prstGeom prst="wedgeRoundRectCallout">
            <a:avLst>
              <a:gd name="adj1" fmla="val 24374"/>
              <a:gd name="adj2" fmla="val 66992"/>
              <a:gd name="adj3" fmla="val 0"/>
            </a:avLst>
          </a:prstGeom>
          <a:solidFill>
            <a:srgbClr val="cfe7f5"/>
          </a:solidFill>
          <a:ln w="9360">
            <a:solidFill>
              <a:srgbClr val="808080"/>
            </a:solidFill>
            <a:round/>
          </a:ln>
        </p:spPr>
        <p:style>
          <a:lnRef idx="0"/>
          <a:fillRef idx="0"/>
          <a:effectRef idx="0"/>
          <a:fontRef idx="minor"/>
        </p:style>
        <p:txBody>
          <a:bodyPr lIns="90000" rIns="90000" tIns="45000" bIns="45000" anchor="ctr"/>
          <a:p>
            <a:pPr algn="ctr">
              <a:lnSpc>
                <a:spcPct val="93000"/>
              </a:lnSpc>
            </a:pPr>
            <a:r>
              <a:rPr b="0" lang="en-US" sz="1800" spc="-1" strike="noStrike">
                <a:solidFill>
                  <a:srgbClr val="000000"/>
                </a:solidFill>
                <a:uFill>
                  <a:solidFill>
                    <a:srgbClr val="ffffff"/>
                  </a:solidFill>
                </a:uFill>
                <a:latin typeface="Arial"/>
                <a:ea typeface="Arial"/>
              </a:rPr>
              <a:t>Adjoints</a:t>
            </a:r>
            <a:endParaRPr b="0" lang="en-US" sz="1800" spc="-1" strike="noStrike">
              <a:solidFill>
                <a:srgbClr val="000000"/>
              </a:solidFill>
              <a:uFill>
                <a:solidFill>
                  <a:srgbClr val="ffffff"/>
                </a:solidFill>
              </a:uFill>
              <a:latin typeface="Arial"/>
            </a:endParaRPr>
          </a:p>
        </p:txBody>
      </p:sp>
    </p:spTree>
  </p:cSld>
  <p:transition spd="med">
    <p:fade/>
  </p:transition>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7" name="CustomShape 1"/>
          <p:cNvSpPr/>
          <p:nvPr/>
        </p:nvSpPr>
        <p:spPr>
          <a:xfrm>
            <a:off x="3448080" y="7122960"/>
            <a:ext cx="3162960" cy="324360"/>
          </a:xfrm>
          <a:prstGeom prst="rect">
            <a:avLst/>
          </a:prstGeom>
          <a:noFill/>
          <a:ln>
            <a:noFill/>
          </a:ln>
        </p:spPr>
        <p:style>
          <a:lnRef idx="0"/>
          <a:fillRef idx="0"/>
          <a:effectRef idx="0"/>
          <a:fontRef idx="minor"/>
        </p:style>
      </p:sp>
      <p:sp>
        <p:nvSpPr>
          <p:cNvPr id="188"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Reverse Mode AD Trace</a:t>
            </a:r>
            <a:endParaRPr b="0" lang="en-US" sz="4400" spc="-1" strike="noStrike">
              <a:solidFill>
                <a:srgbClr val="000000"/>
              </a:solidFill>
              <a:uFill>
                <a:solidFill>
                  <a:srgbClr val="ffffff"/>
                </a:solidFill>
              </a:uFill>
              <a:latin typeface="Arial"/>
            </a:endParaRPr>
          </a:p>
        </p:txBody>
      </p:sp>
      <p:sp>
        <p:nvSpPr>
          <p:cNvPr id="189" name="CustomShape 3"/>
          <p:cNvSpPr/>
          <p:nvPr/>
        </p:nvSpPr>
        <p:spPr>
          <a:xfrm>
            <a:off x="914400" y="1247760"/>
            <a:ext cx="2377080" cy="343440"/>
          </a:xfrm>
          <a:prstGeom prst="rect">
            <a:avLst/>
          </a:prstGeom>
          <a:noFill/>
          <a:ln>
            <a:noFill/>
          </a:ln>
        </p:spPr>
        <p:style>
          <a:lnRef idx="0"/>
          <a:fillRef idx="0"/>
          <a:effectRef idx="0"/>
          <a:fontRef idx="minor"/>
        </p:style>
        <p:txBody>
          <a:bodyPr lIns="90000" rIns="90000" tIns="45000" bIns="45000"/>
          <a:p>
            <a:pPr>
              <a:lnSpc>
                <a:spcPct val="93000"/>
              </a:lnSpc>
            </a:pPr>
            <a:r>
              <a:rPr b="1" lang="en-US" sz="1800" spc="-1" strike="noStrike">
                <a:solidFill>
                  <a:srgbClr val="000000"/>
                </a:solidFill>
                <a:uFill>
                  <a:solidFill>
                    <a:srgbClr val="ffffff"/>
                  </a:solidFill>
                </a:uFill>
                <a:latin typeface="Arial"/>
                <a:ea typeface="Arial"/>
              </a:rPr>
              <a:t>Compute Gradient:</a:t>
            </a:r>
            <a:r>
              <a:rPr b="0" lang="en-US" sz="18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p:txBody>
      </p:sp>
      <p:pic>
        <p:nvPicPr>
          <p:cNvPr id="190" name="Shape 241" descr=""/>
          <p:cNvPicPr/>
          <p:nvPr/>
        </p:nvPicPr>
        <p:blipFill>
          <a:blip r:embed="rId1"/>
          <a:stretch/>
        </p:blipFill>
        <p:spPr>
          <a:xfrm>
            <a:off x="-746280" y="1693800"/>
            <a:ext cx="11044800" cy="5091480"/>
          </a:xfrm>
          <a:prstGeom prst="rect">
            <a:avLst/>
          </a:prstGeom>
          <a:ln>
            <a:noFill/>
          </a:ln>
        </p:spPr>
      </p:pic>
    </p:spTree>
  </p:cSld>
  <p:transition spd="med">
    <p:fade/>
  </p:transition>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1" name="CustomShape 1"/>
          <p:cNvSpPr/>
          <p:nvPr/>
        </p:nvSpPr>
        <p:spPr>
          <a:xfrm>
            <a:off x="3448080" y="7122960"/>
            <a:ext cx="3162960" cy="324360"/>
          </a:xfrm>
          <a:prstGeom prst="rect">
            <a:avLst/>
          </a:prstGeom>
          <a:noFill/>
          <a:ln>
            <a:noFill/>
          </a:ln>
        </p:spPr>
        <p:style>
          <a:lnRef idx="0"/>
          <a:fillRef idx="0"/>
          <a:effectRef idx="0"/>
          <a:fontRef idx="minor"/>
        </p:style>
      </p:sp>
      <p:sp>
        <p:nvSpPr>
          <p:cNvPr id="192"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Higher-Order Reverse Mode AD</a:t>
            </a:r>
            <a:endParaRPr b="0" lang="en-US" sz="4400" spc="-1" strike="noStrike">
              <a:solidFill>
                <a:srgbClr val="000000"/>
              </a:solidFill>
              <a:uFill>
                <a:solidFill>
                  <a:srgbClr val="ffffff"/>
                </a:solidFill>
              </a:uFill>
              <a:latin typeface="Arial"/>
            </a:endParaRPr>
          </a:p>
        </p:txBody>
      </p:sp>
      <p:sp>
        <p:nvSpPr>
          <p:cNvPr id="193" name="CustomShape 3"/>
          <p:cNvSpPr/>
          <p:nvPr/>
        </p:nvSpPr>
        <p:spPr>
          <a:xfrm>
            <a:off x="503280" y="1768320"/>
            <a:ext cx="8847720" cy="4448520"/>
          </a:xfrm>
          <a:prstGeom prst="rect">
            <a:avLst/>
          </a:prstGeom>
          <a:noFill/>
          <a:ln>
            <a:noFill/>
          </a:ln>
        </p:spPr>
        <p:style>
          <a:lnRef idx="0"/>
          <a:fillRef idx="0"/>
          <a:effectRef idx="0"/>
          <a:fontRef idx="minor"/>
        </p:style>
        <p:txBody>
          <a:bodyPr lIns="0" rIns="0" tIns="28080" bIns="0"/>
          <a:p>
            <a:pPr marL="555480" indent="-554400">
              <a:lnSpc>
                <a:spcPct val="93000"/>
              </a:lnSpc>
              <a:spcBef>
                <a:spcPts val="1400"/>
              </a:spcBef>
              <a:buClr>
                <a:srgbClr val="000000"/>
              </a:buClr>
              <a:buSzPct val="45000"/>
              <a:buFont typeface="Noto Sans Symbols"/>
              <a:buChar char="●"/>
            </a:pPr>
            <a:r>
              <a:rPr b="0" lang="en-US" sz="3600" spc="-1" strike="noStrike">
                <a:solidFill>
                  <a:srgbClr val="000000"/>
                </a:solidFill>
                <a:uFill>
                  <a:solidFill>
                    <a:srgbClr val="ffffff"/>
                  </a:solidFill>
                </a:uFill>
                <a:latin typeface="Arial"/>
                <a:ea typeface="Arial"/>
              </a:rPr>
              <a:t>We can't just differentiate the first-order algorithm</a:t>
            </a:r>
            <a:endParaRPr b="0" lang="en-US" sz="3600" spc="-1" strike="noStrike">
              <a:solidFill>
                <a:srgbClr val="000000"/>
              </a:solidFill>
              <a:uFill>
                <a:solidFill>
                  <a:srgbClr val="ffffff"/>
                </a:solidFill>
              </a:uFill>
              <a:latin typeface="Arial"/>
            </a:endParaRPr>
          </a:p>
          <a:p>
            <a:pPr marL="555480" indent="-554400">
              <a:lnSpc>
                <a:spcPct val="93000"/>
              </a:lnSpc>
              <a:spcBef>
                <a:spcPts val="1400"/>
              </a:spcBef>
              <a:buClr>
                <a:srgbClr val="000000"/>
              </a:buClr>
              <a:buSzPct val="45000"/>
              <a:buFont typeface="Noto Sans Symbols"/>
              <a:buChar char="●"/>
            </a:pPr>
            <a:r>
              <a:rPr b="0" lang="en-US" sz="3600" spc="-1" strike="noStrike">
                <a:solidFill>
                  <a:srgbClr val="000000"/>
                </a:solidFill>
                <a:uFill>
                  <a:solidFill>
                    <a:srgbClr val="ffffff"/>
                  </a:solidFill>
                </a:uFill>
                <a:latin typeface="Arial"/>
                <a:ea typeface="Arial"/>
              </a:rPr>
              <a:t>We have to account for any nonlinear interactions</a:t>
            </a:r>
            <a:r>
              <a:rPr b="1" i="1" lang="en-US" sz="3600" spc="-1" strike="noStrike" baseline="30000">
                <a:solidFill>
                  <a:srgbClr val="000000"/>
                </a:solidFill>
                <a:uFill>
                  <a:solidFill>
                    <a:srgbClr val="ffffff"/>
                  </a:solidFill>
                </a:uFill>
                <a:latin typeface="Arial"/>
                <a:ea typeface="Arial"/>
              </a:rPr>
              <a:t>[3]</a:t>
            </a:r>
            <a:endParaRPr b="0" lang="en-US" sz="3600" spc="-1" strike="noStrike">
              <a:solidFill>
                <a:srgbClr val="000000"/>
              </a:solidFill>
              <a:uFill>
                <a:solidFill>
                  <a:srgbClr val="ffffff"/>
                </a:solidFill>
              </a:uFill>
              <a:latin typeface="Arial"/>
            </a:endParaRPr>
          </a:p>
          <a:p>
            <a:pPr marL="555480" indent="-554400">
              <a:lnSpc>
                <a:spcPct val="93000"/>
              </a:lnSpc>
              <a:spcBef>
                <a:spcPts val="1400"/>
              </a:spcBef>
              <a:buClr>
                <a:srgbClr val="000000"/>
              </a:buClr>
              <a:buSzPct val="45000"/>
              <a:buFont typeface="Noto Sans Symbols"/>
              <a:buChar char="●"/>
            </a:pPr>
            <a:r>
              <a:rPr b="0" lang="en-US" sz="3600" spc="-1" strike="noStrike">
                <a:solidFill>
                  <a:srgbClr val="000000"/>
                </a:solidFill>
                <a:uFill>
                  <a:solidFill>
                    <a:srgbClr val="ffffff"/>
                  </a:solidFill>
                </a:uFill>
                <a:latin typeface="Arial"/>
                <a:ea typeface="Arial"/>
              </a:rPr>
              <a:t>These variables may be used later in the accumulation and are said to be “</a:t>
            </a:r>
            <a:r>
              <a:rPr b="0" i="1" lang="en-US" sz="3600" spc="-1" strike="noStrike">
                <a:solidFill>
                  <a:srgbClr val="000000"/>
                </a:solidFill>
                <a:uFill>
                  <a:solidFill>
                    <a:srgbClr val="ffffff"/>
                  </a:solidFill>
                </a:uFill>
                <a:latin typeface="Arial"/>
                <a:ea typeface="Arial"/>
              </a:rPr>
              <a:t>live</a:t>
            </a:r>
            <a:r>
              <a:rPr b="0" lang="en-US" sz="3600" spc="-1" strike="noStrike">
                <a:solidFill>
                  <a:srgbClr val="000000"/>
                </a:solidFill>
                <a:uFill>
                  <a:solidFill>
                    <a:srgbClr val="ffffff"/>
                  </a:solidFill>
                </a:uFill>
                <a:latin typeface="Arial"/>
                <a:ea typeface="Arial"/>
              </a:rPr>
              <a:t>” variables</a:t>
            </a:r>
            <a:r>
              <a:rPr b="1" i="1" lang="en-US" sz="3600" spc="-1" strike="noStrike" baseline="30000">
                <a:solidFill>
                  <a:srgbClr val="000000"/>
                </a:solidFill>
                <a:uFill>
                  <a:solidFill>
                    <a:srgbClr val="ffffff"/>
                  </a:solidFill>
                </a:uFill>
                <a:latin typeface="Arial"/>
                <a:ea typeface="Arial"/>
              </a:rPr>
              <a:t>[4]</a:t>
            </a:r>
            <a:endParaRPr b="0" lang="en-US" sz="3600" spc="-1" strike="noStrike">
              <a:solidFill>
                <a:srgbClr val="000000"/>
              </a:solidFill>
              <a:uFill>
                <a:solidFill>
                  <a:srgbClr val="ffffff"/>
                </a:solidFill>
              </a:uFill>
              <a:latin typeface="Arial"/>
            </a:endParaRPr>
          </a:p>
          <a:p>
            <a:pPr>
              <a:lnSpc>
                <a:spcPct val="93000"/>
              </a:lnSpc>
              <a:spcBef>
                <a:spcPts val="1400"/>
              </a:spcBef>
            </a:pPr>
            <a:endParaRPr b="0" lang="en-US" sz="3600" spc="-1" strike="noStrike">
              <a:solidFill>
                <a:srgbClr val="000000"/>
              </a:solidFill>
              <a:uFill>
                <a:solidFill>
                  <a:srgbClr val="ffffff"/>
                </a:solidFill>
              </a:uFill>
              <a:latin typeface="Arial"/>
            </a:endParaRPr>
          </a:p>
          <a:p>
            <a:pPr marL="343080" indent="-342000">
              <a:lnSpc>
                <a:spcPct val="93000"/>
              </a:lnSpc>
              <a:spcBef>
                <a:spcPts val="1400"/>
              </a:spcBef>
            </a:pPr>
            <a:endParaRPr b="0" lang="en-US" sz="3600" spc="-1" strike="noStrike">
              <a:solidFill>
                <a:srgbClr val="000000"/>
              </a:solidFill>
              <a:uFill>
                <a:solidFill>
                  <a:srgbClr val="ffffff"/>
                </a:solidFill>
              </a:uFill>
              <a:latin typeface="Arial"/>
            </a:endParaRPr>
          </a:p>
        </p:txBody>
      </p:sp>
    </p:spTree>
  </p:cSld>
  <p:transition spd="med">
    <p:fade/>
  </p:transition>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4" name="CustomShape 1"/>
          <p:cNvSpPr/>
          <p:nvPr/>
        </p:nvSpPr>
        <p:spPr>
          <a:xfrm>
            <a:off x="3448080" y="7122960"/>
            <a:ext cx="3162960" cy="324360"/>
          </a:xfrm>
          <a:prstGeom prst="rect">
            <a:avLst/>
          </a:prstGeom>
          <a:noFill/>
          <a:ln>
            <a:noFill/>
          </a:ln>
        </p:spPr>
        <p:style>
          <a:lnRef idx="0"/>
          <a:fillRef idx="0"/>
          <a:effectRef idx="0"/>
          <a:fontRef idx="minor"/>
        </p:style>
      </p:sp>
      <p:sp>
        <p:nvSpPr>
          <p:cNvPr id="195"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Higher-Order Reverse Mode AD</a:t>
            </a:r>
            <a:endParaRPr b="0" lang="en-US" sz="4400" spc="-1" strike="noStrike">
              <a:solidFill>
                <a:srgbClr val="000000"/>
              </a:solidFill>
              <a:uFill>
                <a:solidFill>
                  <a:srgbClr val="ffffff"/>
                </a:solidFill>
              </a:uFill>
              <a:latin typeface="Arial"/>
            </a:endParaRPr>
          </a:p>
        </p:txBody>
      </p:sp>
      <p:sp>
        <p:nvSpPr>
          <p:cNvPr id="196" name="CustomShape 3"/>
          <p:cNvSpPr/>
          <p:nvPr/>
        </p:nvSpPr>
        <p:spPr>
          <a:xfrm>
            <a:off x="503280" y="1768320"/>
            <a:ext cx="8847720" cy="4448520"/>
          </a:xfrm>
          <a:prstGeom prst="rect">
            <a:avLst/>
          </a:prstGeom>
          <a:noFill/>
          <a:ln>
            <a:noFill/>
          </a:ln>
        </p:spPr>
        <p:style>
          <a:lnRef idx="0"/>
          <a:fillRef idx="0"/>
          <a:effectRef idx="0"/>
          <a:fontRef idx="minor"/>
        </p:style>
        <p:txBody>
          <a:bodyPr lIns="0" rIns="0" tIns="28080" bIns="0"/>
          <a:p>
            <a:pPr marL="558720" indent="-557640">
              <a:lnSpc>
                <a:spcPct val="93000"/>
              </a:lnSpc>
            </a:pPr>
            <a:endParaRPr b="0" lang="en-US" sz="1800" spc="-1" strike="noStrike">
              <a:solidFill>
                <a:srgbClr val="000000"/>
              </a:solidFill>
              <a:uFill>
                <a:solidFill>
                  <a:srgbClr val="ffffff"/>
                </a:solidFill>
              </a:uFill>
              <a:latin typeface="Arial"/>
            </a:endParaRPr>
          </a:p>
          <a:p>
            <a:pPr marL="343080" indent="-342000">
              <a:lnSpc>
                <a:spcPct val="93000"/>
              </a:lnSpc>
              <a:spcBef>
                <a:spcPts val="1400"/>
              </a:spcBef>
            </a:pPr>
            <a:endParaRPr b="0" lang="en-US" sz="1800" spc="-1" strike="noStrike">
              <a:solidFill>
                <a:srgbClr val="000000"/>
              </a:solidFill>
              <a:uFill>
                <a:solidFill>
                  <a:srgbClr val="ffffff"/>
                </a:solidFill>
              </a:uFill>
              <a:latin typeface="Arial"/>
            </a:endParaRPr>
          </a:p>
        </p:txBody>
      </p:sp>
      <p:sp>
        <p:nvSpPr>
          <p:cNvPr id="197" name="CustomShape 4"/>
          <p:cNvSpPr/>
          <p:nvPr/>
        </p:nvSpPr>
        <p:spPr>
          <a:xfrm>
            <a:off x="639720" y="1266840"/>
            <a:ext cx="4205880" cy="371880"/>
          </a:xfrm>
          <a:prstGeom prst="rect">
            <a:avLst/>
          </a:prstGeom>
          <a:noFill/>
          <a:ln>
            <a:noFill/>
          </a:ln>
        </p:spPr>
        <p:style>
          <a:lnRef idx="0"/>
          <a:fillRef idx="0"/>
          <a:effectRef idx="0"/>
          <a:fontRef idx="minor"/>
        </p:style>
        <p:txBody>
          <a:bodyPr lIns="90000" rIns="90000" tIns="45000" bIns="45000"/>
          <a:p>
            <a:pPr>
              <a:lnSpc>
                <a:spcPct val="93000"/>
              </a:lnSpc>
            </a:pPr>
            <a:r>
              <a:rPr b="1" lang="en-US" sz="2000" spc="-1" strike="noStrike">
                <a:solidFill>
                  <a:srgbClr val="999999"/>
                </a:solidFill>
                <a:uFill>
                  <a:solidFill>
                    <a:srgbClr val="ffffff"/>
                  </a:solidFill>
                </a:uFill>
                <a:latin typeface="Arial"/>
                <a:ea typeface="Arial"/>
              </a:rPr>
              <a:t>Nonlinear Interaction</a:t>
            </a:r>
            <a:endParaRPr b="0" lang="en-US" sz="2000" spc="-1" strike="noStrike">
              <a:solidFill>
                <a:srgbClr val="000000"/>
              </a:solidFill>
              <a:uFill>
                <a:solidFill>
                  <a:srgbClr val="ffffff"/>
                </a:solidFill>
              </a:uFill>
              <a:latin typeface="Arial"/>
            </a:endParaRPr>
          </a:p>
        </p:txBody>
      </p:sp>
      <p:sp>
        <p:nvSpPr>
          <p:cNvPr id="198" name="CustomShape 5"/>
          <p:cNvSpPr/>
          <p:nvPr/>
        </p:nvSpPr>
        <p:spPr>
          <a:xfrm>
            <a:off x="731880" y="2286000"/>
            <a:ext cx="7588800" cy="599040"/>
          </a:xfrm>
          <a:prstGeom prst="rect">
            <a:avLst/>
          </a:prstGeom>
          <a:noFill/>
          <a:ln>
            <a:noFill/>
          </a:ln>
        </p:spPr>
        <p:style>
          <a:lnRef idx="0"/>
          <a:fillRef idx="0"/>
          <a:effectRef idx="0"/>
          <a:fontRef idx="minor"/>
        </p:style>
        <p:txBody>
          <a:bodyPr lIns="90000" rIns="90000" tIns="45000" bIns="45000"/>
          <a:p>
            <a:pPr marL="216000" indent="-214920">
              <a:lnSpc>
                <a:spcPct val="93000"/>
              </a:lnSpc>
            </a:pPr>
            <a:r>
              <a:rPr b="0" i="1" lang="en-US" sz="1800" spc="-1" strike="noStrike">
                <a:solidFill>
                  <a:srgbClr val="000000"/>
                </a:solidFill>
                <a:uFill>
                  <a:solidFill>
                    <a:srgbClr val="ffffff"/>
                  </a:solidFill>
                </a:uFill>
                <a:latin typeface="Arial"/>
                <a:ea typeface="Arial"/>
              </a:rPr>
              <a:t>Defined at the expression level as an interaction of variables in the    linear portion of an expression with those that are nonlinear</a:t>
            </a:r>
            <a:endParaRPr b="0" lang="en-US" sz="1800" spc="-1" strike="noStrike">
              <a:solidFill>
                <a:srgbClr val="000000"/>
              </a:solidFill>
              <a:uFill>
                <a:solidFill>
                  <a:srgbClr val="ffffff"/>
                </a:solidFill>
              </a:uFill>
              <a:latin typeface="Arial"/>
            </a:endParaRPr>
          </a:p>
        </p:txBody>
      </p:sp>
      <p:sp>
        <p:nvSpPr>
          <p:cNvPr id="199" name="CustomShape 6"/>
          <p:cNvSpPr/>
          <p:nvPr/>
        </p:nvSpPr>
        <p:spPr>
          <a:xfrm>
            <a:off x="1044720" y="3200400"/>
            <a:ext cx="3016800" cy="343440"/>
          </a:xfrm>
          <a:prstGeom prst="rect">
            <a:avLst/>
          </a:prstGeom>
          <a:noFill/>
          <a:ln>
            <a:noFill/>
          </a:ln>
        </p:spPr>
        <p:style>
          <a:lnRef idx="0"/>
          <a:fillRef idx="0"/>
          <a:effectRef idx="0"/>
          <a:fontRef idx="minor"/>
        </p:style>
        <p:txBody>
          <a:bodyPr lIns="90000" rIns="90000" tIns="45000" bIns="45000"/>
          <a:p>
            <a:pPr>
              <a:lnSpc>
                <a:spcPct val="93000"/>
              </a:lnSpc>
            </a:pPr>
            <a:r>
              <a:rPr b="0" lang="en-US" sz="1800" spc="-1" strike="noStrike">
                <a:solidFill>
                  <a:srgbClr val="000000"/>
                </a:solidFill>
                <a:uFill>
                  <a:solidFill>
                    <a:srgbClr val="ffffff"/>
                  </a:solidFill>
                </a:uFill>
                <a:latin typeface="Arial"/>
                <a:ea typeface="Arial"/>
              </a:rPr>
              <a:t>Example:</a:t>
            </a:r>
            <a:endParaRPr b="0" lang="en-US" sz="1800" spc="-1" strike="noStrike">
              <a:solidFill>
                <a:srgbClr val="000000"/>
              </a:solidFill>
              <a:uFill>
                <a:solidFill>
                  <a:srgbClr val="ffffff"/>
                </a:solidFill>
              </a:uFill>
              <a:latin typeface="Arial"/>
            </a:endParaRPr>
          </a:p>
        </p:txBody>
      </p:sp>
      <p:pic>
        <p:nvPicPr>
          <p:cNvPr id="200" name="Shape 259" descr=""/>
          <p:cNvPicPr/>
          <p:nvPr/>
        </p:nvPicPr>
        <p:blipFill>
          <a:blip r:embed="rId1"/>
          <a:stretch/>
        </p:blipFill>
        <p:spPr>
          <a:xfrm>
            <a:off x="2103480" y="3475080"/>
            <a:ext cx="2980080" cy="986400"/>
          </a:xfrm>
          <a:prstGeom prst="rect">
            <a:avLst/>
          </a:prstGeom>
          <a:ln>
            <a:noFill/>
          </a:ln>
        </p:spPr>
      </p:pic>
      <p:sp>
        <p:nvSpPr>
          <p:cNvPr id="201" name="CustomShape 7"/>
          <p:cNvSpPr/>
          <p:nvPr/>
        </p:nvSpPr>
        <p:spPr>
          <a:xfrm>
            <a:off x="973080" y="4937040"/>
            <a:ext cx="6856920" cy="645120"/>
          </a:xfrm>
          <a:prstGeom prst="rect">
            <a:avLst/>
          </a:prstGeom>
          <a:noFill/>
          <a:ln>
            <a:noFill/>
          </a:ln>
        </p:spPr>
        <p:style>
          <a:lnRef idx="0"/>
          <a:fillRef idx="0"/>
          <a:effectRef idx="0"/>
          <a:fontRef idx="minor"/>
        </p:style>
        <p:txBody>
          <a:bodyPr lIns="90000" rIns="90000" tIns="45000" bIns="45000"/>
          <a:p>
            <a:pPr marL="216000" indent="-214920">
              <a:lnSpc>
                <a:spcPct val="93000"/>
              </a:lnSpc>
            </a:pPr>
            <a:r>
              <a:rPr b="1" i="1" lang="en-US" sz="1800" spc="-1" strike="noStrike">
                <a:solidFill>
                  <a:srgbClr val="000000"/>
                </a:solidFill>
                <a:uFill>
                  <a:solidFill>
                    <a:srgbClr val="ffffff"/>
                  </a:solidFill>
                </a:uFill>
                <a:latin typeface="Arial"/>
                <a:ea typeface="Arial"/>
              </a:rPr>
              <a:t>x</a:t>
            </a:r>
            <a:r>
              <a:rPr b="0" i="1" lang="en-US" sz="1800" spc="-1" strike="noStrike">
                <a:solidFill>
                  <a:srgbClr val="000000"/>
                </a:solidFill>
                <a:uFill>
                  <a:solidFill>
                    <a:srgbClr val="ffffff"/>
                  </a:solidFill>
                </a:uFill>
                <a:latin typeface="Arial"/>
                <a:ea typeface="Arial"/>
              </a:rPr>
              <a:t> and </a:t>
            </a:r>
            <a:r>
              <a:rPr b="1" i="1" lang="en-US" sz="1800" spc="-1" strike="noStrike">
                <a:solidFill>
                  <a:srgbClr val="000000"/>
                </a:solidFill>
                <a:uFill>
                  <a:solidFill>
                    <a:srgbClr val="ffffff"/>
                  </a:solidFill>
                </a:uFill>
                <a:latin typeface="Arial"/>
                <a:ea typeface="Arial"/>
              </a:rPr>
              <a:t>y</a:t>
            </a:r>
            <a:r>
              <a:rPr b="0" i="1" lang="en-US" sz="1800" spc="-1" strike="noStrike">
                <a:solidFill>
                  <a:srgbClr val="000000"/>
                </a:solidFill>
                <a:uFill>
                  <a:solidFill>
                    <a:srgbClr val="ffffff"/>
                  </a:solidFill>
                </a:uFill>
                <a:latin typeface="Arial"/>
                <a:ea typeface="Arial"/>
              </a:rPr>
              <a:t> interact with the nonlinear expression e</a:t>
            </a:r>
            <a:r>
              <a:rPr b="0" i="1" lang="en-US" sz="1800" spc="-1" strike="noStrike" baseline="30000">
                <a:solidFill>
                  <a:srgbClr val="000000"/>
                </a:solidFill>
                <a:uFill>
                  <a:solidFill>
                    <a:srgbClr val="ffffff"/>
                  </a:solidFill>
                </a:uFill>
                <a:latin typeface="Arial"/>
                <a:ea typeface="Arial"/>
              </a:rPr>
              <a:t>z</a:t>
            </a:r>
            <a:r>
              <a:rPr b="0" i="1" lang="en-US" sz="1800" spc="-1" strike="noStrike">
                <a:solidFill>
                  <a:srgbClr val="000000"/>
                </a:solidFill>
                <a:uFill>
                  <a:solidFill>
                    <a:srgbClr val="ffffff"/>
                  </a:solidFill>
                </a:uFill>
                <a:latin typeface="Arial"/>
                <a:ea typeface="Arial"/>
              </a:rPr>
              <a:t>, therefore </a:t>
            </a:r>
            <a:r>
              <a:rPr b="1" i="1" lang="en-US" sz="1800" spc="-1" strike="noStrike">
                <a:solidFill>
                  <a:srgbClr val="000000"/>
                </a:solidFill>
                <a:uFill>
                  <a:solidFill>
                    <a:srgbClr val="ffffff"/>
                  </a:solidFill>
                </a:uFill>
                <a:latin typeface="Arial"/>
                <a:ea typeface="Arial"/>
              </a:rPr>
              <a:t>x</a:t>
            </a:r>
            <a:r>
              <a:rPr b="0" i="1" lang="en-US" sz="1800" spc="-1" strike="noStrike">
                <a:solidFill>
                  <a:srgbClr val="000000"/>
                </a:solidFill>
                <a:uFill>
                  <a:solidFill>
                    <a:srgbClr val="ffffff"/>
                  </a:solidFill>
                </a:uFill>
                <a:latin typeface="Arial"/>
                <a:ea typeface="Arial"/>
              </a:rPr>
              <a:t> and </a:t>
            </a:r>
            <a:r>
              <a:rPr b="1" i="1" lang="en-US" sz="1800" spc="-1" strike="noStrike">
                <a:solidFill>
                  <a:srgbClr val="000000"/>
                </a:solidFill>
                <a:uFill>
                  <a:solidFill>
                    <a:srgbClr val="ffffff"/>
                  </a:solidFill>
                </a:uFill>
                <a:latin typeface="Arial"/>
                <a:ea typeface="Arial"/>
              </a:rPr>
              <a:t>y</a:t>
            </a:r>
            <a:r>
              <a:rPr b="0" i="1" lang="en-US" sz="1800" spc="-1" strike="noStrike">
                <a:solidFill>
                  <a:srgbClr val="000000"/>
                </a:solidFill>
                <a:uFill>
                  <a:solidFill>
                    <a:srgbClr val="ffffff"/>
                  </a:solidFill>
                </a:uFill>
                <a:latin typeface="Arial"/>
                <a:ea typeface="Arial"/>
              </a:rPr>
              <a:t> are said to have a nonlinear interaction with </a:t>
            </a:r>
            <a:r>
              <a:rPr b="1" i="1" lang="en-US" sz="1800" spc="-1" strike="noStrike">
                <a:solidFill>
                  <a:srgbClr val="000000"/>
                </a:solidFill>
                <a:uFill>
                  <a:solidFill>
                    <a:srgbClr val="ffffff"/>
                  </a:solidFill>
                </a:uFill>
                <a:latin typeface="Arial"/>
                <a:ea typeface="Arial"/>
              </a:rPr>
              <a:t>z</a:t>
            </a:r>
            <a:r>
              <a:rPr b="0" i="1" lang="en-US" sz="1800" spc="-1" strike="noStrike">
                <a:solidFill>
                  <a:srgbClr val="000000"/>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p:txBody>
      </p:sp>
    </p:spTree>
  </p:cSld>
  <p:transition spd="med">
    <p:fade/>
  </p:transition>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2" name="CustomShape 1"/>
          <p:cNvSpPr/>
          <p:nvPr/>
        </p:nvSpPr>
        <p:spPr>
          <a:xfrm>
            <a:off x="3448080" y="7122960"/>
            <a:ext cx="3162960" cy="324360"/>
          </a:xfrm>
          <a:prstGeom prst="rect">
            <a:avLst/>
          </a:prstGeom>
          <a:noFill/>
          <a:ln>
            <a:noFill/>
          </a:ln>
        </p:spPr>
        <p:style>
          <a:lnRef idx="0"/>
          <a:fillRef idx="0"/>
          <a:effectRef idx="0"/>
          <a:fontRef idx="minor"/>
        </p:style>
      </p:sp>
      <p:sp>
        <p:nvSpPr>
          <p:cNvPr id="203"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Higher-Order Reverse Mode AD</a:t>
            </a:r>
            <a:endParaRPr b="0" lang="en-US" sz="4400" spc="-1" strike="noStrike">
              <a:solidFill>
                <a:srgbClr val="000000"/>
              </a:solidFill>
              <a:uFill>
                <a:solidFill>
                  <a:srgbClr val="ffffff"/>
                </a:solidFill>
              </a:uFill>
              <a:latin typeface="Arial"/>
            </a:endParaRPr>
          </a:p>
        </p:txBody>
      </p:sp>
      <p:sp>
        <p:nvSpPr>
          <p:cNvPr id="204" name="CustomShape 3"/>
          <p:cNvSpPr/>
          <p:nvPr/>
        </p:nvSpPr>
        <p:spPr>
          <a:xfrm>
            <a:off x="503280" y="1768320"/>
            <a:ext cx="8847720" cy="4448520"/>
          </a:xfrm>
          <a:prstGeom prst="rect">
            <a:avLst/>
          </a:prstGeom>
          <a:noFill/>
          <a:ln>
            <a:noFill/>
          </a:ln>
        </p:spPr>
        <p:style>
          <a:lnRef idx="0"/>
          <a:fillRef idx="0"/>
          <a:effectRef idx="0"/>
          <a:fontRef idx="minor"/>
        </p:style>
        <p:txBody>
          <a:bodyPr lIns="0" rIns="0" tIns="28080" bIns="0"/>
          <a:p>
            <a:pPr marL="558720" indent="-557640">
              <a:lnSpc>
                <a:spcPct val="93000"/>
              </a:lnSpc>
            </a:pPr>
            <a:endParaRPr b="0" lang="en-US" sz="1800" spc="-1" strike="noStrike">
              <a:solidFill>
                <a:srgbClr val="000000"/>
              </a:solidFill>
              <a:uFill>
                <a:solidFill>
                  <a:srgbClr val="ffffff"/>
                </a:solidFill>
              </a:uFill>
              <a:latin typeface="Arial"/>
            </a:endParaRPr>
          </a:p>
          <a:p>
            <a:pPr marL="343080" indent="-342000">
              <a:lnSpc>
                <a:spcPct val="93000"/>
              </a:lnSpc>
              <a:spcBef>
                <a:spcPts val="1400"/>
              </a:spcBef>
            </a:pPr>
            <a:endParaRPr b="0" lang="en-US" sz="1800" spc="-1" strike="noStrike">
              <a:solidFill>
                <a:srgbClr val="000000"/>
              </a:solidFill>
              <a:uFill>
                <a:solidFill>
                  <a:srgbClr val="ffffff"/>
                </a:solidFill>
              </a:uFill>
              <a:latin typeface="Arial"/>
            </a:endParaRPr>
          </a:p>
        </p:txBody>
      </p:sp>
      <p:sp>
        <p:nvSpPr>
          <p:cNvPr id="205" name="CustomShape 4"/>
          <p:cNvSpPr/>
          <p:nvPr/>
        </p:nvSpPr>
        <p:spPr>
          <a:xfrm>
            <a:off x="639720" y="1266840"/>
            <a:ext cx="4205880" cy="371880"/>
          </a:xfrm>
          <a:prstGeom prst="rect">
            <a:avLst/>
          </a:prstGeom>
          <a:noFill/>
          <a:ln>
            <a:noFill/>
          </a:ln>
        </p:spPr>
        <p:style>
          <a:lnRef idx="0"/>
          <a:fillRef idx="0"/>
          <a:effectRef idx="0"/>
          <a:fontRef idx="minor"/>
        </p:style>
        <p:txBody>
          <a:bodyPr lIns="90000" rIns="90000" tIns="45000" bIns="45000"/>
          <a:p>
            <a:pPr>
              <a:lnSpc>
                <a:spcPct val="93000"/>
              </a:lnSpc>
            </a:pPr>
            <a:r>
              <a:rPr b="1" lang="en-US" sz="2000" spc="-1" strike="noStrike">
                <a:solidFill>
                  <a:srgbClr val="999999"/>
                </a:solidFill>
                <a:uFill>
                  <a:solidFill>
                    <a:srgbClr val="ffffff"/>
                  </a:solidFill>
                </a:uFill>
                <a:latin typeface="Arial"/>
                <a:ea typeface="Arial"/>
              </a:rPr>
              <a:t>Nonlinear Interaction</a:t>
            </a:r>
            <a:endParaRPr b="0" lang="en-US" sz="2000" spc="-1" strike="noStrike">
              <a:solidFill>
                <a:srgbClr val="000000"/>
              </a:solidFill>
              <a:uFill>
                <a:solidFill>
                  <a:srgbClr val="ffffff"/>
                </a:solidFill>
              </a:uFill>
              <a:latin typeface="Arial"/>
            </a:endParaRPr>
          </a:p>
        </p:txBody>
      </p:sp>
      <p:sp>
        <p:nvSpPr>
          <p:cNvPr id="206" name="CustomShape 5"/>
          <p:cNvSpPr/>
          <p:nvPr/>
        </p:nvSpPr>
        <p:spPr>
          <a:xfrm>
            <a:off x="1397160" y="2147760"/>
            <a:ext cx="7221960" cy="4421520"/>
          </a:xfrm>
          <a:prstGeom prst="rect">
            <a:avLst/>
          </a:prstGeom>
          <a:noFill/>
          <a:ln>
            <a:noFill/>
          </a:ln>
        </p:spPr>
        <p:style>
          <a:lnRef idx="0"/>
          <a:fillRef idx="0"/>
          <a:effectRef idx="0"/>
          <a:fontRef idx="minor"/>
        </p:style>
        <p:txBody>
          <a:bodyPr lIns="90000" rIns="90000" tIns="45000" bIns="45000"/>
          <a:p>
            <a:pPr marL="212760" indent="-211680">
              <a:lnSpc>
                <a:spcPct val="93000"/>
              </a:lnSpc>
              <a:buClr>
                <a:srgbClr val="000000"/>
              </a:buClr>
              <a:buSzPct val="45000"/>
              <a:buFont typeface="Noto Sans Symbols"/>
              <a:buChar char="●"/>
            </a:pPr>
            <a:r>
              <a:rPr b="0" lang="en-US" sz="1800" spc="-1" strike="noStrike">
                <a:solidFill>
                  <a:srgbClr val="000000"/>
                </a:solidFill>
                <a:uFill>
                  <a:solidFill>
                    <a:srgbClr val="ffffff"/>
                  </a:solidFill>
                </a:uFill>
                <a:latin typeface="Arial"/>
                <a:ea typeface="Arial"/>
              </a:rPr>
              <a:t>We introduce the idea of variable sets at each entry in the "Tape" structure.</a:t>
            </a:r>
            <a:endParaRPr b="0" lang="en-US" sz="1800" spc="-1" strike="noStrike">
              <a:solidFill>
                <a:srgbClr val="000000"/>
              </a:solidFill>
              <a:uFill>
                <a:solidFill>
                  <a:srgbClr val="ffffff"/>
                </a:solidFill>
              </a:uFill>
              <a:latin typeface="Arial"/>
            </a:endParaRPr>
          </a:p>
          <a:p>
            <a:pPr marL="212760" indent="-211680">
              <a:lnSpc>
                <a:spcPct val="93000"/>
              </a:lnSpc>
            </a:pPr>
            <a:endParaRPr b="0" lang="en-US" sz="1800" spc="-1" strike="noStrike">
              <a:solidFill>
                <a:srgbClr val="000000"/>
              </a:solidFill>
              <a:uFill>
                <a:solidFill>
                  <a:srgbClr val="ffffff"/>
                </a:solidFill>
              </a:uFill>
              <a:latin typeface="Arial"/>
            </a:endParaRPr>
          </a:p>
          <a:p>
            <a:pPr marL="212760" indent="-211680">
              <a:lnSpc>
                <a:spcPct val="93000"/>
              </a:lnSpc>
              <a:buClr>
                <a:srgbClr val="000000"/>
              </a:buClr>
              <a:buSzPct val="45000"/>
              <a:buFont typeface="Noto Sans Symbols"/>
              <a:buChar char="●"/>
            </a:pPr>
            <a:r>
              <a:rPr b="0" lang="en-US" sz="1800" spc="-1" strike="noStrike">
                <a:solidFill>
                  <a:srgbClr val="000000"/>
                </a:solidFill>
                <a:uFill>
                  <a:solidFill>
                    <a:srgbClr val="ffffff"/>
                  </a:solidFill>
                </a:uFill>
                <a:latin typeface="Arial"/>
                <a:ea typeface="Arial"/>
              </a:rPr>
              <a:t>These sets not only hold variables that were found in the evaluated statement, but also those that have nonlinear interaction with any of the statement level variables.</a:t>
            </a:r>
            <a:endParaRPr b="0" lang="en-US" sz="1800" spc="-1" strike="noStrike">
              <a:solidFill>
                <a:srgbClr val="000000"/>
              </a:solidFill>
              <a:uFill>
                <a:solidFill>
                  <a:srgbClr val="ffffff"/>
                </a:solidFill>
              </a:uFill>
              <a:latin typeface="Arial"/>
            </a:endParaRPr>
          </a:p>
          <a:p>
            <a:pPr marL="212760" indent="-211680">
              <a:lnSpc>
                <a:spcPct val="93000"/>
              </a:lnSpc>
            </a:pPr>
            <a:endParaRPr b="0" lang="en-US" sz="1800" spc="-1" strike="noStrike">
              <a:solidFill>
                <a:srgbClr val="000000"/>
              </a:solidFill>
              <a:uFill>
                <a:solidFill>
                  <a:srgbClr val="ffffff"/>
                </a:solidFill>
              </a:uFill>
              <a:latin typeface="Arial"/>
            </a:endParaRPr>
          </a:p>
          <a:p>
            <a:pPr marL="212760" indent="-211680">
              <a:lnSpc>
                <a:spcPct val="93000"/>
              </a:lnSpc>
              <a:buClr>
                <a:srgbClr val="000000"/>
              </a:buClr>
              <a:buSzPct val="45000"/>
              <a:buFont typeface="Noto Sans Symbols"/>
              <a:buChar char="●"/>
            </a:pPr>
            <a:r>
              <a:rPr b="0" lang="en-US" sz="1800" spc="-1" strike="noStrike">
                <a:solidFill>
                  <a:srgbClr val="000000"/>
                </a:solidFill>
                <a:uFill>
                  <a:solidFill>
                    <a:srgbClr val="ffffff"/>
                  </a:solidFill>
                </a:uFill>
                <a:latin typeface="Arial"/>
                <a:ea typeface="Arial"/>
              </a:rPr>
              <a:t>Before each entry in the "Tape" is evaluated, we prepare the entry by combining the variables from the expression statement with those that have nonlinear interactions with variables found at the statement level.</a:t>
            </a:r>
            <a:endParaRPr b="0" lang="en-US" sz="1800" spc="-1" strike="noStrike">
              <a:solidFill>
                <a:srgbClr val="000000"/>
              </a:solidFill>
              <a:uFill>
                <a:solidFill>
                  <a:srgbClr val="ffffff"/>
                </a:solidFill>
              </a:uFill>
              <a:latin typeface="Arial"/>
            </a:endParaRPr>
          </a:p>
          <a:p>
            <a:pPr marL="212760" indent="-211680">
              <a:lnSpc>
                <a:spcPct val="93000"/>
              </a:lnSpc>
            </a:pPr>
            <a:endParaRPr b="0" lang="en-US" sz="1800" spc="-1" strike="noStrike">
              <a:solidFill>
                <a:srgbClr val="000000"/>
              </a:solidFill>
              <a:uFill>
                <a:solidFill>
                  <a:srgbClr val="ffffff"/>
                </a:solidFill>
              </a:uFill>
              <a:latin typeface="Arial"/>
            </a:endParaRPr>
          </a:p>
          <a:p>
            <a:pPr marL="212760" indent="-211680">
              <a:lnSpc>
                <a:spcPct val="93000"/>
              </a:lnSpc>
              <a:buClr>
                <a:srgbClr val="000000"/>
              </a:buClr>
              <a:buSzPct val="45000"/>
              <a:buFont typeface="Noto Sans Symbols"/>
              <a:buChar char="●"/>
            </a:pPr>
            <a:r>
              <a:rPr b="0" lang="en-US" sz="1800" spc="-1" strike="noStrike">
                <a:solidFill>
                  <a:srgbClr val="000000"/>
                </a:solidFill>
                <a:uFill>
                  <a:solidFill>
                    <a:srgbClr val="ffffff"/>
                  </a:solidFill>
                </a:uFill>
                <a:latin typeface="Arial"/>
                <a:ea typeface="Arial"/>
              </a:rPr>
              <a:t>The result is a concise list of variable information required to properly accumulate the higher-order derivatives for that entry.</a:t>
            </a:r>
            <a:endParaRPr b="0" lang="en-US" sz="1800" spc="-1" strike="noStrike">
              <a:solidFill>
                <a:srgbClr val="000000"/>
              </a:solidFill>
              <a:uFill>
                <a:solidFill>
                  <a:srgbClr val="ffffff"/>
                </a:solidFill>
              </a:uFill>
              <a:latin typeface="Arial"/>
            </a:endParaRPr>
          </a:p>
          <a:p>
            <a:pPr>
              <a:lnSpc>
                <a:spcPct val="93000"/>
              </a:lnSpc>
            </a:pPr>
            <a:endParaRPr b="0" lang="en-US" sz="1800" spc="-1" strike="noStrike">
              <a:solidFill>
                <a:srgbClr val="000000"/>
              </a:solidFill>
              <a:uFill>
                <a:solidFill>
                  <a:srgbClr val="ffffff"/>
                </a:solidFill>
              </a:uFill>
              <a:latin typeface="Arial"/>
            </a:endParaRPr>
          </a:p>
          <a:p>
            <a:pPr marL="212760" indent="-211680">
              <a:lnSpc>
                <a:spcPct val="93000"/>
              </a:lnSpc>
              <a:buClr>
                <a:srgbClr val="000000"/>
              </a:buClr>
              <a:buSzPct val="45000"/>
              <a:buFont typeface="Noto Sans Symbols"/>
              <a:buChar char="●"/>
            </a:pPr>
            <a:r>
              <a:rPr b="0" lang="en-US" sz="1800" spc="-1" strike="noStrike">
                <a:solidFill>
                  <a:srgbClr val="000000"/>
                </a:solidFill>
                <a:uFill>
                  <a:solidFill>
                    <a:srgbClr val="ffffff"/>
                  </a:solidFill>
                </a:uFill>
                <a:latin typeface="Arial"/>
                <a:ea typeface="Arial"/>
              </a:rPr>
              <a:t>During the accumulation process, “live” variables are pushed to the  statement level variable set</a:t>
            </a:r>
            <a:endParaRPr b="0" lang="en-US" sz="1800" spc="-1" strike="noStrike">
              <a:solidFill>
                <a:srgbClr val="000000"/>
              </a:solidFill>
              <a:uFill>
                <a:solidFill>
                  <a:srgbClr val="ffffff"/>
                </a:solidFill>
              </a:uFill>
              <a:latin typeface="Arial"/>
            </a:endParaRPr>
          </a:p>
        </p:txBody>
      </p:sp>
    </p:spTree>
  </p:cSld>
  <p:transition spd="med">
    <p:fade/>
  </p:transition>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7" name="CustomShape 1"/>
          <p:cNvSpPr/>
          <p:nvPr/>
        </p:nvSpPr>
        <p:spPr>
          <a:xfrm>
            <a:off x="3448080" y="7122960"/>
            <a:ext cx="3162960" cy="324360"/>
          </a:xfrm>
          <a:prstGeom prst="rect">
            <a:avLst/>
          </a:prstGeom>
          <a:noFill/>
          <a:ln>
            <a:noFill/>
          </a:ln>
        </p:spPr>
        <p:style>
          <a:lnRef idx="0"/>
          <a:fillRef idx="0"/>
          <a:effectRef idx="0"/>
          <a:fontRef idx="minor"/>
        </p:style>
      </p:sp>
      <p:sp>
        <p:nvSpPr>
          <p:cNvPr id="208"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Higher-Order Reverse Mode AD</a:t>
            </a:r>
            <a:endParaRPr b="0" lang="en-US" sz="4400" spc="-1" strike="noStrike">
              <a:solidFill>
                <a:srgbClr val="000000"/>
              </a:solidFill>
              <a:uFill>
                <a:solidFill>
                  <a:srgbClr val="ffffff"/>
                </a:solidFill>
              </a:uFill>
              <a:latin typeface="Arial"/>
            </a:endParaRPr>
          </a:p>
        </p:txBody>
      </p:sp>
      <p:sp>
        <p:nvSpPr>
          <p:cNvPr id="209" name="CustomShape 3"/>
          <p:cNvSpPr/>
          <p:nvPr/>
        </p:nvSpPr>
        <p:spPr>
          <a:xfrm>
            <a:off x="503280" y="1768320"/>
            <a:ext cx="8847720" cy="4448520"/>
          </a:xfrm>
          <a:prstGeom prst="rect">
            <a:avLst/>
          </a:prstGeom>
          <a:noFill/>
          <a:ln>
            <a:noFill/>
          </a:ln>
        </p:spPr>
        <p:style>
          <a:lnRef idx="0"/>
          <a:fillRef idx="0"/>
          <a:effectRef idx="0"/>
          <a:fontRef idx="minor"/>
        </p:style>
        <p:txBody>
          <a:bodyPr lIns="0" rIns="0" tIns="28080" bIns="0"/>
          <a:p>
            <a:pPr marL="558720" indent="-557640">
              <a:lnSpc>
                <a:spcPct val="93000"/>
              </a:lnSpc>
            </a:pPr>
            <a:endParaRPr b="0" lang="en-US" sz="1800" spc="-1" strike="noStrike">
              <a:solidFill>
                <a:srgbClr val="000000"/>
              </a:solidFill>
              <a:uFill>
                <a:solidFill>
                  <a:srgbClr val="ffffff"/>
                </a:solidFill>
              </a:uFill>
              <a:latin typeface="Arial"/>
            </a:endParaRPr>
          </a:p>
          <a:p>
            <a:pPr marL="343080" indent="-342000">
              <a:lnSpc>
                <a:spcPct val="93000"/>
              </a:lnSpc>
              <a:spcBef>
                <a:spcPts val="1400"/>
              </a:spcBef>
            </a:pPr>
            <a:endParaRPr b="0" lang="en-US" sz="1800" spc="-1" strike="noStrike">
              <a:solidFill>
                <a:srgbClr val="000000"/>
              </a:solidFill>
              <a:uFill>
                <a:solidFill>
                  <a:srgbClr val="ffffff"/>
                </a:solidFill>
              </a:uFill>
              <a:latin typeface="Arial"/>
            </a:endParaRPr>
          </a:p>
        </p:txBody>
      </p:sp>
      <p:sp>
        <p:nvSpPr>
          <p:cNvPr id="210" name="CustomShape 4"/>
          <p:cNvSpPr/>
          <p:nvPr/>
        </p:nvSpPr>
        <p:spPr>
          <a:xfrm>
            <a:off x="639720" y="1266840"/>
            <a:ext cx="5942520" cy="656280"/>
          </a:xfrm>
          <a:prstGeom prst="rect">
            <a:avLst/>
          </a:prstGeom>
          <a:noFill/>
          <a:ln>
            <a:noFill/>
          </a:ln>
        </p:spPr>
        <p:style>
          <a:lnRef idx="0"/>
          <a:fillRef idx="0"/>
          <a:effectRef idx="0"/>
          <a:fontRef idx="minor"/>
        </p:style>
        <p:txBody>
          <a:bodyPr lIns="90000" rIns="90000" tIns="45000" bIns="45000"/>
          <a:p>
            <a:pPr>
              <a:lnSpc>
                <a:spcPct val="93000"/>
              </a:lnSpc>
            </a:pPr>
            <a:r>
              <a:rPr b="1" lang="en-US" sz="2000" spc="-1" strike="noStrike">
                <a:solidFill>
                  <a:srgbClr val="999999"/>
                </a:solidFill>
                <a:uFill>
                  <a:solidFill>
                    <a:srgbClr val="ffffff"/>
                  </a:solidFill>
                </a:uFill>
                <a:latin typeface="Arial"/>
                <a:ea typeface="Arial"/>
              </a:rPr>
              <a:t>Assignment Statement For Second-Order</a:t>
            </a:r>
            <a:endParaRPr b="0" lang="en-US" sz="2000" spc="-1" strike="noStrike">
              <a:solidFill>
                <a:srgbClr val="000000"/>
              </a:solidFill>
              <a:uFill>
                <a:solidFill>
                  <a:srgbClr val="ffffff"/>
                </a:solidFill>
              </a:uFill>
              <a:latin typeface="Arial"/>
            </a:endParaRPr>
          </a:p>
        </p:txBody>
      </p:sp>
      <p:pic>
        <p:nvPicPr>
          <p:cNvPr id="211" name="Shape 278" descr=""/>
          <p:cNvPicPr/>
          <p:nvPr/>
        </p:nvPicPr>
        <p:blipFill>
          <a:blip r:embed="rId1"/>
          <a:stretch/>
        </p:blipFill>
        <p:spPr>
          <a:xfrm>
            <a:off x="1097280" y="1643040"/>
            <a:ext cx="7302960" cy="5828040"/>
          </a:xfrm>
          <a:prstGeom prst="rect">
            <a:avLst/>
          </a:prstGeom>
          <a:ln>
            <a:noFill/>
          </a:ln>
        </p:spPr>
      </p:pic>
    </p:spTree>
  </p:cSld>
  <p:transition spd="med">
    <p:fade/>
  </p:transition>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2" name="CustomShape 1"/>
          <p:cNvSpPr/>
          <p:nvPr/>
        </p:nvSpPr>
        <p:spPr>
          <a:xfrm>
            <a:off x="3448080" y="7122960"/>
            <a:ext cx="3162960" cy="324360"/>
          </a:xfrm>
          <a:prstGeom prst="rect">
            <a:avLst/>
          </a:prstGeom>
          <a:noFill/>
          <a:ln>
            <a:noFill/>
          </a:ln>
        </p:spPr>
        <p:style>
          <a:lnRef idx="0"/>
          <a:fillRef idx="0"/>
          <a:effectRef idx="0"/>
          <a:fontRef idx="minor"/>
        </p:style>
      </p:sp>
      <p:sp>
        <p:nvSpPr>
          <p:cNvPr id="213"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Higher-Order Reverse Mode AD</a:t>
            </a:r>
            <a:endParaRPr b="0" lang="en-US" sz="4400" spc="-1" strike="noStrike">
              <a:solidFill>
                <a:srgbClr val="000000"/>
              </a:solidFill>
              <a:uFill>
                <a:solidFill>
                  <a:srgbClr val="ffffff"/>
                </a:solidFill>
              </a:uFill>
              <a:latin typeface="Arial"/>
            </a:endParaRPr>
          </a:p>
        </p:txBody>
      </p:sp>
      <p:sp>
        <p:nvSpPr>
          <p:cNvPr id="214" name="CustomShape 3"/>
          <p:cNvSpPr/>
          <p:nvPr/>
        </p:nvSpPr>
        <p:spPr>
          <a:xfrm>
            <a:off x="503280" y="1768320"/>
            <a:ext cx="8847720" cy="4448520"/>
          </a:xfrm>
          <a:prstGeom prst="rect">
            <a:avLst/>
          </a:prstGeom>
          <a:noFill/>
          <a:ln>
            <a:noFill/>
          </a:ln>
        </p:spPr>
        <p:style>
          <a:lnRef idx="0"/>
          <a:fillRef idx="0"/>
          <a:effectRef idx="0"/>
          <a:fontRef idx="minor"/>
        </p:style>
        <p:txBody>
          <a:bodyPr lIns="0" rIns="0" tIns="28080" bIns="0"/>
          <a:p>
            <a:pPr marL="558720" indent="-557640">
              <a:lnSpc>
                <a:spcPct val="93000"/>
              </a:lnSpc>
            </a:pPr>
            <a:endParaRPr b="0" lang="en-US" sz="1800" spc="-1" strike="noStrike">
              <a:solidFill>
                <a:srgbClr val="000000"/>
              </a:solidFill>
              <a:uFill>
                <a:solidFill>
                  <a:srgbClr val="ffffff"/>
                </a:solidFill>
              </a:uFill>
              <a:latin typeface="Arial"/>
            </a:endParaRPr>
          </a:p>
          <a:p>
            <a:pPr marL="343080" indent="-342000">
              <a:lnSpc>
                <a:spcPct val="93000"/>
              </a:lnSpc>
              <a:spcBef>
                <a:spcPts val="1400"/>
              </a:spcBef>
            </a:pPr>
            <a:endParaRPr b="0" lang="en-US" sz="1800" spc="-1" strike="noStrike">
              <a:solidFill>
                <a:srgbClr val="000000"/>
              </a:solidFill>
              <a:uFill>
                <a:solidFill>
                  <a:srgbClr val="ffffff"/>
                </a:solidFill>
              </a:uFill>
              <a:latin typeface="Arial"/>
            </a:endParaRPr>
          </a:p>
        </p:txBody>
      </p:sp>
      <p:sp>
        <p:nvSpPr>
          <p:cNvPr id="215" name="CustomShape 4"/>
          <p:cNvSpPr/>
          <p:nvPr/>
        </p:nvSpPr>
        <p:spPr>
          <a:xfrm>
            <a:off x="639720" y="1266840"/>
            <a:ext cx="5942520" cy="656280"/>
          </a:xfrm>
          <a:prstGeom prst="rect">
            <a:avLst/>
          </a:prstGeom>
          <a:noFill/>
          <a:ln>
            <a:noFill/>
          </a:ln>
        </p:spPr>
        <p:style>
          <a:lnRef idx="0"/>
          <a:fillRef idx="0"/>
          <a:effectRef idx="0"/>
          <a:fontRef idx="minor"/>
        </p:style>
        <p:txBody>
          <a:bodyPr lIns="90000" rIns="90000" tIns="45000" bIns="45000"/>
          <a:p>
            <a:pPr>
              <a:lnSpc>
                <a:spcPct val="93000"/>
              </a:lnSpc>
            </a:pPr>
            <a:r>
              <a:rPr b="1" lang="en-US" sz="2000" spc="-1" strike="noStrike">
                <a:solidFill>
                  <a:srgbClr val="999999"/>
                </a:solidFill>
                <a:uFill>
                  <a:solidFill>
                    <a:srgbClr val="ffffff"/>
                  </a:solidFill>
                </a:uFill>
                <a:latin typeface="Arial"/>
                <a:ea typeface="Arial"/>
              </a:rPr>
              <a:t>Assignment Statement For Second-Order</a:t>
            </a:r>
            <a:endParaRPr b="0" lang="en-US" sz="2000" spc="-1" strike="noStrike">
              <a:solidFill>
                <a:srgbClr val="000000"/>
              </a:solidFill>
              <a:uFill>
                <a:solidFill>
                  <a:srgbClr val="ffffff"/>
                </a:solidFill>
              </a:uFill>
              <a:latin typeface="Arial"/>
            </a:endParaRPr>
          </a:p>
        </p:txBody>
      </p:sp>
      <p:pic>
        <p:nvPicPr>
          <p:cNvPr id="216" name="Shape 287" descr=""/>
          <p:cNvPicPr/>
          <p:nvPr/>
        </p:nvPicPr>
        <p:blipFill>
          <a:blip r:embed="rId1"/>
          <a:stretch/>
        </p:blipFill>
        <p:spPr>
          <a:xfrm>
            <a:off x="1382760" y="1646280"/>
            <a:ext cx="7302960" cy="5828040"/>
          </a:xfrm>
          <a:prstGeom prst="rect">
            <a:avLst/>
          </a:prstGeom>
          <a:ln>
            <a:noFill/>
          </a:ln>
        </p:spPr>
      </p:pic>
      <p:sp>
        <p:nvSpPr>
          <p:cNvPr id="217" name="CustomShape 5"/>
          <p:cNvSpPr/>
          <p:nvPr/>
        </p:nvSpPr>
        <p:spPr>
          <a:xfrm>
            <a:off x="5121360" y="2011320"/>
            <a:ext cx="1462680" cy="1278360"/>
          </a:xfrm>
          <a:prstGeom prst="wedgeRoundRectCallout">
            <a:avLst>
              <a:gd name="adj1" fmla="val -29883"/>
              <a:gd name="adj2" fmla="val 19869"/>
              <a:gd name="adj3" fmla="val 0"/>
            </a:avLst>
          </a:prstGeom>
          <a:solidFill>
            <a:srgbClr val="cfe7f5"/>
          </a:solidFill>
          <a:ln w="9360">
            <a:solidFill>
              <a:srgbClr val="808080"/>
            </a:solidFill>
            <a:round/>
          </a:ln>
        </p:spPr>
        <p:style>
          <a:lnRef idx="0"/>
          <a:fillRef idx="0"/>
          <a:effectRef idx="0"/>
          <a:fontRef idx="minor"/>
        </p:style>
        <p:txBody>
          <a:bodyPr lIns="90000" rIns="90000" tIns="45000" bIns="45000" anchor="ctr"/>
          <a:p>
            <a:pPr algn="ctr">
              <a:lnSpc>
                <a:spcPct val="93000"/>
              </a:lnSpc>
            </a:pPr>
            <a:r>
              <a:rPr b="0" lang="en-US" sz="1800" spc="-1" strike="noStrike">
                <a:solidFill>
                  <a:srgbClr val="000000"/>
                </a:solidFill>
                <a:uFill>
                  <a:solidFill>
                    <a:srgbClr val="ffffff"/>
                  </a:solidFill>
                </a:uFill>
                <a:latin typeface="Arial"/>
                <a:ea typeface="Arial"/>
              </a:rPr>
              <a:t>Expression</a:t>
            </a:r>
            <a:endParaRPr b="0" lang="en-US" sz="1800" spc="-1" strike="noStrike">
              <a:solidFill>
                <a:srgbClr val="000000"/>
              </a:solidFill>
              <a:uFill>
                <a:solidFill>
                  <a:srgbClr val="ffffff"/>
                </a:solidFill>
              </a:uFill>
              <a:latin typeface="Arial"/>
            </a:endParaRPr>
          </a:p>
          <a:p>
            <a:pPr algn="ctr">
              <a:lnSpc>
                <a:spcPct val="93000"/>
              </a:lnSpc>
            </a:pPr>
            <a:r>
              <a:rPr b="0" lang="en-US" sz="1800" spc="-1" strike="noStrike">
                <a:solidFill>
                  <a:srgbClr val="000000"/>
                </a:solidFill>
                <a:uFill>
                  <a:solidFill>
                    <a:srgbClr val="ffffff"/>
                  </a:solidFill>
                </a:uFill>
                <a:latin typeface="Arial"/>
                <a:ea typeface="Arial"/>
              </a:rPr>
              <a:t>Tree</a:t>
            </a:r>
            <a:endParaRPr b="0" lang="en-US" sz="1800" spc="-1" strike="noStrike">
              <a:solidFill>
                <a:srgbClr val="000000"/>
              </a:solidFill>
              <a:uFill>
                <a:solidFill>
                  <a:srgbClr val="ffffff"/>
                </a:solidFill>
              </a:uFill>
              <a:latin typeface="Arial"/>
            </a:endParaRPr>
          </a:p>
        </p:txBody>
      </p:sp>
    </p:spTree>
  </p:cSld>
  <p:transition spd="med">
    <p:fade/>
  </p:transition>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8" name="CustomShape 1"/>
          <p:cNvSpPr/>
          <p:nvPr/>
        </p:nvSpPr>
        <p:spPr>
          <a:xfrm>
            <a:off x="3448080" y="7122960"/>
            <a:ext cx="3162960" cy="324360"/>
          </a:xfrm>
          <a:prstGeom prst="rect">
            <a:avLst/>
          </a:prstGeom>
          <a:noFill/>
          <a:ln>
            <a:noFill/>
          </a:ln>
        </p:spPr>
        <p:style>
          <a:lnRef idx="0"/>
          <a:fillRef idx="0"/>
          <a:effectRef idx="0"/>
          <a:fontRef idx="minor"/>
        </p:style>
      </p:sp>
      <p:sp>
        <p:nvSpPr>
          <p:cNvPr id="219"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Higher-Order Reverse Mode AD</a:t>
            </a:r>
            <a:endParaRPr b="0" lang="en-US" sz="4400" spc="-1" strike="noStrike">
              <a:solidFill>
                <a:srgbClr val="000000"/>
              </a:solidFill>
              <a:uFill>
                <a:solidFill>
                  <a:srgbClr val="ffffff"/>
                </a:solidFill>
              </a:uFill>
              <a:latin typeface="Arial"/>
            </a:endParaRPr>
          </a:p>
        </p:txBody>
      </p:sp>
      <p:sp>
        <p:nvSpPr>
          <p:cNvPr id="220" name="CustomShape 3"/>
          <p:cNvSpPr/>
          <p:nvPr/>
        </p:nvSpPr>
        <p:spPr>
          <a:xfrm>
            <a:off x="503280" y="1768320"/>
            <a:ext cx="8847720" cy="4448520"/>
          </a:xfrm>
          <a:prstGeom prst="rect">
            <a:avLst/>
          </a:prstGeom>
          <a:noFill/>
          <a:ln>
            <a:noFill/>
          </a:ln>
        </p:spPr>
        <p:style>
          <a:lnRef idx="0"/>
          <a:fillRef idx="0"/>
          <a:effectRef idx="0"/>
          <a:fontRef idx="minor"/>
        </p:style>
        <p:txBody>
          <a:bodyPr lIns="0" rIns="0" tIns="28080" bIns="0"/>
          <a:p>
            <a:pPr marL="558720" indent="-557640">
              <a:lnSpc>
                <a:spcPct val="93000"/>
              </a:lnSpc>
            </a:pPr>
            <a:endParaRPr b="0" lang="en-US" sz="1800" spc="-1" strike="noStrike">
              <a:solidFill>
                <a:srgbClr val="000000"/>
              </a:solidFill>
              <a:uFill>
                <a:solidFill>
                  <a:srgbClr val="ffffff"/>
                </a:solidFill>
              </a:uFill>
              <a:latin typeface="Arial"/>
            </a:endParaRPr>
          </a:p>
          <a:p>
            <a:pPr marL="343080" indent="-342000">
              <a:lnSpc>
                <a:spcPct val="93000"/>
              </a:lnSpc>
              <a:spcBef>
                <a:spcPts val="1400"/>
              </a:spcBef>
            </a:pPr>
            <a:endParaRPr b="0" lang="en-US" sz="1800" spc="-1" strike="noStrike">
              <a:solidFill>
                <a:srgbClr val="000000"/>
              </a:solidFill>
              <a:uFill>
                <a:solidFill>
                  <a:srgbClr val="ffffff"/>
                </a:solidFill>
              </a:uFill>
              <a:latin typeface="Arial"/>
            </a:endParaRPr>
          </a:p>
        </p:txBody>
      </p:sp>
      <p:sp>
        <p:nvSpPr>
          <p:cNvPr id="221" name="CustomShape 4"/>
          <p:cNvSpPr/>
          <p:nvPr/>
        </p:nvSpPr>
        <p:spPr>
          <a:xfrm>
            <a:off x="639720" y="1266840"/>
            <a:ext cx="5942520" cy="656280"/>
          </a:xfrm>
          <a:prstGeom prst="rect">
            <a:avLst/>
          </a:prstGeom>
          <a:noFill/>
          <a:ln>
            <a:noFill/>
          </a:ln>
        </p:spPr>
        <p:style>
          <a:lnRef idx="0"/>
          <a:fillRef idx="0"/>
          <a:effectRef idx="0"/>
          <a:fontRef idx="minor"/>
        </p:style>
        <p:txBody>
          <a:bodyPr lIns="90000" rIns="90000" tIns="45000" bIns="45000"/>
          <a:p>
            <a:pPr>
              <a:lnSpc>
                <a:spcPct val="93000"/>
              </a:lnSpc>
            </a:pPr>
            <a:r>
              <a:rPr b="1" lang="en-US" sz="2000" spc="-1" strike="noStrike">
                <a:solidFill>
                  <a:srgbClr val="999999"/>
                </a:solidFill>
                <a:uFill>
                  <a:solidFill>
                    <a:srgbClr val="ffffff"/>
                  </a:solidFill>
                </a:uFill>
                <a:latin typeface="Arial"/>
                <a:ea typeface="Arial"/>
              </a:rPr>
              <a:t>Assignment Statement For Second-Order</a:t>
            </a:r>
            <a:endParaRPr b="0" lang="en-US" sz="2000" spc="-1" strike="noStrike">
              <a:solidFill>
                <a:srgbClr val="000000"/>
              </a:solidFill>
              <a:uFill>
                <a:solidFill>
                  <a:srgbClr val="ffffff"/>
                </a:solidFill>
              </a:uFill>
              <a:latin typeface="Arial"/>
            </a:endParaRPr>
          </a:p>
        </p:txBody>
      </p:sp>
      <p:pic>
        <p:nvPicPr>
          <p:cNvPr id="222" name="Shape 297" descr=""/>
          <p:cNvPicPr/>
          <p:nvPr/>
        </p:nvPicPr>
        <p:blipFill>
          <a:blip r:embed="rId1"/>
          <a:stretch/>
        </p:blipFill>
        <p:spPr>
          <a:xfrm>
            <a:off x="1382760" y="1646280"/>
            <a:ext cx="7302960" cy="5828040"/>
          </a:xfrm>
          <a:prstGeom prst="rect">
            <a:avLst/>
          </a:prstGeom>
          <a:ln>
            <a:noFill/>
          </a:ln>
        </p:spPr>
      </p:pic>
      <p:sp>
        <p:nvSpPr>
          <p:cNvPr id="223" name="CustomShape 5"/>
          <p:cNvSpPr/>
          <p:nvPr/>
        </p:nvSpPr>
        <p:spPr>
          <a:xfrm>
            <a:off x="5121360" y="2011320"/>
            <a:ext cx="1462680" cy="1278360"/>
          </a:xfrm>
          <a:prstGeom prst="wedgeRoundRectCallout">
            <a:avLst>
              <a:gd name="adj1" fmla="val 27195"/>
              <a:gd name="adj2" fmla="val 50292"/>
              <a:gd name="adj3" fmla="val 0"/>
            </a:avLst>
          </a:prstGeom>
          <a:solidFill>
            <a:srgbClr val="cfe7f5"/>
          </a:solidFill>
          <a:ln w="9360">
            <a:solidFill>
              <a:srgbClr val="808080"/>
            </a:solidFill>
            <a:round/>
          </a:ln>
        </p:spPr>
        <p:style>
          <a:lnRef idx="0"/>
          <a:fillRef idx="0"/>
          <a:effectRef idx="0"/>
          <a:fontRef idx="minor"/>
        </p:style>
        <p:txBody>
          <a:bodyPr lIns="90000" rIns="90000" tIns="45000" bIns="45000" anchor="ctr"/>
          <a:p>
            <a:pPr algn="ctr">
              <a:lnSpc>
                <a:spcPct val="93000"/>
              </a:lnSpc>
            </a:pPr>
            <a:r>
              <a:rPr b="0" lang="en-US" sz="1800" spc="-1" strike="noStrike">
                <a:solidFill>
                  <a:srgbClr val="000000"/>
                </a:solidFill>
                <a:uFill>
                  <a:solidFill>
                    <a:srgbClr val="ffffff"/>
                  </a:solidFill>
                </a:uFill>
                <a:latin typeface="Arial"/>
                <a:ea typeface="Arial"/>
              </a:rPr>
              <a:t>“</a:t>
            </a:r>
            <a:r>
              <a:rPr b="0" lang="en-US" sz="1800" spc="-1" strike="noStrike">
                <a:solidFill>
                  <a:srgbClr val="000000"/>
                </a:solidFill>
                <a:uFill>
                  <a:solidFill>
                    <a:srgbClr val="ffffff"/>
                  </a:solidFill>
                </a:uFill>
                <a:latin typeface="Arial"/>
                <a:ea typeface="Arial"/>
              </a:rPr>
              <a:t>Tape” entry</a:t>
            </a:r>
            <a:endParaRPr b="0" lang="en-US" sz="1800" spc="-1" strike="noStrike">
              <a:solidFill>
                <a:srgbClr val="000000"/>
              </a:solidFill>
              <a:uFill>
                <a:solidFill>
                  <a:srgbClr val="ffffff"/>
                </a:solidFill>
              </a:uFill>
              <a:latin typeface="Arial"/>
            </a:endParaRPr>
          </a:p>
          <a:p>
            <a:pPr algn="ctr">
              <a:lnSpc>
                <a:spcPct val="93000"/>
              </a:lnSpc>
            </a:pPr>
            <a:r>
              <a:rPr b="0" lang="en-US" sz="1800" spc="-1" strike="noStrike">
                <a:solidFill>
                  <a:srgbClr val="000000"/>
                </a:solidFill>
                <a:uFill>
                  <a:solidFill>
                    <a:srgbClr val="ffffff"/>
                  </a:solidFill>
                </a:uFill>
                <a:latin typeface="Arial"/>
                <a:ea typeface="Arial"/>
              </a:rPr>
              <a:t>Local </a:t>
            </a:r>
            <a:endParaRPr b="0" lang="en-US" sz="1800" spc="-1" strike="noStrike">
              <a:solidFill>
                <a:srgbClr val="000000"/>
              </a:solidFill>
              <a:uFill>
                <a:solidFill>
                  <a:srgbClr val="ffffff"/>
                </a:solidFill>
              </a:uFill>
              <a:latin typeface="Arial"/>
            </a:endParaRPr>
          </a:p>
          <a:p>
            <a:pPr algn="ctr">
              <a:lnSpc>
                <a:spcPct val="93000"/>
              </a:lnSpc>
            </a:pPr>
            <a:r>
              <a:rPr b="0" lang="en-US" sz="1800" spc="-1" strike="noStrike">
                <a:solidFill>
                  <a:srgbClr val="000000"/>
                </a:solidFill>
                <a:uFill>
                  <a:solidFill>
                    <a:srgbClr val="ffffff"/>
                  </a:solidFill>
                </a:uFill>
                <a:latin typeface="Arial"/>
                <a:ea typeface="Arial"/>
              </a:rPr>
              <a:t>Derivatives</a:t>
            </a:r>
            <a:endParaRPr b="0" lang="en-US" sz="1800" spc="-1" strike="noStrike">
              <a:solidFill>
                <a:srgbClr val="000000"/>
              </a:solidFill>
              <a:uFill>
                <a:solidFill>
                  <a:srgbClr val="ffffff"/>
                </a:solidFill>
              </a:uFill>
              <a:latin typeface="Arial"/>
            </a:endParaRPr>
          </a:p>
        </p:txBody>
      </p:sp>
    </p:spTree>
  </p:cSld>
  <p:transition spd="med">
    <p:fade/>
  </p:transition>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4" name="CustomShape 1"/>
          <p:cNvSpPr/>
          <p:nvPr/>
        </p:nvSpPr>
        <p:spPr>
          <a:xfrm>
            <a:off x="3448080" y="7122960"/>
            <a:ext cx="3162960" cy="324360"/>
          </a:xfrm>
          <a:prstGeom prst="rect">
            <a:avLst/>
          </a:prstGeom>
          <a:noFill/>
          <a:ln>
            <a:noFill/>
          </a:ln>
        </p:spPr>
        <p:style>
          <a:lnRef idx="0"/>
          <a:fillRef idx="0"/>
          <a:effectRef idx="0"/>
          <a:fontRef idx="minor"/>
        </p:style>
      </p:sp>
      <p:sp>
        <p:nvSpPr>
          <p:cNvPr id="225"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Higher-Order Reverse Mode AD</a:t>
            </a:r>
            <a:endParaRPr b="0" lang="en-US" sz="4400" spc="-1" strike="noStrike">
              <a:solidFill>
                <a:srgbClr val="000000"/>
              </a:solidFill>
              <a:uFill>
                <a:solidFill>
                  <a:srgbClr val="ffffff"/>
                </a:solidFill>
              </a:uFill>
              <a:latin typeface="Arial"/>
            </a:endParaRPr>
          </a:p>
        </p:txBody>
      </p:sp>
      <p:sp>
        <p:nvSpPr>
          <p:cNvPr id="226" name="CustomShape 3"/>
          <p:cNvSpPr/>
          <p:nvPr/>
        </p:nvSpPr>
        <p:spPr>
          <a:xfrm>
            <a:off x="503280" y="1768320"/>
            <a:ext cx="8847720" cy="4448520"/>
          </a:xfrm>
          <a:prstGeom prst="rect">
            <a:avLst/>
          </a:prstGeom>
          <a:noFill/>
          <a:ln>
            <a:noFill/>
          </a:ln>
        </p:spPr>
        <p:style>
          <a:lnRef idx="0"/>
          <a:fillRef idx="0"/>
          <a:effectRef idx="0"/>
          <a:fontRef idx="minor"/>
        </p:style>
        <p:txBody>
          <a:bodyPr lIns="0" rIns="0" tIns="28080" bIns="0"/>
          <a:p>
            <a:pPr marL="558720" indent="-557640">
              <a:lnSpc>
                <a:spcPct val="93000"/>
              </a:lnSpc>
            </a:pPr>
            <a:endParaRPr b="0" lang="en-US" sz="1800" spc="-1" strike="noStrike">
              <a:solidFill>
                <a:srgbClr val="000000"/>
              </a:solidFill>
              <a:uFill>
                <a:solidFill>
                  <a:srgbClr val="ffffff"/>
                </a:solidFill>
              </a:uFill>
              <a:latin typeface="Arial"/>
            </a:endParaRPr>
          </a:p>
          <a:p>
            <a:pPr marL="343080" indent="-342000">
              <a:lnSpc>
                <a:spcPct val="93000"/>
              </a:lnSpc>
              <a:spcBef>
                <a:spcPts val="1400"/>
              </a:spcBef>
            </a:pPr>
            <a:endParaRPr b="0" lang="en-US" sz="1800" spc="-1" strike="noStrike">
              <a:solidFill>
                <a:srgbClr val="000000"/>
              </a:solidFill>
              <a:uFill>
                <a:solidFill>
                  <a:srgbClr val="ffffff"/>
                </a:solidFill>
              </a:uFill>
              <a:latin typeface="Arial"/>
            </a:endParaRPr>
          </a:p>
        </p:txBody>
      </p:sp>
      <p:sp>
        <p:nvSpPr>
          <p:cNvPr id="227" name="CustomShape 4"/>
          <p:cNvSpPr/>
          <p:nvPr/>
        </p:nvSpPr>
        <p:spPr>
          <a:xfrm>
            <a:off x="639720" y="1051560"/>
            <a:ext cx="2924640" cy="599040"/>
          </a:xfrm>
          <a:prstGeom prst="rect">
            <a:avLst/>
          </a:prstGeom>
          <a:noFill/>
          <a:ln>
            <a:noFill/>
          </a:ln>
        </p:spPr>
        <p:style>
          <a:lnRef idx="0"/>
          <a:fillRef idx="0"/>
          <a:effectRef idx="0"/>
          <a:fontRef idx="minor"/>
        </p:style>
        <p:txBody>
          <a:bodyPr lIns="90000" rIns="90000" tIns="45000" bIns="45000"/>
          <a:p>
            <a:pPr>
              <a:lnSpc>
                <a:spcPct val="93000"/>
              </a:lnSpc>
            </a:pPr>
            <a:r>
              <a:rPr b="0" lang="en-US" sz="1800" spc="-1" strike="noStrike">
                <a:solidFill>
                  <a:srgbClr val="808080"/>
                </a:solidFill>
                <a:uFill>
                  <a:solidFill>
                    <a:srgbClr val="ffffff"/>
                  </a:solidFill>
                </a:uFill>
                <a:latin typeface="Arial"/>
                <a:ea typeface="Arial"/>
              </a:rPr>
              <a:t>Second-Order Algorithm</a:t>
            </a:r>
            <a:endParaRPr b="0" lang="en-US" sz="1800" spc="-1" strike="noStrike">
              <a:solidFill>
                <a:srgbClr val="000000"/>
              </a:solidFill>
              <a:uFill>
                <a:solidFill>
                  <a:srgbClr val="ffffff"/>
                </a:solidFill>
              </a:uFill>
              <a:latin typeface="Arial"/>
            </a:endParaRPr>
          </a:p>
        </p:txBody>
      </p:sp>
      <p:pic>
        <p:nvPicPr>
          <p:cNvPr id="228" name="" descr=""/>
          <p:cNvPicPr/>
          <p:nvPr/>
        </p:nvPicPr>
        <p:blipFill>
          <a:blip r:embed="rId1"/>
          <a:stretch/>
        </p:blipFill>
        <p:spPr>
          <a:xfrm>
            <a:off x="1371600" y="1443960"/>
            <a:ext cx="5851800" cy="6147000"/>
          </a:xfrm>
          <a:prstGeom prst="rect">
            <a:avLst/>
          </a:prstGeom>
          <a:ln>
            <a:noFill/>
          </a:ln>
        </p:spPr>
      </p:pic>
    </p:spTree>
  </p:cSld>
  <p:transition spd="med">
    <p:fade/>
  </p:transition>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9" name="CustomShape 1"/>
          <p:cNvSpPr/>
          <p:nvPr/>
        </p:nvSpPr>
        <p:spPr>
          <a:xfrm>
            <a:off x="3448080" y="7122960"/>
            <a:ext cx="3162960" cy="324360"/>
          </a:xfrm>
          <a:prstGeom prst="rect">
            <a:avLst/>
          </a:prstGeom>
          <a:noFill/>
          <a:ln>
            <a:noFill/>
          </a:ln>
        </p:spPr>
        <p:style>
          <a:lnRef idx="0"/>
          <a:fillRef idx="0"/>
          <a:effectRef idx="0"/>
          <a:fontRef idx="minor"/>
        </p:style>
      </p:sp>
      <p:sp>
        <p:nvSpPr>
          <p:cNvPr id="230" name="CustomShape 2"/>
          <p:cNvSpPr/>
          <p:nvPr/>
        </p:nvSpPr>
        <p:spPr>
          <a:xfrm>
            <a:off x="250920" y="290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Higher-Order Reverse Mode AD</a:t>
            </a:r>
            <a:endParaRPr b="0" lang="en-US" sz="4400" spc="-1" strike="noStrike">
              <a:solidFill>
                <a:srgbClr val="000000"/>
              </a:solidFill>
              <a:uFill>
                <a:solidFill>
                  <a:srgbClr val="ffffff"/>
                </a:solidFill>
              </a:uFill>
              <a:latin typeface="Arial"/>
            </a:endParaRPr>
          </a:p>
        </p:txBody>
      </p:sp>
      <p:sp>
        <p:nvSpPr>
          <p:cNvPr id="231" name="CustomShape 3"/>
          <p:cNvSpPr/>
          <p:nvPr/>
        </p:nvSpPr>
        <p:spPr>
          <a:xfrm>
            <a:off x="503280" y="1876320"/>
            <a:ext cx="8847720" cy="4448520"/>
          </a:xfrm>
          <a:prstGeom prst="rect">
            <a:avLst/>
          </a:prstGeom>
          <a:noFill/>
          <a:ln>
            <a:noFill/>
          </a:ln>
        </p:spPr>
        <p:style>
          <a:lnRef idx="0"/>
          <a:fillRef idx="0"/>
          <a:effectRef idx="0"/>
          <a:fontRef idx="minor"/>
        </p:style>
        <p:txBody>
          <a:bodyPr lIns="0" rIns="0" tIns="28080" bIns="0"/>
          <a:p>
            <a:pPr marL="558720" indent="-557640">
              <a:lnSpc>
                <a:spcPct val="93000"/>
              </a:lnSpc>
            </a:pPr>
            <a:endParaRPr b="0" lang="en-US" sz="1800" spc="-1" strike="noStrike">
              <a:solidFill>
                <a:srgbClr val="000000"/>
              </a:solidFill>
              <a:uFill>
                <a:solidFill>
                  <a:srgbClr val="ffffff"/>
                </a:solidFill>
              </a:uFill>
              <a:latin typeface="Arial"/>
            </a:endParaRPr>
          </a:p>
          <a:p>
            <a:pPr marL="343080" indent="-342000">
              <a:lnSpc>
                <a:spcPct val="93000"/>
              </a:lnSpc>
              <a:spcBef>
                <a:spcPts val="1400"/>
              </a:spcBef>
            </a:pPr>
            <a:endParaRPr b="0" lang="en-US" sz="1800" spc="-1" strike="noStrike">
              <a:solidFill>
                <a:srgbClr val="000000"/>
              </a:solidFill>
              <a:uFill>
                <a:solidFill>
                  <a:srgbClr val="ffffff"/>
                </a:solidFill>
              </a:uFill>
              <a:latin typeface="Arial"/>
            </a:endParaRPr>
          </a:p>
        </p:txBody>
      </p:sp>
      <p:sp>
        <p:nvSpPr>
          <p:cNvPr id="232" name="CustomShape 4"/>
          <p:cNvSpPr/>
          <p:nvPr/>
        </p:nvSpPr>
        <p:spPr>
          <a:xfrm>
            <a:off x="639720" y="1303200"/>
            <a:ext cx="2924640" cy="599040"/>
          </a:xfrm>
          <a:prstGeom prst="rect">
            <a:avLst/>
          </a:prstGeom>
          <a:noFill/>
          <a:ln>
            <a:noFill/>
          </a:ln>
        </p:spPr>
        <p:style>
          <a:lnRef idx="0"/>
          <a:fillRef idx="0"/>
          <a:effectRef idx="0"/>
          <a:fontRef idx="minor"/>
        </p:style>
        <p:txBody>
          <a:bodyPr lIns="90000" rIns="90000" tIns="45000" bIns="45000"/>
          <a:p>
            <a:pPr>
              <a:lnSpc>
                <a:spcPct val="93000"/>
              </a:lnSpc>
            </a:pPr>
            <a:r>
              <a:rPr b="0" lang="en-US" sz="1800" spc="-1" strike="noStrike">
                <a:solidFill>
                  <a:srgbClr val="808080"/>
                </a:solidFill>
                <a:uFill>
                  <a:solidFill>
                    <a:srgbClr val="ffffff"/>
                  </a:solidFill>
                </a:uFill>
                <a:latin typeface="Arial"/>
                <a:ea typeface="Arial"/>
              </a:rPr>
              <a:t>Third-Order Algorithm</a:t>
            </a:r>
            <a:endParaRPr b="0" lang="en-US" sz="1800" spc="-1" strike="noStrike">
              <a:solidFill>
                <a:srgbClr val="000000"/>
              </a:solidFill>
              <a:uFill>
                <a:solidFill>
                  <a:srgbClr val="ffffff"/>
                </a:solidFill>
              </a:uFill>
              <a:latin typeface="Arial"/>
            </a:endParaRPr>
          </a:p>
        </p:txBody>
      </p:sp>
      <p:sp>
        <p:nvSpPr>
          <p:cNvPr id="233" name="CustomShape 5"/>
          <p:cNvSpPr/>
          <p:nvPr/>
        </p:nvSpPr>
        <p:spPr>
          <a:xfrm>
            <a:off x="1189080" y="1700280"/>
            <a:ext cx="72000" cy="200520"/>
          </a:xfrm>
          <a:prstGeom prst="rect">
            <a:avLst/>
          </a:prstGeom>
          <a:solidFill>
            <a:srgbClr val="ffffff"/>
          </a:solidFill>
          <a:ln>
            <a:noFill/>
          </a:ln>
        </p:spPr>
        <p:style>
          <a:lnRef idx="0"/>
          <a:fillRef idx="0"/>
          <a:effectRef idx="0"/>
          <a:fontRef idx="minor"/>
        </p:style>
      </p:sp>
      <p:pic>
        <p:nvPicPr>
          <p:cNvPr id="234" name="" descr=""/>
          <p:cNvPicPr/>
          <p:nvPr/>
        </p:nvPicPr>
        <p:blipFill>
          <a:blip r:embed="rId1"/>
          <a:stretch/>
        </p:blipFill>
        <p:spPr>
          <a:xfrm>
            <a:off x="723240" y="1650600"/>
            <a:ext cx="7059240" cy="5251680"/>
          </a:xfrm>
          <a:prstGeom prst="rect">
            <a:avLst/>
          </a:prstGeom>
          <a:ln>
            <a:noFill/>
          </a:ln>
        </p:spPr>
      </p:pic>
      <p:pic>
        <p:nvPicPr>
          <p:cNvPr id="235" name="" descr=""/>
          <p:cNvPicPr/>
          <p:nvPr/>
        </p:nvPicPr>
        <p:blipFill>
          <a:blip r:embed="rId2"/>
          <a:stretch/>
        </p:blipFill>
        <p:spPr>
          <a:xfrm>
            <a:off x="4740480" y="1591920"/>
            <a:ext cx="7378200" cy="6208560"/>
          </a:xfrm>
          <a:prstGeom prst="rect">
            <a:avLst/>
          </a:prstGeom>
          <a:ln>
            <a:noFill/>
          </a:ln>
        </p:spPr>
      </p:pic>
    </p:spTree>
  </p:cSld>
  <p:transition spd="med">
    <p:fade/>
  </p:transition>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3448080" y="7122960"/>
            <a:ext cx="3162960" cy="324360"/>
          </a:xfrm>
          <a:prstGeom prst="rect">
            <a:avLst/>
          </a:prstGeom>
          <a:noFill/>
          <a:ln>
            <a:noFill/>
          </a:ln>
        </p:spPr>
        <p:style>
          <a:lnRef idx="0"/>
          <a:fillRef idx="0"/>
          <a:effectRef idx="0"/>
          <a:fontRef idx="minor"/>
        </p:style>
      </p:sp>
      <p:sp>
        <p:nvSpPr>
          <p:cNvPr id="90" name="CustomShape 2"/>
          <p:cNvSpPr/>
          <p:nvPr/>
        </p:nvSpPr>
        <p:spPr>
          <a:xfrm>
            <a:off x="250920" y="49320"/>
            <a:ext cx="9055440" cy="108936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What Is Template Metaprograming?</a:t>
            </a:r>
            <a:endParaRPr b="0" lang="en-US" sz="4400" spc="-1" strike="noStrike">
              <a:solidFill>
                <a:srgbClr val="000000"/>
              </a:solidFill>
              <a:uFill>
                <a:solidFill>
                  <a:srgbClr val="ffffff"/>
                </a:solidFill>
              </a:uFill>
              <a:latin typeface="Arial"/>
            </a:endParaRPr>
          </a:p>
        </p:txBody>
      </p:sp>
      <p:sp>
        <p:nvSpPr>
          <p:cNvPr id="91" name="CustomShape 3"/>
          <p:cNvSpPr/>
          <p:nvPr/>
        </p:nvSpPr>
        <p:spPr>
          <a:xfrm>
            <a:off x="503280" y="1768320"/>
            <a:ext cx="8853840" cy="4369320"/>
          </a:xfrm>
          <a:prstGeom prst="rect">
            <a:avLst/>
          </a:prstGeom>
          <a:noFill/>
          <a:ln>
            <a:noFill/>
          </a:ln>
        </p:spPr>
        <p:style>
          <a:lnRef idx="0"/>
          <a:fillRef idx="0"/>
          <a:effectRef idx="0"/>
          <a:fontRef idx="minor"/>
        </p:style>
        <p:txBody>
          <a:bodyPr lIns="0" rIns="0" tIns="28080" bIns="0"/>
          <a:p>
            <a:pPr marL="558720" indent="-557640">
              <a:lnSpc>
                <a:spcPct val="93000"/>
              </a:lnSpc>
            </a:pPr>
            <a:r>
              <a:rPr b="0" lang="en-US" sz="3200" spc="-1" strike="noStrike">
                <a:solidFill>
                  <a:srgbClr val="000000"/>
                </a:solidFill>
                <a:uFill>
                  <a:solidFill>
                    <a:srgbClr val="ffffff"/>
                  </a:solidFill>
                </a:uFill>
                <a:latin typeface="Arial"/>
                <a:ea typeface="Arial"/>
              </a:rPr>
              <a:t> </a:t>
            </a:r>
            <a:endParaRPr b="0" lang="en-US" sz="3200" spc="-1" strike="noStrike">
              <a:solidFill>
                <a:srgbClr val="000000"/>
              </a:solidFill>
              <a:uFill>
                <a:solidFill>
                  <a:srgbClr val="ffffff"/>
                </a:solidFill>
              </a:uFill>
              <a:latin typeface="Arial"/>
            </a:endParaRPr>
          </a:p>
        </p:txBody>
      </p:sp>
      <p:sp>
        <p:nvSpPr>
          <p:cNvPr id="92" name="CustomShape 4"/>
          <p:cNvSpPr/>
          <p:nvPr/>
        </p:nvSpPr>
        <p:spPr>
          <a:xfrm>
            <a:off x="503280" y="1805040"/>
            <a:ext cx="8853840" cy="4369320"/>
          </a:xfrm>
          <a:prstGeom prst="rect">
            <a:avLst/>
          </a:prstGeom>
          <a:noFill/>
          <a:ln>
            <a:noFill/>
          </a:ln>
        </p:spPr>
        <p:style>
          <a:lnRef idx="0"/>
          <a:fillRef idx="0"/>
          <a:effectRef idx="0"/>
          <a:fontRef idx="minor"/>
        </p:style>
      </p:sp>
      <p:sp>
        <p:nvSpPr>
          <p:cNvPr id="93" name="CustomShape 5"/>
          <p:cNvSpPr/>
          <p:nvPr/>
        </p:nvSpPr>
        <p:spPr>
          <a:xfrm>
            <a:off x="503280" y="1554120"/>
            <a:ext cx="8853840" cy="4369320"/>
          </a:xfrm>
          <a:prstGeom prst="rect">
            <a:avLst/>
          </a:prstGeom>
          <a:noFill/>
          <a:ln>
            <a:noFill/>
          </a:ln>
        </p:spPr>
        <p:style>
          <a:lnRef idx="0"/>
          <a:fillRef idx="0"/>
          <a:effectRef idx="0"/>
          <a:fontRef idx="minor"/>
        </p:style>
        <p:txBody>
          <a:bodyPr lIns="0" rIns="0" tIns="28080" bIns="0"/>
          <a:p>
            <a:pPr marL="555480" indent="-554400">
              <a:lnSpc>
                <a:spcPct val="93000"/>
              </a:lnSpc>
              <a:buClr>
                <a:srgbClr val="000000"/>
              </a:buClr>
              <a:buSzPct val="45000"/>
              <a:buFont typeface="Noto Sans Symbols"/>
              <a:buChar char="●"/>
            </a:pPr>
            <a:r>
              <a:rPr b="0" lang="en-US" sz="3200" spc="-1" strike="noStrike">
                <a:solidFill>
                  <a:srgbClr val="000000"/>
                </a:solidFill>
                <a:uFill>
                  <a:solidFill>
                    <a:srgbClr val="ffffff"/>
                  </a:solidFill>
                </a:uFill>
                <a:latin typeface="Arial"/>
                <a:ea typeface="Arial"/>
              </a:rPr>
              <a:t>A technique in which templates are used by the compiler to generate temporary source code</a:t>
            </a:r>
            <a:endParaRPr b="0" lang="en-US" sz="3200" spc="-1" strike="noStrike">
              <a:solidFill>
                <a:srgbClr val="000000"/>
              </a:solidFill>
              <a:uFill>
                <a:solidFill>
                  <a:srgbClr val="ffffff"/>
                </a:solidFill>
              </a:uFill>
              <a:latin typeface="Arial"/>
            </a:endParaRPr>
          </a:p>
          <a:p>
            <a:pPr marL="555480" indent="-554400">
              <a:lnSpc>
                <a:spcPct val="93000"/>
              </a:lnSpc>
              <a:spcBef>
                <a:spcPts val="1400"/>
              </a:spcBef>
              <a:buClr>
                <a:srgbClr val="000000"/>
              </a:buClr>
              <a:buSzPct val="45000"/>
              <a:buFont typeface="Noto Sans Symbols"/>
              <a:buChar char="●"/>
            </a:pPr>
            <a:r>
              <a:rPr b="0" lang="en-US" sz="3200" spc="-1" strike="noStrike">
                <a:solidFill>
                  <a:srgbClr val="000000"/>
                </a:solidFill>
                <a:uFill>
                  <a:solidFill>
                    <a:srgbClr val="ffffff"/>
                  </a:solidFill>
                </a:uFill>
                <a:latin typeface="Arial"/>
                <a:ea typeface="Arial"/>
              </a:rPr>
              <a:t>Can be used for compile time optimization</a:t>
            </a:r>
            <a:endParaRPr b="0" lang="en-US" sz="3200" spc="-1" strike="noStrike">
              <a:solidFill>
                <a:srgbClr val="000000"/>
              </a:solidFill>
              <a:uFill>
                <a:solidFill>
                  <a:srgbClr val="ffffff"/>
                </a:solidFill>
              </a:uFill>
              <a:latin typeface="Arial"/>
            </a:endParaRPr>
          </a:p>
          <a:p>
            <a:pPr marL="555480" indent="-554400">
              <a:lnSpc>
                <a:spcPct val="93000"/>
              </a:lnSpc>
              <a:spcBef>
                <a:spcPts val="1400"/>
              </a:spcBef>
              <a:buClr>
                <a:srgbClr val="000000"/>
              </a:buClr>
              <a:buSzPct val="45000"/>
              <a:buFont typeface="Noto Sans Symbols"/>
              <a:buChar char="●"/>
            </a:pPr>
            <a:r>
              <a:rPr b="0" lang="en-US" sz="3200" spc="-1" strike="noStrike">
                <a:solidFill>
                  <a:srgbClr val="000000"/>
                </a:solidFill>
                <a:uFill>
                  <a:solidFill>
                    <a:srgbClr val="ffffff"/>
                  </a:solidFill>
                </a:uFill>
                <a:latin typeface="Arial"/>
                <a:ea typeface="Arial"/>
              </a:rPr>
              <a:t>Allows for generic programming</a:t>
            </a:r>
            <a:endParaRPr b="0" lang="en-US" sz="3200" spc="-1" strike="noStrike">
              <a:solidFill>
                <a:srgbClr val="000000"/>
              </a:solidFill>
              <a:uFill>
                <a:solidFill>
                  <a:srgbClr val="ffffff"/>
                </a:solidFill>
              </a:uFill>
              <a:latin typeface="Arial"/>
            </a:endParaRPr>
          </a:p>
          <a:p>
            <a:pPr>
              <a:lnSpc>
                <a:spcPct val="93000"/>
              </a:lnSpc>
              <a:spcBef>
                <a:spcPts val="1400"/>
              </a:spcBef>
            </a:pPr>
            <a:endParaRPr b="0" lang="en-US" sz="3200" spc="-1" strike="noStrike">
              <a:solidFill>
                <a:srgbClr val="000000"/>
              </a:solidFill>
              <a:uFill>
                <a:solidFill>
                  <a:srgbClr val="ffffff"/>
                </a:solidFill>
              </a:uFill>
              <a:latin typeface="Arial"/>
            </a:endParaRPr>
          </a:p>
        </p:txBody>
      </p:sp>
    </p:spTree>
  </p:cSld>
  <p:transition spd="med">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6" name="CustomShape 1"/>
          <p:cNvSpPr/>
          <p:nvPr/>
        </p:nvSpPr>
        <p:spPr>
          <a:xfrm>
            <a:off x="3448080" y="7122960"/>
            <a:ext cx="3162960" cy="324360"/>
          </a:xfrm>
          <a:prstGeom prst="rect">
            <a:avLst/>
          </a:prstGeom>
          <a:noFill/>
          <a:ln>
            <a:noFill/>
          </a:ln>
        </p:spPr>
        <p:style>
          <a:lnRef idx="0"/>
          <a:fillRef idx="0"/>
          <a:effectRef idx="0"/>
          <a:fontRef idx="minor"/>
        </p:style>
      </p:sp>
      <p:sp>
        <p:nvSpPr>
          <p:cNvPr id="237"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Leveraging Clairaut's Theorem</a:t>
            </a:r>
            <a:endParaRPr b="0" lang="en-US" sz="4400" spc="-1" strike="noStrike">
              <a:solidFill>
                <a:srgbClr val="000000"/>
              </a:solidFill>
              <a:uFill>
                <a:solidFill>
                  <a:srgbClr val="ffffff"/>
                </a:solidFill>
              </a:uFill>
              <a:latin typeface="Arial"/>
            </a:endParaRPr>
          </a:p>
        </p:txBody>
      </p:sp>
      <p:sp>
        <p:nvSpPr>
          <p:cNvPr id="238" name="CustomShape 3"/>
          <p:cNvSpPr/>
          <p:nvPr/>
        </p:nvSpPr>
        <p:spPr>
          <a:xfrm>
            <a:off x="822240" y="1355760"/>
            <a:ext cx="3107160" cy="768960"/>
          </a:xfrm>
          <a:prstGeom prst="rect">
            <a:avLst/>
          </a:prstGeom>
          <a:noFill/>
          <a:ln>
            <a:noFill/>
          </a:ln>
        </p:spPr>
        <p:style>
          <a:lnRef idx="0"/>
          <a:fillRef idx="0"/>
          <a:effectRef idx="0"/>
          <a:fontRef idx="minor"/>
        </p:style>
        <p:txBody>
          <a:bodyPr lIns="90000" rIns="90000" tIns="45000" bIns="45000"/>
          <a:p>
            <a:pPr>
              <a:lnSpc>
                <a:spcPct val="93000"/>
              </a:lnSpc>
            </a:pPr>
            <a:r>
              <a:rPr b="0" lang="en-US" sz="2400" spc="-1" strike="noStrike">
                <a:solidFill>
                  <a:srgbClr val="808080"/>
                </a:solidFill>
                <a:uFill>
                  <a:solidFill>
                    <a:srgbClr val="ffffff"/>
                  </a:solidFill>
                </a:uFill>
                <a:latin typeface="Arial"/>
                <a:ea typeface="Arial"/>
              </a:rPr>
              <a:t>Clairaut's Theorem</a:t>
            </a:r>
            <a:endParaRPr b="0" lang="en-US" sz="2400" spc="-1" strike="noStrike">
              <a:solidFill>
                <a:srgbClr val="000000"/>
              </a:solidFill>
              <a:uFill>
                <a:solidFill>
                  <a:srgbClr val="ffffff"/>
                </a:solidFill>
              </a:uFill>
              <a:latin typeface="Arial"/>
            </a:endParaRPr>
          </a:p>
        </p:txBody>
      </p:sp>
      <p:pic>
        <p:nvPicPr>
          <p:cNvPr id="239" name="Shape 326" descr=""/>
          <p:cNvPicPr/>
          <p:nvPr/>
        </p:nvPicPr>
        <p:blipFill>
          <a:blip r:embed="rId1"/>
          <a:stretch/>
        </p:blipFill>
        <p:spPr>
          <a:xfrm>
            <a:off x="2444760" y="4181400"/>
            <a:ext cx="3977280" cy="584640"/>
          </a:xfrm>
          <a:prstGeom prst="rect">
            <a:avLst/>
          </a:prstGeom>
          <a:ln>
            <a:noFill/>
          </a:ln>
        </p:spPr>
      </p:pic>
      <p:sp>
        <p:nvSpPr>
          <p:cNvPr id="240" name="CustomShape 4"/>
          <p:cNvSpPr/>
          <p:nvPr/>
        </p:nvSpPr>
        <p:spPr>
          <a:xfrm>
            <a:off x="612720" y="2193840"/>
            <a:ext cx="2649960" cy="343440"/>
          </a:xfrm>
          <a:prstGeom prst="rect">
            <a:avLst/>
          </a:prstGeom>
          <a:noFill/>
          <a:ln>
            <a:noFill/>
          </a:ln>
        </p:spPr>
        <p:style>
          <a:lnRef idx="0"/>
          <a:fillRef idx="0"/>
          <a:effectRef idx="0"/>
          <a:fontRef idx="minor"/>
        </p:style>
        <p:txBody>
          <a:bodyPr lIns="90000" rIns="90000" tIns="45000" bIns="45000"/>
          <a:p>
            <a:pPr>
              <a:lnSpc>
                <a:spcPct val="93000"/>
              </a:lnSpc>
            </a:pPr>
            <a:r>
              <a:rPr b="0" lang="en-US" sz="1800" spc="-1" strike="noStrike">
                <a:solidFill>
                  <a:srgbClr val="000000"/>
                </a:solidFill>
                <a:uFill>
                  <a:solidFill>
                    <a:srgbClr val="ffffff"/>
                  </a:solidFill>
                </a:uFill>
                <a:latin typeface="Arial"/>
                <a:ea typeface="Arial"/>
              </a:rPr>
              <a:t>If </a:t>
            </a:r>
            <a:endParaRPr b="0" lang="en-US" sz="1800" spc="-1" strike="noStrike">
              <a:solidFill>
                <a:srgbClr val="000000"/>
              </a:solidFill>
              <a:uFill>
                <a:solidFill>
                  <a:srgbClr val="ffffff"/>
                </a:solidFill>
              </a:uFill>
              <a:latin typeface="Arial"/>
            </a:endParaRPr>
          </a:p>
        </p:txBody>
      </p:sp>
      <p:pic>
        <p:nvPicPr>
          <p:cNvPr id="241" name="Shape 328" descr=""/>
          <p:cNvPicPr/>
          <p:nvPr/>
        </p:nvPicPr>
        <p:blipFill>
          <a:blip r:embed="rId2"/>
          <a:stretch/>
        </p:blipFill>
        <p:spPr>
          <a:xfrm>
            <a:off x="1373040" y="2705040"/>
            <a:ext cx="1095840" cy="273600"/>
          </a:xfrm>
          <a:prstGeom prst="rect">
            <a:avLst/>
          </a:prstGeom>
          <a:ln>
            <a:noFill/>
          </a:ln>
        </p:spPr>
      </p:pic>
      <p:sp>
        <p:nvSpPr>
          <p:cNvPr id="242" name="CustomShape 5"/>
          <p:cNvSpPr/>
          <p:nvPr/>
        </p:nvSpPr>
        <p:spPr>
          <a:xfrm>
            <a:off x="639720" y="3108240"/>
            <a:ext cx="4935960" cy="599040"/>
          </a:xfrm>
          <a:prstGeom prst="rect">
            <a:avLst/>
          </a:prstGeom>
          <a:noFill/>
          <a:ln>
            <a:noFill/>
          </a:ln>
        </p:spPr>
        <p:style>
          <a:lnRef idx="0"/>
          <a:fillRef idx="0"/>
          <a:effectRef idx="0"/>
          <a:fontRef idx="minor"/>
        </p:style>
        <p:txBody>
          <a:bodyPr lIns="90000" rIns="90000" tIns="45000" bIns="45000"/>
          <a:p>
            <a:pPr>
              <a:lnSpc>
                <a:spcPct val="93000"/>
              </a:lnSpc>
            </a:pPr>
            <a:r>
              <a:rPr b="0" lang="en-US" sz="1800" spc="-1" strike="noStrike">
                <a:solidFill>
                  <a:srgbClr val="000000"/>
                </a:solidFill>
                <a:uFill>
                  <a:solidFill>
                    <a:srgbClr val="ffffff"/>
                  </a:solidFill>
                </a:uFill>
                <a:latin typeface="Arial"/>
                <a:ea typeface="Arial"/>
              </a:rPr>
              <a:t>has continuous second partial derivatives at any given point in     , then</a:t>
            </a:r>
            <a:endParaRPr b="0" lang="en-US" sz="1800" spc="-1" strike="noStrike">
              <a:solidFill>
                <a:srgbClr val="000000"/>
              </a:solidFill>
              <a:uFill>
                <a:solidFill>
                  <a:srgbClr val="ffffff"/>
                </a:solidFill>
              </a:uFill>
              <a:latin typeface="Arial"/>
            </a:endParaRPr>
          </a:p>
        </p:txBody>
      </p:sp>
      <p:pic>
        <p:nvPicPr>
          <p:cNvPr id="243" name="Shape 330" descr=""/>
          <p:cNvPicPr/>
          <p:nvPr/>
        </p:nvPicPr>
        <p:blipFill>
          <a:blip r:embed="rId3"/>
          <a:stretch/>
        </p:blipFill>
        <p:spPr>
          <a:xfrm>
            <a:off x="2600280" y="3430440"/>
            <a:ext cx="254520" cy="227520"/>
          </a:xfrm>
          <a:prstGeom prst="rect">
            <a:avLst/>
          </a:prstGeom>
          <a:ln>
            <a:noFill/>
          </a:ln>
        </p:spPr>
      </p:pic>
      <p:sp>
        <p:nvSpPr>
          <p:cNvPr id="244" name="CustomShape 6"/>
          <p:cNvSpPr/>
          <p:nvPr/>
        </p:nvSpPr>
        <p:spPr>
          <a:xfrm>
            <a:off x="720720" y="5557680"/>
            <a:ext cx="8514360" cy="854640"/>
          </a:xfrm>
          <a:prstGeom prst="rect">
            <a:avLst/>
          </a:prstGeom>
          <a:noFill/>
          <a:ln>
            <a:noFill/>
          </a:ln>
        </p:spPr>
        <p:style>
          <a:lnRef idx="0"/>
          <a:fillRef idx="0"/>
          <a:effectRef idx="0"/>
          <a:fontRef idx="minor"/>
        </p:style>
        <p:txBody>
          <a:bodyPr lIns="90000" rIns="90000" tIns="45000" bIns="45000"/>
          <a:p>
            <a:pPr>
              <a:lnSpc>
                <a:spcPct val="93000"/>
              </a:lnSpc>
            </a:pPr>
            <a:r>
              <a:rPr b="0" lang="en-US" sz="1800" spc="-1" strike="noStrike">
                <a:solidFill>
                  <a:srgbClr val="000000"/>
                </a:solidFill>
                <a:uFill>
                  <a:solidFill>
                    <a:srgbClr val="ffffff"/>
                  </a:solidFill>
                </a:uFill>
                <a:latin typeface="Arial"/>
                <a:ea typeface="Arial"/>
              </a:rPr>
              <a:t>Since AD assumes functions are continuously differentiable, we only need to do half the calculations required. This concept is extended for third order derivatives.</a:t>
            </a:r>
            <a:endParaRPr b="0" lang="en-US" sz="1800" spc="-1" strike="noStrike">
              <a:solidFill>
                <a:srgbClr val="000000"/>
              </a:solidFill>
              <a:uFill>
                <a:solidFill>
                  <a:srgbClr val="ffffff"/>
                </a:solidFill>
              </a:uFill>
              <a:latin typeface="Arial"/>
            </a:endParaRPr>
          </a:p>
        </p:txBody>
      </p:sp>
    </p:spTree>
  </p:cSld>
  <p:transition spd="med">
    <p:fade/>
  </p:transition>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5" name="CustomShape 1"/>
          <p:cNvSpPr/>
          <p:nvPr/>
        </p:nvSpPr>
        <p:spPr>
          <a:xfrm>
            <a:off x="3448080" y="7122960"/>
            <a:ext cx="3162960" cy="324360"/>
          </a:xfrm>
          <a:prstGeom prst="rect">
            <a:avLst/>
          </a:prstGeom>
          <a:noFill/>
          <a:ln>
            <a:noFill/>
          </a:ln>
        </p:spPr>
        <p:style>
          <a:lnRef idx="0"/>
          <a:fillRef idx="0"/>
          <a:effectRef idx="0"/>
          <a:fontRef idx="minor"/>
        </p:style>
      </p:sp>
      <p:sp>
        <p:nvSpPr>
          <p:cNvPr id="246"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Application to Mixed Effects</a:t>
            </a:r>
            <a:endParaRPr b="0" lang="en-US" sz="4400" spc="-1" strike="noStrike">
              <a:solidFill>
                <a:srgbClr val="000000"/>
              </a:solidFill>
              <a:uFill>
                <a:solidFill>
                  <a:srgbClr val="ffffff"/>
                </a:solidFill>
              </a:uFill>
              <a:latin typeface="Arial"/>
            </a:endParaRPr>
          </a:p>
        </p:txBody>
      </p:sp>
      <p:sp>
        <p:nvSpPr>
          <p:cNvPr id="247" name="CustomShape 3"/>
          <p:cNvSpPr/>
          <p:nvPr/>
        </p:nvSpPr>
        <p:spPr>
          <a:xfrm>
            <a:off x="822240" y="1355760"/>
            <a:ext cx="3107160" cy="768960"/>
          </a:xfrm>
          <a:prstGeom prst="rect">
            <a:avLst/>
          </a:prstGeom>
          <a:noFill/>
          <a:ln>
            <a:noFill/>
          </a:ln>
        </p:spPr>
        <p:style>
          <a:lnRef idx="0"/>
          <a:fillRef idx="0"/>
          <a:effectRef idx="0"/>
          <a:fontRef idx="minor"/>
        </p:style>
      </p:sp>
      <p:sp>
        <p:nvSpPr>
          <p:cNvPr id="248" name="CustomShape 4"/>
          <p:cNvSpPr/>
          <p:nvPr/>
        </p:nvSpPr>
        <p:spPr>
          <a:xfrm>
            <a:off x="1189080" y="2193840"/>
            <a:ext cx="2649960" cy="343440"/>
          </a:xfrm>
          <a:prstGeom prst="rect">
            <a:avLst/>
          </a:prstGeom>
          <a:noFill/>
          <a:ln>
            <a:noFill/>
          </a:ln>
        </p:spPr>
        <p:style>
          <a:lnRef idx="0"/>
          <a:fillRef idx="0"/>
          <a:effectRef idx="0"/>
          <a:fontRef idx="minor"/>
        </p:style>
      </p:sp>
      <p:sp>
        <p:nvSpPr>
          <p:cNvPr id="249" name="CustomShape 5"/>
          <p:cNvSpPr/>
          <p:nvPr/>
        </p:nvSpPr>
        <p:spPr>
          <a:xfrm>
            <a:off x="639720" y="3108240"/>
            <a:ext cx="4935960" cy="599040"/>
          </a:xfrm>
          <a:prstGeom prst="rect">
            <a:avLst/>
          </a:prstGeom>
          <a:noFill/>
          <a:ln>
            <a:noFill/>
          </a:ln>
        </p:spPr>
        <p:style>
          <a:lnRef idx="0"/>
          <a:fillRef idx="0"/>
          <a:effectRef idx="0"/>
          <a:fontRef idx="minor"/>
        </p:style>
      </p:sp>
      <p:pic>
        <p:nvPicPr>
          <p:cNvPr id="250" name="Shape 341" descr=""/>
          <p:cNvPicPr/>
          <p:nvPr/>
        </p:nvPicPr>
        <p:blipFill>
          <a:blip r:embed="rId1"/>
          <a:stretch/>
        </p:blipFill>
        <p:spPr>
          <a:xfrm>
            <a:off x="333360" y="1592280"/>
            <a:ext cx="5247360" cy="4991760"/>
          </a:xfrm>
          <a:prstGeom prst="rect">
            <a:avLst/>
          </a:prstGeom>
          <a:ln>
            <a:noFill/>
          </a:ln>
        </p:spPr>
      </p:pic>
      <p:pic>
        <p:nvPicPr>
          <p:cNvPr id="251" name="Shape 342" descr=""/>
          <p:cNvPicPr/>
          <p:nvPr/>
        </p:nvPicPr>
        <p:blipFill>
          <a:blip r:embed="rId2"/>
          <a:stretch/>
        </p:blipFill>
        <p:spPr>
          <a:xfrm>
            <a:off x="4869000" y="4753080"/>
            <a:ext cx="5393160" cy="2083320"/>
          </a:xfrm>
          <a:prstGeom prst="rect">
            <a:avLst/>
          </a:prstGeom>
          <a:ln>
            <a:noFill/>
          </a:ln>
        </p:spPr>
      </p:pic>
      <p:pic>
        <p:nvPicPr>
          <p:cNvPr id="252" name="Shape 343" descr=""/>
          <p:cNvPicPr/>
          <p:nvPr/>
        </p:nvPicPr>
        <p:blipFill>
          <a:blip r:embed="rId3"/>
          <a:stretch/>
        </p:blipFill>
        <p:spPr>
          <a:xfrm>
            <a:off x="5684760" y="2146320"/>
            <a:ext cx="4196160" cy="730800"/>
          </a:xfrm>
          <a:prstGeom prst="rect">
            <a:avLst/>
          </a:prstGeom>
          <a:ln>
            <a:noFill/>
          </a:ln>
        </p:spPr>
      </p:pic>
    </p:spTree>
  </p:cSld>
  <p:transition spd="med">
    <p:fade/>
  </p:transition>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3" name="CustomShape 1"/>
          <p:cNvSpPr/>
          <p:nvPr/>
        </p:nvSpPr>
        <p:spPr>
          <a:xfrm>
            <a:off x="3448080" y="7122960"/>
            <a:ext cx="3162960" cy="324360"/>
          </a:xfrm>
          <a:prstGeom prst="rect">
            <a:avLst/>
          </a:prstGeom>
          <a:noFill/>
          <a:ln>
            <a:noFill/>
          </a:ln>
        </p:spPr>
        <p:style>
          <a:lnRef idx="0"/>
          <a:fillRef idx="0"/>
          <a:effectRef idx="0"/>
          <a:fontRef idx="minor"/>
        </p:style>
      </p:sp>
      <p:sp>
        <p:nvSpPr>
          <p:cNvPr id="254"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Theta Log</a:t>
            </a:r>
            <a:endParaRPr b="0" lang="en-US" sz="4400" spc="-1" strike="noStrike">
              <a:solidFill>
                <a:srgbClr val="000000"/>
              </a:solidFill>
              <a:uFill>
                <a:solidFill>
                  <a:srgbClr val="ffffff"/>
                </a:solidFill>
              </a:uFill>
              <a:latin typeface="Arial"/>
            </a:endParaRPr>
          </a:p>
        </p:txBody>
      </p:sp>
      <p:sp>
        <p:nvSpPr>
          <p:cNvPr id="255" name="CustomShape 3"/>
          <p:cNvSpPr/>
          <p:nvPr/>
        </p:nvSpPr>
        <p:spPr>
          <a:xfrm>
            <a:off x="822240" y="1355760"/>
            <a:ext cx="3107160" cy="768960"/>
          </a:xfrm>
          <a:prstGeom prst="rect">
            <a:avLst/>
          </a:prstGeom>
          <a:noFill/>
          <a:ln>
            <a:noFill/>
          </a:ln>
        </p:spPr>
        <p:style>
          <a:lnRef idx="0"/>
          <a:fillRef idx="0"/>
          <a:effectRef idx="0"/>
          <a:fontRef idx="minor"/>
        </p:style>
      </p:sp>
      <p:sp>
        <p:nvSpPr>
          <p:cNvPr id="256" name="CustomShape 4"/>
          <p:cNvSpPr/>
          <p:nvPr/>
        </p:nvSpPr>
        <p:spPr>
          <a:xfrm>
            <a:off x="1189080" y="2193840"/>
            <a:ext cx="2649960" cy="343440"/>
          </a:xfrm>
          <a:prstGeom prst="rect">
            <a:avLst/>
          </a:prstGeom>
          <a:noFill/>
          <a:ln>
            <a:noFill/>
          </a:ln>
        </p:spPr>
        <p:style>
          <a:lnRef idx="0"/>
          <a:fillRef idx="0"/>
          <a:effectRef idx="0"/>
          <a:fontRef idx="minor"/>
        </p:style>
      </p:sp>
      <p:sp>
        <p:nvSpPr>
          <p:cNvPr id="257" name="CustomShape 5"/>
          <p:cNvSpPr/>
          <p:nvPr/>
        </p:nvSpPr>
        <p:spPr>
          <a:xfrm>
            <a:off x="639720" y="3108240"/>
            <a:ext cx="4935960" cy="599040"/>
          </a:xfrm>
          <a:prstGeom prst="rect">
            <a:avLst/>
          </a:prstGeom>
          <a:noFill/>
          <a:ln>
            <a:noFill/>
          </a:ln>
        </p:spPr>
        <p:style>
          <a:lnRef idx="0"/>
          <a:fillRef idx="0"/>
          <a:effectRef idx="0"/>
          <a:fontRef idx="minor"/>
        </p:style>
      </p:sp>
      <p:sp>
        <p:nvSpPr>
          <p:cNvPr id="258" name="CustomShape 6"/>
          <p:cNvSpPr/>
          <p:nvPr/>
        </p:nvSpPr>
        <p:spPr>
          <a:xfrm>
            <a:off x="731880" y="1920960"/>
            <a:ext cx="2834280" cy="1446840"/>
          </a:xfrm>
          <a:prstGeom prst="rect">
            <a:avLst/>
          </a:prstGeom>
          <a:noFill/>
          <a:ln>
            <a:noFill/>
          </a:ln>
        </p:spPr>
        <p:style>
          <a:lnRef idx="0"/>
          <a:fillRef idx="0"/>
          <a:effectRef idx="0"/>
          <a:fontRef idx="minor"/>
        </p:style>
        <p:txBody>
          <a:bodyPr lIns="90000" rIns="90000" tIns="45000" bIns="45000"/>
          <a:p>
            <a:pPr>
              <a:lnSpc>
                <a:spcPct val="93000"/>
              </a:lnSpc>
            </a:pPr>
            <a:r>
              <a:rPr b="1" lang="en-US" sz="1800" spc="-1" strike="noStrike">
                <a:solidFill>
                  <a:srgbClr val="000000"/>
                </a:solidFill>
                <a:uFill>
                  <a:solidFill>
                    <a:srgbClr val="ffffff"/>
                  </a:solidFill>
                </a:uFill>
                <a:latin typeface="Arial"/>
                <a:ea typeface="Arial"/>
              </a:rPr>
              <a:t>ATL- ADMB Port</a:t>
            </a:r>
            <a:endParaRPr b="0" lang="en-US" sz="1800" spc="-1" strike="noStrike">
              <a:solidFill>
                <a:srgbClr val="000000"/>
              </a:solidFill>
              <a:uFill>
                <a:solidFill>
                  <a:srgbClr val="ffffff"/>
                </a:solidFill>
              </a:uFill>
              <a:latin typeface="Arial"/>
            </a:endParaRPr>
          </a:p>
          <a:p>
            <a:pPr>
              <a:lnSpc>
                <a:spcPct val="93000"/>
              </a:lnSpc>
            </a:pPr>
            <a:endParaRPr b="0" lang="en-US" sz="1800" spc="-1" strike="noStrike">
              <a:solidFill>
                <a:srgbClr val="000000"/>
              </a:solidFill>
              <a:uFill>
                <a:solidFill>
                  <a:srgbClr val="ffffff"/>
                </a:solidFill>
              </a:uFill>
              <a:latin typeface="Arial"/>
            </a:endParaRPr>
          </a:p>
          <a:p>
            <a:pPr>
              <a:lnSpc>
                <a:spcPct val="93000"/>
              </a:lnSpc>
            </a:pPr>
            <a:r>
              <a:rPr b="0" lang="en-US" sz="1200" spc="-1" strike="noStrike">
                <a:solidFill>
                  <a:srgbClr val="000000"/>
                </a:solidFill>
                <a:uFill>
                  <a:solidFill>
                    <a:srgbClr val="ffffff"/>
                  </a:solidFill>
                </a:uFill>
                <a:latin typeface="Arial"/>
                <a:ea typeface="Arial"/>
              </a:rPr>
              <a:t>logr0     -2.43767</a:t>
            </a:r>
            <a:endParaRPr b="0" lang="en-US" sz="1200" spc="-1" strike="noStrike">
              <a:solidFill>
                <a:srgbClr val="000000"/>
              </a:solidFill>
              <a:uFill>
                <a:solidFill>
                  <a:srgbClr val="ffffff"/>
                </a:solidFill>
              </a:uFill>
              <a:latin typeface="Arial"/>
            </a:endParaRPr>
          </a:p>
          <a:p>
            <a:pPr>
              <a:lnSpc>
                <a:spcPct val="93000"/>
              </a:lnSpc>
            </a:pPr>
            <a:r>
              <a:rPr b="0" lang="en-US" sz="1200" spc="-1" strike="noStrike">
                <a:solidFill>
                  <a:srgbClr val="000000"/>
                </a:solidFill>
                <a:uFill>
                  <a:solidFill>
                    <a:srgbClr val="ffffff"/>
                  </a:solidFill>
                </a:uFill>
                <a:latin typeface="Arial"/>
                <a:ea typeface="Arial"/>
              </a:rPr>
              <a:t>logtheta   0.294869</a:t>
            </a:r>
            <a:endParaRPr b="0" lang="en-US" sz="1200" spc="-1" strike="noStrike">
              <a:solidFill>
                <a:srgbClr val="000000"/>
              </a:solidFill>
              <a:uFill>
                <a:solidFill>
                  <a:srgbClr val="ffffff"/>
                </a:solidFill>
              </a:uFill>
              <a:latin typeface="Arial"/>
            </a:endParaRPr>
          </a:p>
          <a:p>
            <a:pPr>
              <a:lnSpc>
                <a:spcPct val="93000"/>
              </a:lnSpc>
            </a:pPr>
            <a:r>
              <a:rPr b="0" lang="en-US" sz="1200" spc="-1" strike="noStrike">
                <a:solidFill>
                  <a:srgbClr val="000000"/>
                </a:solidFill>
                <a:uFill>
                  <a:solidFill>
                    <a:srgbClr val="ffffff"/>
                  </a:solidFill>
                </a:uFill>
                <a:latin typeface="Arial"/>
                <a:ea typeface="Arial"/>
              </a:rPr>
              <a:t>logK       6.89071</a:t>
            </a:r>
            <a:endParaRPr b="0" lang="en-US" sz="1200" spc="-1" strike="noStrike">
              <a:solidFill>
                <a:srgbClr val="000000"/>
              </a:solidFill>
              <a:uFill>
                <a:solidFill>
                  <a:srgbClr val="ffffff"/>
                </a:solidFill>
              </a:uFill>
              <a:latin typeface="Arial"/>
            </a:endParaRPr>
          </a:p>
          <a:p>
            <a:pPr>
              <a:lnSpc>
                <a:spcPct val="93000"/>
              </a:lnSpc>
            </a:pPr>
            <a:r>
              <a:rPr b="0" lang="en-US" sz="1200" spc="-1" strike="noStrike">
                <a:solidFill>
                  <a:srgbClr val="000000"/>
                </a:solidFill>
                <a:uFill>
                  <a:solidFill>
                    <a:srgbClr val="ffffff"/>
                  </a:solidFill>
                </a:uFill>
                <a:latin typeface="Arial"/>
                <a:ea typeface="Arial"/>
              </a:rPr>
              <a:t>logQ      -4.53875</a:t>
            </a:r>
            <a:endParaRPr b="0" lang="en-US" sz="1200" spc="-1" strike="noStrike">
              <a:solidFill>
                <a:srgbClr val="000000"/>
              </a:solidFill>
              <a:uFill>
                <a:solidFill>
                  <a:srgbClr val="ffffff"/>
                </a:solidFill>
              </a:uFill>
              <a:latin typeface="Arial"/>
            </a:endParaRPr>
          </a:p>
          <a:p>
            <a:pPr>
              <a:lnSpc>
                <a:spcPct val="93000"/>
              </a:lnSpc>
            </a:pPr>
            <a:r>
              <a:rPr b="0" lang="en-US" sz="1200" spc="-1" strike="noStrike">
                <a:solidFill>
                  <a:srgbClr val="000000"/>
                </a:solidFill>
                <a:uFill>
                  <a:solidFill>
                    <a:srgbClr val="ffffff"/>
                  </a:solidFill>
                </a:uFill>
                <a:latin typeface="Arial"/>
                <a:ea typeface="Arial"/>
              </a:rPr>
              <a:t>LogR      -3.1019</a:t>
            </a:r>
            <a:endParaRPr b="0" lang="en-US" sz="1200" spc="-1" strike="noStrike">
              <a:solidFill>
                <a:srgbClr val="000000"/>
              </a:solidFill>
              <a:uFill>
                <a:solidFill>
                  <a:srgbClr val="ffffff"/>
                </a:solidFill>
              </a:uFill>
              <a:latin typeface="Arial"/>
            </a:endParaRPr>
          </a:p>
        </p:txBody>
      </p:sp>
      <p:sp>
        <p:nvSpPr>
          <p:cNvPr id="259" name="CustomShape 7"/>
          <p:cNvSpPr/>
          <p:nvPr/>
        </p:nvSpPr>
        <p:spPr>
          <a:xfrm>
            <a:off x="3755880" y="1920960"/>
            <a:ext cx="2834280" cy="1446840"/>
          </a:xfrm>
          <a:prstGeom prst="rect">
            <a:avLst/>
          </a:prstGeom>
          <a:noFill/>
          <a:ln>
            <a:noFill/>
          </a:ln>
        </p:spPr>
        <p:style>
          <a:lnRef idx="0"/>
          <a:fillRef idx="0"/>
          <a:effectRef idx="0"/>
          <a:fontRef idx="minor"/>
        </p:style>
        <p:txBody>
          <a:bodyPr lIns="90000" rIns="90000" tIns="45000" bIns="45000"/>
          <a:p>
            <a:pPr>
              <a:lnSpc>
                <a:spcPct val="93000"/>
              </a:lnSpc>
            </a:pPr>
            <a:r>
              <a:rPr b="1" lang="en-US" sz="1800" spc="-1" strike="noStrike">
                <a:solidFill>
                  <a:srgbClr val="000000"/>
                </a:solidFill>
                <a:uFill>
                  <a:solidFill>
                    <a:srgbClr val="ffffff"/>
                  </a:solidFill>
                </a:uFill>
                <a:latin typeface="Arial"/>
                <a:ea typeface="Arial"/>
              </a:rPr>
              <a:t>ADMB</a:t>
            </a:r>
            <a:endParaRPr b="0" lang="en-US" sz="1800" spc="-1" strike="noStrike">
              <a:solidFill>
                <a:srgbClr val="000000"/>
              </a:solidFill>
              <a:uFill>
                <a:solidFill>
                  <a:srgbClr val="ffffff"/>
                </a:solidFill>
              </a:uFill>
              <a:latin typeface="Arial"/>
            </a:endParaRPr>
          </a:p>
          <a:p>
            <a:pPr>
              <a:lnSpc>
                <a:spcPct val="93000"/>
              </a:lnSpc>
            </a:pPr>
            <a:endParaRPr b="0" lang="en-US" sz="1800" spc="-1" strike="noStrike">
              <a:solidFill>
                <a:srgbClr val="000000"/>
              </a:solidFill>
              <a:uFill>
                <a:solidFill>
                  <a:srgbClr val="ffffff"/>
                </a:solidFill>
              </a:uFill>
              <a:latin typeface="Arial"/>
            </a:endParaRPr>
          </a:p>
          <a:p>
            <a:pPr>
              <a:lnSpc>
                <a:spcPct val="93000"/>
              </a:lnSpc>
            </a:pPr>
            <a:r>
              <a:rPr b="0" lang="en-US" sz="1200" spc="-1" strike="noStrike">
                <a:solidFill>
                  <a:srgbClr val="000000"/>
                </a:solidFill>
                <a:uFill>
                  <a:solidFill>
                    <a:srgbClr val="ffffff"/>
                  </a:solidFill>
                </a:uFill>
                <a:latin typeface="Arial"/>
                <a:ea typeface="Arial"/>
              </a:rPr>
              <a:t>logr0     -2.43692996275</a:t>
            </a:r>
            <a:endParaRPr b="0" lang="en-US" sz="1200" spc="-1" strike="noStrike">
              <a:solidFill>
                <a:srgbClr val="000000"/>
              </a:solidFill>
              <a:uFill>
                <a:solidFill>
                  <a:srgbClr val="ffffff"/>
                </a:solidFill>
              </a:uFill>
              <a:latin typeface="Arial"/>
            </a:endParaRPr>
          </a:p>
          <a:p>
            <a:pPr>
              <a:lnSpc>
                <a:spcPct val="93000"/>
              </a:lnSpc>
            </a:pPr>
            <a:r>
              <a:rPr b="0" lang="en-US" sz="1200" spc="-1" strike="noStrike">
                <a:solidFill>
                  <a:srgbClr val="000000"/>
                </a:solidFill>
                <a:uFill>
                  <a:solidFill>
                    <a:srgbClr val="ffffff"/>
                  </a:solidFill>
                </a:uFill>
                <a:latin typeface="Arial"/>
                <a:ea typeface="Arial"/>
              </a:rPr>
              <a:t>logtheta   0.294804607840</a:t>
            </a:r>
            <a:endParaRPr b="0" lang="en-US" sz="1200" spc="-1" strike="noStrike">
              <a:solidFill>
                <a:srgbClr val="000000"/>
              </a:solidFill>
              <a:uFill>
                <a:solidFill>
                  <a:srgbClr val="ffffff"/>
                </a:solidFill>
              </a:uFill>
              <a:latin typeface="Arial"/>
            </a:endParaRPr>
          </a:p>
          <a:p>
            <a:pPr>
              <a:lnSpc>
                <a:spcPct val="93000"/>
              </a:lnSpc>
            </a:pPr>
            <a:r>
              <a:rPr b="0" lang="en-US" sz="1200" spc="-1" strike="noStrike">
                <a:solidFill>
                  <a:srgbClr val="000000"/>
                </a:solidFill>
                <a:uFill>
                  <a:solidFill>
                    <a:srgbClr val="ffffff"/>
                  </a:solidFill>
                </a:uFill>
                <a:latin typeface="Arial"/>
                <a:ea typeface="Arial"/>
              </a:rPr>
              <a:t>logK       6.89214371858</a:t>
            </a:r>
            <a:endParaRPr b="0" lang="en-US" sz="1200" spc="-1" strike="noStrike">
              <a:solidFill>
                <a:srgbClr val="000000"/>
              </a:solidFill>
              <a:uFill>
                <a:solidFill>
                  <a:srgbClr val="ffffff"/>
                </a:solidFill>
              </a:uFill>
              <a:latin typeface="Arial"/>
            </a:endParaRPr>
          </a:p>
          <a:p>
            <a:pPr>
              <a:lnSpc>
                <a:spcPct val="93000"/>
              </a:lnSpc>
            </a:pPr>
            <a:r>
              <a:rPr b="0" lang="en-US" sz="1200" spc="-1" strike="noStrike">
                <a:solidFill>
                  <a:srgbClr val="000000"/>
                </a:solidFill>
                <a:uFill>
                  <a:solidFill>
                    <a:srgbClr val="ffffff"/>
                  </a:solidFill>
                </a:uFill>
                <a:latin typeface="Arial"/>
                <a:ea typeface="Arial"/>
              </a:rPr>
              <a:t>logQ      -4.53440126076</a:t>
            </a:r>
            <a:endParaRPr b="0" lang="en-US" sz="1200" spc="-1" strike="noStrike">
              <a:solidFill>
                <a:srgbClr val="000000"/>
              </a:solidFill>
              <a:uFill>
                <a:solidFill>
                  <a:srgbClr val="ffffff"/>
                </a:solidFill>
              </a:uFill>
              <a:latin typeface="Arial"/>
            </a:endParaRPr>
          </a:p>
          <a:p>
            <a:pPr>
              <a:lnSpc>
                <a:spcPct val="93000"/>
              </a:lnSpc>
            </a:pPr>
            <a:r>
              <a:rPr b="0" lang="en-US" sz="1200" spc="-1" strike="noStrike">
                <a:solidFill>
                  <a:srgbClr val="000000"/>
                </a:solidFill>
                <a:uFill>
                  <a:solidFill>
                    <a:srgbClr val="ffffff"/>
                  </a:solidFill>
                </a:uFill>
                <a:latin typeface="Arial"/>
                <a:ea typeface="Arial"/>
              </a:rPr>
              <a:t>LogR      -3.10333204659</a:t>
            </a:r>
            <a:endParaRPr b="0" lang="en-US" sz="1200" spc="-1" strike="noStrike">
              <a:solidFill>
                <a:srgbClr val="000000"/>
              </a:solidFill>
              <a:uFill>
                <a:solidFill>
                  <a:srgbClr val="ffffff"/>
                </a:solidFill>
              </a:uFill>
              <a:latin typeface="Arial"/>
            </a:endParaRPr>
          </a:p>
        </p:txBody>
      </p:sp>
      <p:sp>
        <p:nvSpPr>
          <p:cNvPr id="260" name="CustomShape 8"/>
          <p:cNvSpPr/>
          <p:nvPr/>
        </p:nvSpPr>
        <p:spPr>
          <a:xfrm>
            <a:off x="731880" y="4943520"/>
            <a:ext cx="2834280" cy="1446840"/>
          </a:xfrm>
          <a:prstGeom prst="rect">
            <a:avLst/>
          </a:prstGeom>
          <a:noFill/>
          <a:ln>
            <a:noFill/>
          </a:ln>
        </p:spPr>
        <p:style>
          <a:lnRef idx="0"/>
          <a:fillRef idx="0"/>
          <a:effectRef idx="0"/>
          <a:fontRef idx="minor"/>
        </p:style>
        <p:txBody>
          <a:bodyPr lIns="90000" rIns="90000" tIns="45000" bIns="45000"/>
          <a:p>
            <a:pPr>
              <a:lnSpc>
                <a:spcPct val="93000"/>
              </a:lnSpc>
            </a:pPr>
            <a:r>
              <a:rPr b="1" lang="en-US" sz="1800" spc="-1" strike="noStrike">
                <a:solidFill>
                  <a:srgbClr val="000000"/>
                </a:solidFill>
                <a:uFill>
                  <a:solidFill>
                    <a:srgbClr val="ffffff"/>
                  </a:solidFill>
                </a:uFill>
                <a:latin typeface="Arial"/>
                <a:ea typeface="Arial"/>
              </a:rPr>
              <a:t>ATL- TMB Port</a:t>
            </a:r>
            <a:endParaRPr b="0" lang="en-US" sz="1800" spc="-1" strike="noStrike">
              <a:solidFill>
                <a:srgbClr val="000000"/>
              </a:solidFill>
              <a:uFill>
                <a:solidFill>
                  <a:srgbClr val="ffffff"/>
                </a:solidFill>
              </a:uFill>
              <a:latin typeface="Arial"/>
            </a:endParaRPr>
          </a:p>
          <a:p>
            <a:pPr>
              <a:lnSpc>
                <a:spcPct val="93000"/>
              </a:lnSpc>
            </a:pPr>
            <a:endParaRPr b="0" lang="en-US" sz="1800" spc="-1" strike="noStrike">
              <a:solidFill>
                <a:srgbClr val="000000"/>
              </a:solidFill>
              <a:uFill>
                <a:solidFill>
                  <a:srgbClr val="ffffff"/>
                </a:solidFill>
              </a:uFill>
              <a:latin typeface="Arial"/>
            </a:endParaRPr>
          </a:p>
          <a:p>
            <a:pPr>
              <a:lnSpc>
                <a:spcPct val="93000"/>
              </a:lnSpc>
            </a:pPr>
            <a:r>
              <a:rPr b="0" lang="en-US" sz="1200" spc="-1" strike="noStrike">
                <a:solidFill>
                  <a:srgbClr val="000000"/>
                </a:solidFill>
                <a:uFill>
                  <a:solidFill>
                    <a:srgbClr val="ffffff"/>
                  </a:solidFill>
                </a:uFill>
                <a:latin typeface="Arial"/>
                <a:ea typeface="Arial"/>
              </a:rPr>
              <a:t>logr0     -2.43766</a:t>
            </a:r>
            <a:endParaRPr b="0" lang="en-US" sz="1200" spc="-1" strike="noStrike">
              <a:solidFill>
                <a:srgbClr val="000000"/>
              </a:solidFill>
              <a:uFill>
                <a:solidFill>
                  <a:srgbClr val="ffffff"/>
                </a:solidFill>
              </a:uFill>
              <a:latin typeface="Arial"/>
            </a:endParaRPr>
          </a:p>
          <a:p>
            <a:pPr>
              <a:lnSpc>
                <a:spcPct val="93000"/>
              </a:lnSpc>
            </a:pPr>
            <a:r>
              <a:rPr b="0" lang="en-US" sz="1200" spc="-1" strike="noStrike">
                <a:solidFill>
                  <a:srgbClr val="000000"/>
                </a:solidFill>
                <a:uFill>
                  <a:solidFill>
                    <a:srgbClr val="ffffff"/>
                  </a:solidFill>
                </a:uFill>
                <a:latin typeface="Arial"/>
                <a:ea typeface="Arial"/>
              </a:rPr>
              <a:t>logtheta   0.294832</a:t>
            </a:r>
            <a:endParaRPr b="0" lang="en-US" sz="1200" spc="-1" strike="noStrike">
              <a:solidFill>
                <a:srgbClr val="000000"/>
              </a:solidFill>
              <a:uFill>
                <a:solidFill>
                  <a:srgbClr val="ffffff"/>
                </a:solidFill>
              </a:uFill>
              <a:latin typeface="Arial"/>
            </a:endParaRPr>
          </a:p>
          <a:p>
            <a:pPr>
              <a:lnSpc>
                <a:spcPct val="93000"/>
              </a:lnSpc>
            </a:pPr>
            <a:r>
              <a:rPr b="0" lang="en-US" sz="1200" spc="-1" strike="noStrike">
                <a:solidFill>
                  <a:srgbClr val="000000"/>
                </a:solidFill>
                <a:uFill>
                  <a:solidFill>
                    <a:srgbClr val="ffffff"/>
                  </a:solidFill>
                </a:uFill>
                <a:latin typeface="Arial"/>
                <a:ea typeface="Arial"/>
              </a:rPr>
              <a:t>logK       6.8907</a:t>
            </a:r>
            <a:endParaRPr b="0" lang="en-US" sz="1200" spc="-1" strike="noStrike">
              <a:solidFill>
                <a:srgbClr val="000000"/>
              </a:solidFill>
              <a:uFill>
                <a:solidFill>
                  <a:srgbClr val="ffffff"/>
                </a:solidFill>
              </a:uFill>
              <a:latin typeface="Arial"/>
            </a:endParaRPr>
          </a:p>
          <a:p>
            <a:pPr>
              <a:lnSpc>
                <a:spcPct val="93000"/>
              </a:lnSpc>
            </a:pPr>
            <a:r>
              <a:rPr b="0" lang="en-US" sz="1200" spc="-1" strike="noStrike">
                <a:solidFill>
                  <a:srgbClr val="000000"/>
                </a:solidFill>
                <a:uFill>
                  <a:solidFill>
                    <a:srgbClr val="ffffff"/>
                  </a:solidFill>
                </a:uFill>
                <a:latin typeface="Arial"/>
                <a:ea typeface="Arial"/>
              </a:rPr>
              <a:t>logQ      -4.53874</a:t>
            </a:r>
            <a:endParaRPr b="0" lang="en-US" sz="1200" spc="-1" strike="noStrike">
              <a:solidFill>
                <a:srgbClr val="000000"/>
              </a:solidFill>
              <a:uFill>
                <a:solidFill>
                  <a:srgbClr val="ffffff"/>
                </a:solidFill>
              </a:uFill>
              <a:latin typeface="Arial"/>
            </a:endParaRPr>
          </a:p>
          <a:p>
            <a:pPr>
              <a:lnSpc>
                <a:spcPct val="93000"/>
              </a:lnSpc>
            </a:pPr>
            <a:r>
              <a:rPr b="0" lang="en-US" sz="1200" spc="-1" strike="noStrike">
                <a:solidFill>
                  <a:srgbClr val="000000"/>
                </a:solidFill>
                <a:uFill>
                  <a:solidFill>
                    <a:srgbClr val="ffffff"/>
                  </a:solidFill>
                </a:uFill>
                <a:latin typeface="Arial"/>
                <a:ea typeface="Arial"/>
              </a:rPr>
              <a:t>logR      -3.10191</a:t>
            </a:r>
            <a:endParaRPr b="0" lang="en-US" sz="1200" spc="-1" strike="noStrike">
              <a:solidFill>
                <a:srgbClr val="000000"/>
              </a:solidFill>
              <a:uFill>
                <a:solidFill>
                  <a:srgbClr val="ffffff"/>
                </a:solidFill>
              </a:uFill>
              <a:latin typeface="Arial"/>
            </a:endParaRPr>
          </a:p>
        </p:txBody>
      </p:sp>
      <p:sp>
        <p:nvSpPr>
          <p:cNvPr id="261" name="CustomShape 9"/>
          <p:cNvSpPr/>
          <p:nvPr/>
        </p:nvSpPr>
        <p:spPr>
          <a:xfrm>
            <a:off x="3827520" y="4943520"/>
            <a:ext cx="4126320" cy="2294280"/>
          </a:xfrm>
          <a:prstGeom prst="rect">
            <a:avLst/>
          </a:prstGeom>
          <a:noFill/>
          <a:ln>
            <a:noFill/>
          </a:ln>
        </p:spPr>
        <p:style>
          <a:lnRef idx="0"/>
          <a:fillRef idx="0"/>
          <a:effectRef idx="0"/>
          <a:fontRef idx="minor"/>
        </p:style>
        <p:txBody>
          <a:bodyPr lIns="90000" rIns="90000" tIns="45000" bIns="45000"/>
          <a:p>
            <a:pPr>
              <a:lnSpc>
                <a:spcPct val="93000"/>
              </a:lnSpc>
            </a:pPr>
            <a:r>
              <a:rPr b="1" lang="en-US" sz="1800" spc="-1" strike="noStrike">
                <a:solidFill>
                  <a:srgbClr val="000000"/>
                </a:solidFill>
                <a:uFill>
                  <a:solidFill>
                    <a:srgbClr val="ffffff"/>
                  </a:solidFill>
                </a:uFill>
                <a:latin typeface="Arial"/>
                <a:ea typeface="Arial"/>
              </a:rPr>
              <a:t>TMB</a:t>
            </a:r>
            <a:endParaRPr b="0" lang="en-US" sz="1800" spc="-1" strike="noStrike">
              <a:solidFill>
                <a:srgbClr val="000000"/>
              </a:solidFill>
              <a:uFill>
                <a:solidFill>
                  <a:srgbClr val="ffffff"/>
                </a:solidFill>
              </a:uFill>
              <a:latin typeface="Arial"/>
            </a:endParaRPr>
          </a:p>
          <a:p>
            <a:pPr>
              <a:lnSpc>
                <a:spcPct val="93000"/>
              </a:lnSpc>
            </a:pPr>
            <a:endParaRPr b="0" lang="en-US" sz="1800" spc="-1" strike="noStrike">
              <a:solidFill>
                <a:srgbClr val="000000"/>
              </a:solidFill>
              <a:uFill>
                <a:solidFill>
                  <a:srgbClr val="ffffff"/>
                </a:solidFill>
              </a:uFill>
              <a:latin typeface="Arial"/>
            </a:endParaRPr>
          </a:p>
          <a:p>
            <a:pPr>
              <a:lnSpc>
                <a:spcPct val="93000"/>
              </a:lnSpc>
            </a:pPr>
            <a:r>
              <a:rPr b="0" lang="en-US" sz="1200" spc="-1" strike="noStrike">
                <a:solidFill>
                  <a:srgbClr val="000000"/>
                </a:solidFill>
                <a:uFill>
                  <a:solidFill>
                    <a:srgbClr val="ffffff"/>
                  </a:solidFill>
                </a:uFill>
                <a:latin typeface="Arial"/>
                <a:ea typeface="Arial"/>
              </a:rPr>
              <a:t>logr0     -2.43766</a:t>
            </a:r>
            <a:endParaRPr b="0" lang="en-US" sz="1200" spc="-1" strike="noStrike">
              <a:solidFill>
                <a:srgbClr val="000000"/>
              </a:solidFill>
              <a:uFill>
                <a:solidFill>
                  <a:srgbClr val="ffffff"/>
                </a:solidFill>
              </a:uFill>
              <a:latin typeface="Arial"/>
            </a:endParaRPr>
          </a:p>
          <a:p>
            <a:pPr>
              <a:lnSpc>
                <a:spcPct val="93000"/>
              </a:lnSpc>
            </a:pPr>
            <a:r>
              <a:rPr b="0" lang="en-US" sz="1200" spc="-1" strike="noStrike">
                <a:solidFill>
                  <a:srgbClr val="000000"/>
                </a:solidFill>
                <a:uFill>
                  <a:solidFill>
                    <a:srgbClr val="ffffff"/>
                  </a:solidFill>
                </a:uFill>
                <a:latin typeface="Arial"/>
                <a:ea typeface="Arial"/>
              </a:rPr>
              <a:t>logtheta   0.294832</a:t>
            </a:r>
            <a:endParaRPr b="0" lang="en-US" sz="1200" spc="-1" strike="noStrike">
              <a:solidFill>
                <a:srgbClr val="000000"/>
              </a:solidFill>
              <a:uFill>
                <a:solidFill>
                  <a:srgbClr val="ffffff"/>
                </a:solidFill>
              </a:uFill>
              <a:latin typeface="Arial"/>
            </a:endParaRPr>
          </a:p>
          <a:p>
            <a:pPr>
              <a:lnSpc>
                <a:spcPct val="93000"/>
              </a:lnSpc>
            </a:pPr>
            <a:r>
              <a:rPr b="0" lang="en-US" sz="1200" spc="-1" strike="noStrike">
                <a:solidFill>
                  <a:srgbClr val="000000"/>
                </a:solidFill>
                <a:uFill>
                  <a:solidFill>
                    <a:srgbClr val="ffffff"/>
                  </a:solidFill>
                </a:uFill>
                <a:latin typeface="Arial"/>
                <a:ea typeface="Arial"/>
              </a:rPr>
              <a:t>logK       6.8907</a:t>
            </a:r>
            <a:endParaRPr b="0" lang="en-US" sz="1200" spc="-1" strike="noStrike">
              <a:solidFill>
                <a:srgbClr val="000000"/>
              </a:solidFill>
              <a:uFill>
                <a:solidFill>
                  <a:srgbClr val="ffffff"/>
                </a:solidFill>
              </a:uFill>
              <a:latin typeface="Arial"/>
            </a:endParaRPr>
          </a:p>
          <a:p>
            <a:pPr>
              <a:lnSpc>
                <a:spcPct val="93000"/>
              </a:lnSpc>
            </a:pPr>
            <a:r>
              <a:rPr b="0" lang="en-US" sz="1200" spc="-1" strike="noStrike">
                <a:solidFill>
                  <a:srgbClr val="000000"/>
                </a:solidFill>
                <a:uFill>
                  <a:solidFill>
                    <a:srgbClr val="ffffff"/>
                  </a:solidFill>
                </a:uFill>
                <a:latin typeface="Arial"/>
                <a:ea typeface="Arial"/>
              </a:rPr>
              <a:t>logQ      -4.53874</a:t>
            </a:r>
            <a:endParaRPr b="0" lang="en-US" sz="1200" spc="-1" strike="noStrike">
              <a:solidFill>
                <a:srgbClr val="000000"/>
              </a:solidFill>
              <a:uFill>
                <a:solidFill>
                  <a:srgbClr val="ffffff"/>
                </a:solidFill>
              </a:uFill>
              <a:latin typeface="Arial"/>
            </a:endParaRPr>
          </a:p>
          <a:p>
            <a:pPr>
              <a:lnSpc>
                <a:spcPct val="93000"/>
              </a:lnSpc>
            </a:pPr>
            <a:r>
              <a:rPr b="0" lang="en-US" sz="1200" spc="-1" strike="noStrike">
                <a:solidFill>
                  <a:srgbClr val="000000"/>
                </a:solidFill>
                <a:uFill>
                  <a:solidFill>
                    <a:srgbClr val="ffffff"/>
                  </a:solidFill>
                </a:uFill>
                <a:latin typeface="Arial"/>
                <a:ea typeface="Arial"/>
              </a:rPr>
              <a:t>logR      -3.10191</a:t>
            </a:r>
            <a:endParaRPr b="0" lang="en-US" sz="1200" spc="-1" strike="noStrike">
              <a:solidFill>
                <a:srgbClr val="000000"/>
              </a:solidFill>
              <a:uFill>
                <a:solidFill>
                  <a:srgbClr val="ffffff"/>
                </a:solidFill>
              </a:uFill>
              <a:latin typeface="Arial"/>
            </a:endParaRPr>
          </a:p>
        </p:txBody>
      </p:sp>
    </p:spTree>
  </p:cSld>
  <p:transition spd="med">
    <p:fade/>
  </p:transition>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2" name="CustomShape 1"/>
          <p:cNvSpPr/>
          <p:nvPr/>
        </p:nvSpPr>
        <p:spPr>
          <a:xfrm>
            <a:off x="3448080" y="7122960"/>
            <a:ext cx="3162960" cy="324360"/>
          </a:xfrm>
          <a:prstGeom prst="rect">
            <a:avLst/>
          </a:prstGeom>
          <a:noFill/>
          <a:ln>
            <a:noFill/>
          </a:ln>
        </p:spPr>
        <p:style>
          <a:lnRef idx="0"/>
          <a:fillRef idx="0"/>
          <a:effectRef idx="0"/>
          <a:fontRef idx="minor"/>
        </p:style>
      </p:sp>
      <p:sp>
        <p:nvSpPr>
          <p:cNvPr id="263" name="CustomShape 2"/>
          <p:cNvSpPr/>
          <p:nvPr/>
        </p:nvSpPr>
        <p:spPr>
          <a:xfrm>
            <a:off x="250920" y="49320"/>
            <a:ext cx="9041400" cy="107532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Expression templates For AD</a:t>
            </a:r>
            <a:endParaRPr b="0" lang="en-US" sz="4400" spc="-1" strike="noStrike">
              <a:solidFill>
                <a:srgbClr val="000000"/>
              </a:solidFill>
              <a:uFill>
                <a:solidFill>
                  <a:srgbClr val="ffffff"/>
                </a:solidFill>
              </a:uFill>
              <a:latin typeface="Arial"/>
            </a:endParaRPr>
          </a:p>
        </p:txBody>
      </p:sp>
      <p:sp>
        <p:nvSpPr>
          <p:cNvPr id="264" name="CustomShape 3"/>
          <p:cNvSpPr/>
          <p:nvPr/>
        </p:nvSpPr>
        <p:spPr>
          <a:xfrm>
            <a:off x="503280" y="1011240"/>
            <a:ext cx="8839800" cy="6301440"/>
          </a:xfrm>
          <a:prstGeom prst="rect">
            <a:avLst/>
          </a:prstGeom>
          <a:noFill/>
          <a:ln>
            <a:noFill/>
          </a:ln>
        </p:spPr>
        <p:style>
          <a:lnRef idx="0"/>
          <a:fillRef idx="0"/>
          <a:effectRef idx="0"/>
          <a:fontRef idx="minor"/>
        </p:style>
        <p:txBody>
          <a:bodyPr lIns="0" rIns="0" tIns="28080" bIns="0"/>
          <a:p>
            <a:pPr marL="343080" indent="-342000">
              <a:lnSpc>
                <a:spcPct val="93000"/>
              </a:lnSpc>
            </a:pPr>
            <a:endParaRPr b="0" lang="en-US" sz="18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template&lt;class</a:t>
            </a:r>
            <a:r>
              <a:rPr b="0" lang="en-US" sz="1200" spc="-1" strike="noStrike">
                <a:solidFill>
                  <a:srgbClr val="000000"/>
                </a:solidFill>
                <a:uFill>
                  <a:solidFill>
                    <a:srgbClr val="ffffff"/>
                  </a:solidFill>
                </a:uFill>
                <a:latin typeface="Arial"/>
                <a:ea typeface="Arial"/>
              </a:rPr>
              <a:t> REAL_T, </a:t>
            </a:r>
            <a:r>
              <a:rPr b="0" lang="en-US" sz="1200" spc="-1" strike="noStrike">
                <a:solidFill>
                  <a:srgbClr val="3333ff"/>
                </a:solidFill>
                <a:uFill>
                  <a:solidFill>
                    <a:srgbClr val="ffffff"/>
                  </a:solidFill>
                </a:uFill>
                <a:latin typeface="Arial"/>
                <a:ea typeface="Arial"/>
              </a:rPr>
              <a:t>class</a:t>
            </a:r>
            <a:r>
              <a:rPr b="0" lang="en-US" sz="1200" spc="-1" strike="noStrike">
                <a:solidFill>
                  <a:srgbClr val="000000"/>
                </a:solidFill>
                <a:uFill>
                  <a:solidFill>
                    <a:srgbClr val="ffffff"/>
                  </a:solidFill>
                </a:uFill>
                <a:latin typeface="Arial"/>
                <a:ea typeface="Arial"/>
              </a:rPr>
              <a:t> A</a:t>
            </a:r>
            <a:r>
              <a:rPr b="0" lang="en-US" sz="1200" spc="-1" strike="noStrike">
                <a:solidFill>
                  <a:srgbClr val="3333ff"/>
                </a:solidFill>
                <a:uFill>
                  <a:solidFill>
                    <a:srgbClr val="ffffff"/>
                  </a:solidFill>
                </a:uFill>
                <a:latin typeface="Arial"/>
                <a:ea typeface="Arial"/>
              </a:rPr>
              <a:t>&gt;</a:t>
            </a: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struct</a:t>
            </a:r>
            <a:r>
              <a:rPr b="0" lang="en-US" sz="1200" spc="-1" strike="noStrike">
                <a:solidFill>
                  <a:srgbClr val="000000"/>
                </a:solidFill>
                <a:uFill>
                  <a:solidFill>
                    <a:srgbClr val="ffffff"/>
                  </a:solidFill>
                </a:uFill>
                <a:latin typeface="Arial"/>
                <a:ea typeface="Arial"/>
              </a:rPr>
              <a:t> ExpressionBase {</a:t>
            </a: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typedef</a:t>
            </a:r>
            <a:r>
              <a:rPr b="0" lang="en-US" sz="1200" spc="-1" strike="noStrike">
                <a:solidFill>
                  <a:srgbClr val="000000"/>
                </a:solidFill>
                <a:uFill>
                  <a:solidFill>
                    <a:srgbClr val="ffffff"/>
                  </a:solidFill>
                </a:uFill>
                <a:latin typeface="Arial"/>
                <a:ea typeface="Arial"/>
              </a:rPr>
              <a:t> REAL_T BASE_TYPE;</a:t>
            </a: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typedef</a:t>
            </a:r>
            <a:r>
              <a:rPr b="0" lang="en-US" sz="1200" spc="-1" strike="noStrike">
                <a:solidFill>
                  <a:srgbClr val="000000"/>
                </a:solidFill>
                <a:uFill>
                  <a:solidFill>
                    <a:srgbClr val="ffffff"/>
                  </a:solidFill>
                </a:uFill>
                <a:latin typeface="Arial"/>
                <a:ea typeface="Arial"/>
              </a:rPr>
              <a:t> A DIFF_EXPRESSION;</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ExpressionBase() {   }</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inline const</a:t>
            </a:r>
            <a:r>
              <a:rPr b="0" lang="en-US" sz="1200" spc="-1" strike="noStrike">
                <a:solidFill>
                  <a:srgbClr val="000000"/>
                </a:solidFill>
                <a:uFill>
                  <a:solidFill>
                    <a:srgbClr val="ffffff"/>
                  </a:solidFill>
                </a:uFill>
                <a:latin typeface="Arial"/>
                <a:ea typeface="Arial"/>
              </a:rPr>
              <a:t> A &amp; Cast() </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 {</a:t>
            </a: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return static_cast</a:t>
            </a:r>
            <a:r>
              <a:rPr b="0" lang="en-US" sz="1200" spc="-1" strike="noStrike">
                <a:solidFill>
                  <a:srgbClr val="000000"/>
                </a:solidFill>
                <a:uFill>
                  <a:solidFill>
                    <a:srgbClr val="ffffff"/>
                  </a:solidFill>
                </a:uFill>
                <a:latin typeface="Arial"/>
                <a:ea typeface="Arial"/>
              </a:rPr>
              <a:t>&lt;</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 A&amp;&gt; (*this);</a:t>
            </a: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inline</a:t>
            </a: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void</a:t>
            </a:r>
            <a:r>
              <a:rPr b="0" lang="en-US" sz="1200" spc="-1" strike="noStrike">
                <a:solidFill>
                  <a:srgbClr val="000000"/>
                </a:solidFill>
                <a:uFill>
                  <a:solidFill>
                    <a:srgbClr val="ffffff"/>
                  </a:solidFill>
                </a:uFill>
                <a:latin typeface="Arial"/>
                <a:ea typeface="Arial"/>
              </a:rPr>
              <a:t> VariableCount(uint32_t&amp; count) </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inline</a:t>
            </a: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 REAL_T GetValue() const;</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inline</a:t>
            </a: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void</a:t>
            </a:r>
            <a:r>
              <a:rPr b="0" lang="en-US" sz="1200" spc="-1" strike="noStrike">
                <a:solidFill>
                  <a:srgbClr val="000000"/>
                </a:solidFill>
                <a:uFill>
                  <a:solidFill>
                    <a:srgbClr val="ffffff"/>
                  </a:solidFill>
                </a:uFill>
                <a:latin typeface="Arial"/>
                <a:ea typeface="Arial"/>
              </a:rPr>
              <a:t> PushIds(IDSet&lt;atl::VariableInfo&lt;REAL_T&gt;* &gt;&amp; ids)</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inline</a:t>
            </a: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void</a:t>
            </a:r>
            <a:r>
              <a:rPr b="0" lang="en-US" sz="1200" spc="-1" strike="noStrike">
                <a:solidFill>
                  <a:srgbClr val="000000"/>
                </a:solidFill>
                <a:uFill>
                  <a:solidFill>
                    <a:srgbClr val="ffffff"/>
                  </a:solidFill>
                </a:uFill>
                <a:latin typeface="Arial"/>
                <a:ea typeface="Arial"/>
              </a:rPr>
              <a:t> PushIds(IDSet&lt;uint32_t &gt;&amp; ids)</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3333ff"/>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bool</a:t>
            </a:r>
            <a:r>
              <a:rPr b="0" lang="en-US" sz="1200" spc="-1" strike="noStrike">
                <a:solidFill>
                  <a:srgbClr val="000000"/>
                </a:solidFill>
                <a:uFill>
                  <a:solidFill>
                    <a:srgbClr val="ffffff"/>
                  </a:solidFill>
                </a:uFill>
                <a:latin typeface="Arial"/>
                <a:ea typeface="Arial"/>
              </a:rPr>
              <a:t> IsNonlinear()</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bool</a:t>
            </a:r>
            <a:r>
              <a:rPr b="0" lang="en-US" sz="1200" spc="-1" strike="noStrike">
                <a:solidFill>
                  <a:srgbClr val="000000"/>
                </a:solidFill>
                <a:uFill>
                  <a:solidFill>
                    <a:srgbClr val="ffffff"/>
                  </a:solidFill>
                </a:uFill>
                <a:latin typeface="Arial"/>
                <a:ea typeface="Arial"/>
              </a:rPr>
              <a:t> IsNonLinearFunction()</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inline</a:t>
            </a: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void</a:t>
            </a:r>
            <a:r>
              <a:rPr b="0" lang="en-US" sz="1200" spc="-1" strike="noStrike">
                <a:solidFill>
                  <a:srgbClr val="000000"/>
                </a:solidFill>
                <a:uFill>
                  <a:solidFill>
                    <a:srgbClr val="ffffff"/>
                  </a:solidFill>
                </a:uFill>
                <a:latin typeface="Arial"/>
                <a:ea typeface="Arial"/>
              </a:rPr>
              <a:t> MakeNLInteractions(</a:t>
            </a:r>
            <a:r>
              <a:rPr b="0" lang="en-US" sz="1200" spc="-1" strike="noStrike">
                <a:solidFill>
                  <a:srgbClr val="3333ff"/>
                </a:solidFill>
                <a:uFill>
                  <a:solidFill>
                    <a:srgbClr val="ffffff"/>
                  </a:solidFill>
                </a:uFill>
                <a:latin typeface="Arial"/>
                <a:ea typeface="Arial"/>
              </a:rPr>
              <a:t>bool</a:t>
            </a:r>
            <a:r>
              <a:rPr b="0" lang="en-US" sz="1200" spc="-1" strike="noStrike">
                <a:solidFill>
                  <a:srgbClr val="000000"/>
                </a:solidFill>
                <a:uFill>
                  <a:solidFill>
                    <a:srgbClr val="ffffff"/>
                  </a:solidFill>
                </a:uFill>
                <a:latin typeface="Arial"/>
                <a:ea typeface="Arial"/>
              </a:rPr>
              <a:t> b = false)</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inline</a:t>
            </a: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void</a:t>
            </a:r>
            <a:r>
              <a:rPr b="0" lang="en-US" sz="1200" spc="-1" strike="noStrike">
                <a:solidFill>
                  <a:srgbClr val="000000"/>
                </a:solidFill>
                <a:uFill>
                  <a:solidFill>
                    <a:srgbClr val="ffffff"/>
                  </a:solidFill>
                </a:uFill>
                <a:latin typeface="Arial"/>
                <a:ea typeface="Arial"/>
              </a:rPr>
              <a:t> PushNLInteractions(IDSet&lt;atl::VariableInfo&lt;REAL_T&gt;* &gt;&amp; ids)</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inline</a:t>
            </a:r>
            <a:r>
              <a:rPr b="0" lang="en-US" sz="1200" spc="-1" strike="noStrike">
                <a:solidFill>
                  <a:srgbClr val="000000"/>
                </a:solidFill>
                <a:uFill>
                  <a:solidFill>
                    <a:srgbClr val="ffffff"/>
                  </a:solidFill>
                </a:uFill>
                <a:latin typeface="Arial"/>
                <a:ea typeface="Arial"/>
              </a:rPr>
              <a:t> REAL_T EvaluateDerivative(uint32_t a) </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inline</a:t>
            </a:r>
            <a:r>
              <a:rPr b="0" lang="en-US" sz="1200" spc="-1" strike="noStrike">
                <a:solidFill>
                  <a:srgbClr val="000000"/>
                </a:solidFill>
                <a:uFill>
                  <a:solidFill>
                    <a:srgbClr val="ffffff"/>
                  </a:solidFill>
                </a:uFill>
                <a:latin typeface="Arial"/>
                <a:ea typeface="Arial"/>
              </a:rPr>
              <a:t> REAL_T EvaluateDerivative(uint32_t a, uint32_t b) </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inline</a:t>
            </a:r>
            <a:r>
              <a:rPr b="0" lang="en-US" sz="1200" spc="-1" strike="noStrike">
                <a:solidFill>
                  <a:srgbClr val="000000"/>
                </a:solidFill>
                <a:uFill>
                  <a:solidFill>
                    <a:srgbClr val="ffffff"/>
                  </a:solidFill>
                </a:uFill>
                <a:latin typeface="Arial"/>
                <a:ea typeface="Arial"/>
              </a:rPr>
              <a:t> REAL_T EvaluateDerivative(uint32_t x, uint32_t y, uint32_t z) </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 ExpressionBase&amp; </a:t>
            </a:r>
            <a:r>
              <a:rPr b="0" lang="en-US" sz="1200" spc="-1" strike="noStrike">
                <a:solidFill>
                  <a:srgbClr val="0000ff"/>
                </a:solidFill>
                <a:uFill>
                  <a:solidFill>
                    <a:srgbClr val="ffffff"/>
                  </a:solidFill>
                </a:uFill>
                <a:latin typeface="Arial"/>
                <a:ea typeface="Arial"/>
              </a:rPr>
              <a:t>operator</a:t>
            </a:r>
            <a:r>
              <a:rPr b="0" lang="en-US" sz="1200" spc="-1" strike="noStrike">
                <a:solidFill>
                  <a:srgbClr val="000000"/>
                </a:solidFill>
                <a:uFill>
                  <a:solidFill>
                    <a:srgbClr val="ffffff"/>
                  </a:solidFill>
                </a:uFill>
                <a:latin typeface="Arial"/>
                <a:ea typeface="Arial"/>
              </a:rPr>
              <a:t>=(const ExpressionBase &amp; exp) </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p:txBody>
      </p:sp>
      <p:sp>
        <p:nvSpPr>
          <p:cNvPr id="265" name="CustomShape 4"/>
          <p:cNvSpPr/>
          <p:nvPr/>
        </p:nvSpPr>
        <p:spPr>
          <a:xfrm>
            <a:off x="4754520" y="1920960"/>
            <a:ext cx="3748680" cy="1188000"/>
          </a:xfrm>
          <a:prstGeom prst="roundRect">
            <a:avLst>
              <a:gd name="adj" fmla="val 28"/>
            </a:avLst>
          </a:prstGeom>
          <a:solidFill>
            <a:srgbClr val="cfe7f5"/>
          </a:solidFill>
          <a:ln w="9360">
            <a:solidFill>
              <a:srgbClr val="808080"/>
            </a:solidFill>
            <a:round/>
          </a:ln>
        </p:spPr>
        <p:style>
          <a:lnRef idx="0"/>
          <a:fillRef idx="0"/>
          <a:effectRef idx="0"/>
          <a:fontRef idx="minor"/>
        </p:style>
        <p:txBody>
          <a:bodyPr lIns="90000" rIns="90000" tIns="45000" bIns="45000" anchor="ctr"/>
          <a:p>
            <a:pPr>
              <a:lnSpc>
                <a:spcPct val="93000"/>
              </a:lnSpc>
            </a:pPr>
            <a:r>
              <a:rPr b="0" i="1" lang="en-US" sz="1800" spc="-1" strike="noStrike">
                <a:solidFill>
                  <a:srgbClr val="000000"/>
                </a:solidFill>
                <a:uFill>
                  <a:solidFill>
                    <a:srgbClr val="ffffff"/>
                  </a:solidFill>
                </a:uFill>
                <a:latin typeface="Arial"/>
                <a:ea typeface="Arial"/>
              </a:rPr>
              <a:t>Expression templates provide</a:t>
            </a:r>
            <a:endParaRPr b="0" lang="en-US" sz="1800" spc="-1" strike="noStrike">
              <a:solidFill>
                <a:srgbClr val="000000"/>
              </a:solidFill>
              <a:uFill>
                <a:solidFill>
                  <a:srgbClr val="ffffff"/>
                </a:solidFill>
              </a:uFill>
              <a:latin typeface="Arial"/>
            </a:endParaRPr>
          </a:p>
          <a:p>
            <a:pPr>
              <a:lnSpc>
                <a:spcPct val="93000"/>
              </a:lnSpc>
            </a:pPr>
            <a:r>
              <a:rPr b="0" i="1" lang="en-US" sz="1800" spc="-1" strike="noStrike">
                <a:solidFill>
                  <a:srgbClr val="000000"/>
                </a:solidFill>
                <a:uFill>
                  <a:solidFill>
                    <a:srgbClr val="ffffff"/>
                  </a:solidFill>
                </a:uFill>
                <a:latin typeface="Arial"/>
                <a:ea typeface="Arial"/>
              </a:rPr>
              <a:t>extensibility in the AD System</a:t>
            </a:r>
            <a:endParaRPr b="0" lang="en-US" sz="1800" spc="-1" strike="noStrike">
              <a:solidFill>
                <a:srgbClr val="000000"/>
              </a:solidFill>
              <a:uFill>
                <a:solidFill>
                  <a:srgbClr val="ffffff"/>
                </a:solidFill>
              </a:uFill>
              <a:latin typeface="Arial"/>
            </a:endParaRPr>
          </a:p>
        </p:txBody>
      </p:sp>
      <p:sp>
        <p:nvSpPr>
          <p:cNvPr id="266" name="CustomShape 5"/>
          <p:cNvSpPr/>
          <p:nvPr/>
        </p:nvSpPr>
        <p:spPr>
          <a:xfrm>
            <a:off x="4176720" y="4332240"/>
            <a:ext cx="1153080" cy="197280"/>
          </a:xfrm>
          <a:prstGeom prst="rect">
            <a:avLst/>
          </a:prstGeom>
          <a:noFill/>
          <a:ln>
            <a:noFill/>
          </a:ln>
        </p:spPr>
        <p:style>
          <a:lnRef idx="0"/>
          <a:fillRef idx="0"/>
          <a:effectRef idx="0"/>
          <a:fontRef idx="minor"/>
        </p:style>
        <p:txBody>
          <a:bodyPr lIns="0" rIns="0" tIns="28080" bIns="0"/>
          <a:p>
            <a:pPr marL="343080" indent="-342000">
              <a:lnSpc>
                <a:spcPct val="93000"/>
              </a:lnSpc>
            </a:pPr>
            <a:r>
              <a:rPr b="0" lang="en-US" sz="1200" spc="-1" strike="noStrike">
                <a:solidFill>
                  <a:srgbClr val="3333ff"/>
                </a:solidFill>
                <a:uFill>
                  <a:solidFill>
                    <a:srgbClr val="ffffff"/>
                  </a:solidFill>
                </a:uFill>
                <a:latin typeface="Arial"/>
                <a:ea typeface="Arial"/>
              </a:rPr>
              <a:t>bool</a:t>
            </a:r>
            <a:endParaRPr b="0" lang="en-US" sz="1200" spc="-1" strike="noStrike">
              <a:solidFill>
                <a:srgbClr val="000000"/>
              </a:solidFill>
              <a:uFill>
                <a:solidFill>
                  <a:srgbClr val="ffffff"/>
                </a:solidFill>
              </a:uFill>
              <a:latin typeface="Arial"/>
            </a:endParaRPr>
          </a:p>
        </p:txBody>
      </p:sp>
    </p:spTree>
  </p:cSld>
  <p:transition spd="med">
    <p:fade/>
  </p:transition>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7" name="CustomShape 1"/>
          <p:cNvSpPr/>
          <p:nvPr/>
        </p:nvSpPr>
        <p:spPr>
          <a:xfrm>
            <a:off x="3448080" y="7122960"/>
            <a:ext cx="3162960" cy="324360"/>
          </a:xfrm>
          <a:prstGeom prst="rect">
            <a:avLst/>
          </a:prstGeom>
          <a:noFill/>
          <a:ln>
            <a:noFill/>
          </a:ln>
        </p:spPr>
        <p:style>
          <a:lnRef idx="0"/>
          <a:fillRef idx="0"/>
          <a:effectRef idx="0"/>
          <a:fontRef idx="minor"/>
        </p:style>
      </p:sp>
      <p:sp>
        <p:nvSpPr>
          <p:cNvPr id="268" name="CustomShape 2"/>
          <p:cNvSpPr/>
          <p:nvPr/>
        </p:nvSpPr>
        <p:spPr>
          <a:xfrm>
            <a:off x="250920" y="49320"/>
            <a:ext cx="9041400" cy="107532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Expression templates For AD</a:t>
            </a:r>
            <a:endParaRPr b="0" lang="en-US" sz="4400" spc="-1" strike="noStrike">
              <a:solidFill>
                <a:srgbClr val="000000"/>
              </a:solidFill>
              <a:uFill>
                <a:solidFill>
                  <a:srgbClr val="ffffff"/>
                </a:solidFill>
              </a:uFill>
              <a:latin typeface="Arial"/>
            </a:endParaRPr>
          </a:p>
        </p:txBody>
      </p:sp>
      <p:sp>
        <p:nvSpPr>
          <p:cNvPr id="269" name="CustomShape 3"/>
          <p:cNvSpPr/>
          <p:nvPr/>
        </p:nvSpPr>
        <p:spPr>
          <a:xfrm>
            <a:off x="503280" y="1011240"/>
            <a:ext cx="8839800" cy="6301440"/>
          </a:xfrm>
          <a:prstGeom prst="rect">
            <a:avLst/>
          </a:prstGeom>
          <a:noFill/>
          <a:ln>
            <a:noFill/>
          </a:ln>
        </p:spPr>
        <p:style>
          <a:lnRef idx="0"/>
          <a:fillRef idx="0"/>
          <a:effectRef idx="0"/>
          <a:fontRef idx="minor"/>
        </p:style>
        <p:txBody>
          <a:bodyPr lIns="0" rIns="0" tIns="28080" bIns="0"/>
          <a:p>
            <a:pPr marL="343080" indent="-342000">
              <a:lnSpc>
                <a:spcPct val="93000"/>
              </a:lnSpc>
            </a:pPr>
            <a:endParaRPr b="0" lang="en-US" sz="18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template&lt;class</a:t>
            </a:r>
            <a:r>
              <a:rPr b="0" lang="en-US" sz="1200" spc="-1" strike="noStrike">
                <a:solidFill>
                  <a:srgbClr val="000000"/>
                </a:solidFill>
                <a:uFill>
                  <a:solidFill>
                    <a:srgbClr val="ffffff"/>
                  </a:solidFill>
                </a:uFill>
                <a:latin typeface="Arial"/>
                <a:ea typeface="Arial"/>
              </a:rPr>
              <a:t> REAL_T, </a:t>
            </a:r>
            <a:r>
              <a:rPr b="0" lang="en-US" sz="1200" spc="-1" strike="noStrike">
                <a:solidFill>
                  <a:srgbClr val="3333ff"/>
                </a:solidFill>
                <a:uFill>
                  <a:solidFill>
                    <a:srgbClr val="ffffff"/>
                  </a:solidFill>
                </a:uFill>
                <a:latin typeface="Arial"/>
                <a:ea typeface="Arial"/>
              </a:rPr>
              <a:t>class</a:t>
            </a:r>
            <a:r>
              <a:rPr b="0" lang="en-US" sz="1200" spc="-1" strike="noStrike">
                <a:solidFill>
                  <a:srgbClr val="000000"/>
                </a:solidFill>
                <a:uFill>
                  <a:solidFill>
                    <a:srgbClr val="ffffff"/>
                  </a:solidFill>
                </a:uFill>
                <a:latin typeface="Arial"/>
                <a:ea typeface="Arial"/>
              </a:rPr>
              <a:t> A</a:t>
            </a:r>
            <a:r>
              <a:rPr b="0" lang="en-US" sz="1200" spc="-1" strike="noStrike">
                <a:solidFill>
                  <a:srgbClr val="3333ff"/>
                </a:solidFill>
                <a:uFill>
                  <a:solidFill>
                    <a:srgbClr val="ffffff"/>
                  </a:solidFill>
                </a:uFill>
                <a:latin typeface="Arial"/>
                <a:ea typeface="Arial"/>
              </a:rPr>
              <a:t>&gt;</a:t>
            </a: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struct</a:t>
            </a:r>
            <a:r>
              <a:rPr b="0" lang="en-US" sz="1200" spc="-1" strike="noStrike">
                <a:solidFill>
                  <a:srgbClr val="000000"/>
                </a:solidFill>
                <a:uFill>
                  <a:solidFill>
                    <a:srgbClr val="ffffff"/>
                  </a:solidFill>
                </a:uFill>
                <a:latin typeface="Arial"/>
                <a:ea typeface="Arial"/>
              </a:rPr>
              <a:t> ExpressionBase {</a:t>
            </a: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typedef</a:t>
            </a:r>
            <a:r>
              <a:rPr b="0" lang="en-US" sz="1200" spc="-1" strike="noStrike">
                <a:solidFill>
                  <a:srgbClr val="000000"/>
                </a:solidFill>
                <a:uFill>
                  <a:solidFill>
                    <a:srgbClr val="ffffff"/>
                  </a:solidFill>
                </a:uFill>
                <a:latin typeface="Arial"/>
                <a:ea typeface="Arial"/>
              </a:rPr>
              <a:t> REAL_T BASE_TYPE;</a:t>
            </a: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typedef</a:t>
            </a:r>
            <a:r>
              <a:rPr b="0" lang="en-US" sz="1200" spc="-1" strike="noStrike">
                <a:solidFill>
                  <a:srgbClr val="000000"/>
                </a:solidFill>
                <a:uFill>
                  <a:solidFill>
                    <a:srgbClr val="ffffff"/>
                  </a:solidFill>
                </a:uFill>
                <a:latin typeface="Arial"/>
                <a:ea typeface="Arial"/>
              </a:rPr>
              <a:t> A DIFF_EXPRESSION;</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ExpressionBase() {   }</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inline const</a:t>
            </a:r>
            <a:r>
              <a:rPr b="0" lang="en-US" sz="1200" spc="-1" strike="noStrike">
                <a:solidFill>
                  <a:srgbClr val="000000"/>
                </a:solidFill>
                <a:uFill>
                  <a:solidFill>
                    <a:srgbClr val="ffffff"/>
                  </a:solidFill>
                </a:uFill>
                <a:latin typeface="Arial"/>
                <a:ea typeface="Arial"/>
              </a:rPr>
              <a:t> A &amp; Cast() </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 {</a:t>
            </a: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return static_cast</a:t>
            </a:r>
            <a:r>
              <a:rPr b="0" lang="en-US" sz="1200" spc="-1" strike="noStrike">
                <a:solidFill>
                  <a:srgbClr val="000000"/>
                </a:solidFill>
                <a:uFill>
                  <a:solidFill>
                    <a:srgbClr val="ffffff"/>
                  </a:solidFill>
                </a:uFill>
                <a:latin typeface="Arial"/>
                <a:ea typeface="Arial"/>
              </a:rPr>
              <a:t>&lt;</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 A&amp;&gt; (*this);</a:t>
            </a: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inline</a:t>
            </a: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void</a:t>
            </a:r>
            <a:r>
              <a:rPr b="0" lang="en-US" sz="1200" spc="-1" strike="noStrike">
                <a:solidFill>
                  <a:srgbClr val="000000"/>
                </a:solidFill>
                <a:uFill>
                  <a:solidFill>
                    <a:srgbClr val="ffffff"/>
                  </a:solidFill>
                </a:uFill>
                <a:latin typeface="Arial"/>
                <a:ea typeface="Arial"/>
              </a:rPr>
              <a:t> VariableCount(uint32_t&amp; count) </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inline</a:t>
            </a: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 REAL_T GetValue() const;</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inline</a:t>
            </a: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void</a:t>
            </a:r>
            <a:r>
              <a:rPr b="0" lang="en-US" sz="1200" spc="-1" strike="noStrike">
                <a:solidFill>
                  <a:srgbClr val="000000"/>
                </a:solidFill>
                <a:uFill>
                  <a:solidFill>
                    <a:srgbClr val="ffffff"/>
                  </a:solidFill>
                </a:uFill>
                <a:latin typeface="Arial"/>
                <a:ea typeface="Arial"/>
              </a:rPr>
              <a:t> PushIds(IDSet&lt;atl::VariableInfo&lt;REAL_T&gt;* &gt;&amp; ids)</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inline</a:t>
            </a: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void</a:t>
            </a:r>
            <a:r>
              <a:rPr b="0" lang="en-US" sz="1200" spc="-1" strike="noStrike">
                <a:solidFill>
                  <a:srgbClr val="000000"/>
                </a:solidFill>
                <a:uFill>
                  <a:solidFill>
                    <a:srgbClr val="ffffff"/>
                  </a:solidFill>
                </a:uFill>
                <a:latin typeface="Arial"/>
                <a:ea typeface="Arial"/>
              </a:rPr>
              <a:t> PushIds(IDSet&lt;uint32_t &gt;&amp; ids)</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3333ff"/>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bool</a:t>
            </a:r>
            <a:r>
              <a:rPr b="0" lang="en-US" sz="1200" spc="-1" strike="noStrike">
                <a:solidFill>
                  <a:srgbClr val="000000"/>
                </a:solidFill>
                <a:uFill>
                  <a:solidFill>
                    <a:srgbClr val="ffffff"/>
                  </a:solidFill>
                </a:uFill>
                <a:latin typeface="Arial"/>
                <a:ea typeface="Arial"/>
              </a:rPr>
              <a:t> IsNonlinear()</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bool</a:t>
            </a:r>
            <a:r>
              <a:rPr b="0" lang="en-US" sz="1200" spc="-1" strike="noStrike">
                <a:solidFill>
                  <a:srgbClr val="000000"/>
                </a:solidFill>
                <a:uFill>
                  <a:solidFill>
                    <a:srgbClr val="ffffff"/>
                  </a:solidFill>
                </a:uFill>
                <a:latin typeface="Arial"/>
                <a:ea typeface="Arial"/>
              </a:rPr>
              <a:t> IsNonLinearFunction()</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inline</a:t>
            </a: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void</a:t>
            </a:r>
            <a:r>
              <a:rPr b="0" lang="en-US" sz="1200" spc="-1" strike="noStrike">
                <a:solidFill>
                  <a:srgbClr val="000000"/>
                </a:solidFill>
                <a:uFill>
                  <a:solidFill>
                    <a:srgbClr val="ffffff"/>
                  </a:solidFill>
                </a:uFill>
                <a:latin typeface="Arial"/>
                <a:ea typeface="Arial"/>
              </a:rPr>
              <a:t> MakeNLInteractions(</a:t>
            </a:r>
            <a:r>
              <a:rPr b="0" lang="en-US" sz="1200" spc="-1" strike="noStrike">
                <a:solidFill>
                  <a:srgbClr val="3333ff"/>
                </a:solidFill>
                <a:uFill>
                  <a:solidFill>
                    <a:srgbClr val="ffffff"/>
                  </a:solidFill>
                </a:uFill>
                <a:latin typeface="Arial"/>
                <a:ea typeface="Arial"/>
              </a:rPr>
              <a:t>bool</a:t>
            </a:r>
            <a:r>
              <a:rPr b="0" lang="en-US" sz="1200" spc="-1" strike="noStrike">
                <a:solidFill>
                  <a:srgbClr val="000000"/>
                </a:solidFill>
                <a:uFill>
                  <a:solidFill>
                    <a:srgbClr val="ffffff"/>
                  </a:solidFill>
                </a:uFill>
                <a:latin typeface="Arial"/>
                <a:ea typeface="Arial"/>
              </a:rPr>
              <a:t> b = false)</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inline</a:t>
            </a: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void</a:t>
            </a:r>
            <a:r>
              <a:rPr b="0" lang="en-US" sz="1200" spc="-1" strike="noStrike">
                <a:solidFill>
                  <a:srgbClr val="000000"/>
                </a:solidFill>
                <a:uFill>
                  <a:solidFill>
                    <a:srgbClr val="ffffff"/>
                  </a:solidFill>
                </a:uFill>
                <a:latin typeface="Arial"/>
                <a:ea typeface="Arial"/>
              </a:rPr>
              <a:t> PushNLInteractions(IDSet&lt;atl::VariableInfo&lt;REAL_T&gt;* &gt;&amp; ids)</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inline</a:t>
            </a:r>
            <a:r>
              <a:rPr b="0" lang="en-US" sz="1200" spc="-1" strike="noStrike">
                <a:solidFill>
                  <a:srgbClr val="000000"/>
                </a:solidFill>
                <a:uFill>
                  <a:solidFill>
                    <a:srgbClr val="ffffff"/>
                  </a:solidFill>
                </a:uFill>
                <a:latin typeface="Arial"/>
                <a:ea typeface="Arial"/>
              </a:rPr>
              <a:t> REAL_T EvaluateDerivative(uint32_t a) </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inline</a:t>
            </a:r>
            <a:r>
              <a:rPr b="0" lang="en-US" sz="1200" spc="-1" strike="noStrike">
                <a:solidFill>
                  <a:srgbClr val="000000"/>
                </a:solidFill>
                <a:uFill>
                  <a:solidFill>
                    <a:srgbClr val="ffffff"/>
                  </a:solidFill>
                </a:uFill>
                <a:latin typeface="Arial"/>
                <a:ea typeface="Arial"/>
              </a:rPr>
              <a:t> REAL_T EvaluateDerivative(uint32_t a, uint32_t b) </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inline</a:t>
            </a:r>
            <a:r>
              <a:rPr b="0" lang="en-US" sz="1200" spc="-1" strike="noStrike">
                <a:solidFill>
                  <a:srgbClr val="000000"/>
                </a:solidFill>
                <a:uFill>
                  <a:solidFill>
                    <a:srgbClr val="ffffff"/>
                  </a:solidFill>
                </a:uFill>
                <a:latin typeface="Arial"/>
                <a:ea typeface="Arial"/>
              </a:rPr>
              <a:t> REAL_T EvaluateDerivative(uint32_t x, uint32_t y, uint32_t z) </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 ExpressionBase&amp; </a:t>
            </a:r>
            <a:r>
              <a:rPr b="0" lang="en-US" sz="1200" spc="-1" strike="noStrike">
                <a:solidFill>
                  <a:srgbClr val="0000ff"/>
                </a:solidFill>
                <a:uFill>
                  <a:solidFill>
                    <a:srgbClr val="ffffff"/>
                  </a:solidFill>
                </a:uFill>
                <a:latin typeface="Arial"/>
                <a:ea typeface="Arial"/>
              </a:rPr>
              <a:t>operator</a:t>
            </a:r>
            <a:r>
              <a:rPr b="0" lang="en-US" sz="1200" spc="-1" strike="noStrike">
                <a:solidFill>
                  <a:srgbClr val="000000"/>
                </a:solidFill>
                <a:uFill>
                  <a:solidFill>
                    <a:srgbClr val="ffffff"/>
                  </a:solidFill>
                </a:uFill>
                <a:latin typeface="Arial"/>
                <a:ea typeface="Arial"/>
              </a:rPr>
              <a:t>=(const ExpressionBase &amp; exp) </a:t>
            </a:r>
            <a:r>
              <a:rPr b="0" lang="en-US" sz="1200" spc="-1" strike="noStrike">
                <a:solidFill>
                  <a:srgbClr val="3333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endParaRPr b="0" lang="en-US" sz="1200" spc="-1" strike="noStrike">
              <a:solidFill>
                <a:srgbClr val="000000"/>
              </a:solidFill>
              <a:uFill>
                <a:solidFill>
                  <a:srgbClr val="ffffff"/>
                </a:solidFill>
              </a:uFill>
              <a:latin typeface="Arial"/>
            </a:endParaRPr>
          </a:p>
          <a:p>
            <a:pPr marL="343080" indent="-34200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p:txBody>
      </p:sp>
      <p:sp>
        <p:nvSpPr>
          <p:cNvPr id="270" name="CustomShape 4"/>
          <p:cNvSpPr/>
          <p:nvPr/>
        </p:nvSpPr>
        <p:spPr>
          <a:xfrm>
            <a:off x="4754520" y="1920960"/>
            <a:ext cx="3748680" cy="1188000"/>
          </a:xfrm>
          <a:prstGeom prst="roundRect">
            <a:avLst>
              <a:gd name="adj" fmla="val 28"/>
            </a:avLst>
          </a:prstGeom>
          <a:solidFill>
            <a:srgbClr val="cfe7f5"/>
          </a:solidFill>
          <a:ln w="9360">
            <a:solidFill>
              <a:srgbClr val="808080"/>
            </a:solidFill>
            <a:round/>
          </a:ln>
        </p:spPr>
        <p:style>
          <a:lnRef idx="0"/>
          <a:fillRef idx="0"/>
          <a:effectRef idx="0"/>
          <a:fontRef idx="minor"/>
        </p:style>
        <p:txBody>
          <a:bodyPr lIns="90000" rIns="90000" tIns="45000" bIns="45000" anchor="ctr"/>
          <a:p>
            <a:pPr>
              <a:lnSpc>
                <a:spcPct val="93000"/>
              </a:lnSpc>
            </a:pPr>
            <a:r>
              <a:rPr b="0" i="1" lang="en-US" sz="1800" spc="-1" strike="noStrike">
                <a:solidFill>
                  <a:srgbClr val="000000"/>
                </a:solidFill>
                <a:uFill>
                  <a:solidFill>
                    <a:srgbClr val="ffffff"/>
                  </a:solidFill>
                </a:uFill>
                <a:latin typeface="Arial"/>
                <a:ea typeface="Arial"/>
              </a:rPr>
              <a:t>Expression templates provide</a:t>
            </a:r>
            <a:endParaRPr b="0" lang="en-US" sz="1800" spc="-1" strike="noStrike">
              <a:solidFill>
                <a:srgbClr val="000000"/>
              </a:solidFill>
              <a:uFill>
                <a:solidFill>
                  <a:srgbClr val="ffffff"/>
                </a:solidFill>
              </a:uFill>
              <a:latin typeface="Arial"/>
            </a:endParaRPr>
          </a:p>
          <a:p>
            <a:pPr>
              <a:lnSpc>
                <a:spcPct val="93000"/>
              </a:lnSpc>
            </a:pPr>
            <a:r>
              <a:rPr b="0" i="1" lang="en-US" sz="1800" spc="-1" strike="noStrike">
                <a:solidFill>
                  <a:srgbClr val="000000"/>
                </a:solidFill>
                <a:uFill>
                  <a:solidFill>
                    <a:srgbClr val="ffffff"/>
                  </a:solidFill>
                </a:uFill>
                <a:latin typeface="Arial"/>
                <a:ea typeface="Arial"/>
              </a:rPr>
              <a:t>extensibility in the AD System</a:t>
            </a:r>
            <a:endParaRPr b="0" lang="en-US" sz="1800" spc="-1" strike="noStrike">
              <a:solidFill>
                <a:srgbClr val="000000"/>
              </a:solidFill>
              <a:uFill>
                <a:solidFill>
                  <a:srgbClr val="ffffff"/>
                </a:solidFill>
              </a:uFill>
              <a:latin typeface="Arial"/>
            </a:endParaRPr>
          </a:p>
        </p:txBody>
      </p:sp>
      <p:sp>
        <p:nvSpPr>
          <p:cNvPr id="271" name="CustomShape 5"/>
          <p:cNvSpPr/>
          <p:nvPr/>
        </p:nvSpPr>
        <p:spPr>
          <a:xfrm>
            <a:off x="4176720" y="4332240"/>
            <a:ext cx="1153080" cy="197280"/>
          </a:xfrm>
          <a:prstGeom prst="rect">
            <a:avLst/>
          </a:prstGeom>
          <a:noFill/>
          <a:ln>
            <a:noFill/>
          </a:ln>
        </p:spPr>
        <p:style>
          <a:lnRef idx="0"/>
          <a:fillRef idx="0"/>
          <a:effectRef idx="0"/>
          <a:fontRef idx="minor"/>
        </p:style>
        <p:txBody>
          <a:bodyPr lIns="0" rIns="0" tIns="28080" bIns="0"/>
          <a:p>
            <a:pPr marL="343080" indent="-342000">
              <a:lnSpc>
                <a:spcPct val="93000"/>
              </a:lnSpc>
            </a:pPr>
            <a:r>
              <a:rPr b="0" lang="en-US" sz="1200" spc="-1" strike="noStrike">
                <a:solidFill>
                  <a:srgbClr val="3333ff"/>
                </a:solidFill>
                <a:uFill>
                  <a:solidFill>
                    <a:srgbClr val="ffffff"/>
                  </a:solidFill>
                </a:uFill>
                <a:latin typeface="Arial"/>
                <a:ea typeface="Arial"/>
              </a:rPr>
              <a:t>bool</a:t>
            </a:r>
            <a:endParaRPr b="0" lang="en-US" sz="1200" spc="-1" strike="noStrike">
              <a:solidFill>
                <a:srgbClr val="000000"/>
              </a:solidFill>
              <a:uFill>
                <a:solidFill>
                  <a:srgbClr val="ffffff"/>
                </a:solidFill>
              </a:uFill>
              <a:latin typeface="Arial"/>
            </a:endParaRPr>
          </a:p>
        </p:txBody>
      </p:sp>
      <p:sp>
        <p:nvSpPr>
          <p:cNvPr id="272" name="CustomShape 6"/>
          <p:cNvSpPr/>
          <p:nvPr/>
        </p:nvSpPr>
        <p:spPr>
          <a:xfrm>
            <a:off x="6308640" y="3565440"/>
            <a:ext cx="2467440" cy="1278360"/>
          </a:xfrm>
          <a:prstGeom prst="roundRect">
            <a:avLst>
              <a:gd name="adj" fmla="val 26"/>
            </a:avLst>
          </a:prstGeom>
          <a:solidFill>
            <a:srgbClr val="cfe7f5"/>
          </a:solidFill>
          <a:ln w="9360">
            <a:solidFill>
              <a:srgbClr val="808080"/>
            </a:solidFill>
            <a:round/>
          </a:ln>
        </p:spPr>
        <p:style>
          <a:lnRef idx="0"/>
          <a:fillRef idx="0"/>
          <a:effectRef idx="0"/>
          <a:fontRef idx="minor"/>
        </p:style>
        <p:txBody>
          <a:bodyPr lIns="90000" rIns="90000" tIns="45000" bIns="45000" anchor="ctr"/>
          <a:p>
            <a:pPr>
              <a:lnSpc>
                <a:spcPct val="93000"/>
              </a:lnSpc>
            </a:pPr>
            <a:r>
              <a:rPr b="0" lang="en-US" sz="1800" spc="-1" strike="noStrike">
                <a:solidFill>
                  <a:srgbClr val="000000"/>
                </a:solidFill>
                <a:uFill>
                  <a:solidFill>
                    <a:srgbClr val="ffffff"/>
                  </a:solidFill>
                </a:uFill>
                <a:latin typeface="Arial"/>
                <a:ea typeface="Arial"/>
              </a:rPr>
              <a:t>Highlighted functions </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Arial"/>
                <a:ea typeface="Arial"/>
              </a:rPr>
              <a:t>were added for </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Arial"/>
                <a:ea typeface="Arial"/>
              </a:rPr>
              <a:t>higher-order derivatives</a:t>
            </a:r>
            <a:endParaRPr b="0" lang="en-US" sz="1800" spc="-1" strike="noStrike">
              <a:solidFill>
                <a:srgbClr val="000000"/>
              </a:solidFill>
              <a:uFill>
                <a:solidFill>
                  <a:srgbClr val="ffffff"/>
                </a:solidFill>
              </a:uFill>
              <a:latin typeface="Arial"/>
            </a:endParaRPr>
          </a:p>
        </p:txBody>
      </p:sp>
    </p:spTree>
  </p:cSld>
  <p:transition spd="med">
    <p:fade/>
  </p:transition>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3" name="CustomShape 1"/>
          <p:cNvSpPr/>
          <p:nvPr/>
        </p:nvSpPr>
        <p:spPr>
          <a:xfrm>
            <a:off x="3448080" y="7122960"/>
            <a:ext cx="3162960" cy="324360"/>
          </a:xfrm>
          <a:prstGeom prst="rect">
            <a:avLst/>
          </a:prstGeom>
          <a:noFill/>
          <a:ln>
            <a:noFill/>
          </a:ln>
        </p:spPr>
        <p:style>
          <a:lnRef idx="0"/>
          <a:fillRef idx="0"/>
          <a:effectRef idx="0"/>
          <a:fontRef idx="minor"/>
        </p:style>
      </p:sp>
      <p:sp>
        <p:nvSpPr>
          <p:cNvPr id="274" name="CustomShape 2"/>
          <p:cNvSpPr/>
          <p:nvPr/>
        </p:nvSpPr>
        <p:spPr>
          <a:xfrm>
            <a:off x="250920" y="49320"/>
            <a:ext cx="9041400" cy="107532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Simple Example</a:t>
            </a:r>
            <a:endParaRPr b="0" lang="en-US" sz="4400" spc="-1" strike="noStrike">
              <a:solidFill>
                <a:srgbClr val="000000"/>
              </a:solidFill>
              <a:uFill>
                <a:solidFill>
                  <a:srgbClr val="ffffff"/>
                </a:solidFill>
              </a:uFill>
              <a:latin typeface="Arial"/>
            </a:endParaRPr>
          </a:p>
        </p:txBody>
      </p:sp>
      <p:sp>
        <p:nvSpPr>
          <p:cNvPr id="275" name="CustomShape 3"/>
          <p:cNvSpPr/>
          <p:nvPr/>
        </p:nvSpPr>
        <p:spPr>
          <a:xfrm>
            <a:off x="406440" y="1297080"/>
            <a:ext cx="8111160" cy="5999760"/>
          </a:xfrm>
          <a:prstGeom prst="rect">
            <a:avLst/>
          </a:prstGeom>
          <a:noFill/>
          <a:ln>
            <a:noFill/>
          </a:ln>
        </p:spPr>
        <p:style>
          <a:lnRef idx="0"/>
          <a:fillRef idx="0"/>
          <a:effectRef idx="0"/>
          <a:fontRef idx="minor"/>
        </p:style>
        <p:txBody>
          <a:bodyPr lIns="90000" rIns="90000" tIns="45000" bIns="45000"/>
          <a:p>
            <a:pPr>
              <a:lnSpc>
                <a:spcPct val="93000"/>
              </a:lnSpc>
            </a:pPr>
            <a:r>
              <a:rPr b="0" lang="en-US" sz="1100" spc="-1" strike="noStrike">
                <a:solidFill>
                  <a:srgbClr val="009933"/>
                </a:solidFill>
                <a:uFill>
                  <a:solidFill>
                    <a:srgbClr val="ffffff"/>
                  </a:solidFill>
                </a:uFill>
                <a:latin typeface="Arial"/>
                <a:ea typeface="Arial"/>
              </a:rPr>
              <a:t>#include</a:t>
            </a:r>
            <a:r>
              <a:rPr b="0" lang="en-US" sz="1100" spc="-1" strike="noStrike">
                <a:solidFill>
                  <a:srgbClr val="000000"/>
                </a:solidFill>
                <a:uFill>
                  <a:solidFill>
                    <a:srgbClr val="ffffff"/>
                  </a:solidFill>
                </a:uFill>
                <a:latin typeface="Arial"/>
                <a:ea typeface="Arial"/>
              </a:rPr>
              <a:t> </a:t>
            </a:r>
            <a:r>
              <a:rPr b="0" lang="en-US" sz="1100" spc="-1" strike="noStrike">
                <a:solidFill>
                  <a:srgbClr val="ff6600"/>
                </a:solidFill>
                <a:uFill>
                  <a:solidFill>
                    <a:srgbClr val="ffffff"/>
                  </a:solidFill>
                </a:uFill>
                <a:latin typeface="Arial"/>
                <a:ea typeface="Arial"/>
              </a:rPr>
              <a:t>&lt;ATL.hpp&gt;</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3333ff"/>
                </a:solidFill>
                <a:uFill>
                  <a:solidFill>
                    <a:srgbClr val="ffffff"/>
                  </a:solidFill>
                </a:uFill>
                <a:latin typeface="Arial"/>
                <a:ea typeface="Arial"/>
              </a:rPr>
              <a:t>using namespace</a:t>
            </a:r>
            <a:r>
              <a:rPr b="0" lang="en-US" sz="1100" spc="-1" strike="noStrike">
                <a:solidFill>
                  <a:srgbClr val="000000"/>
                </a:solidFill>
                <a:uFill>
                  <a:solidFill>
                    <a:srgbClr val="ffffff"/>
                  </a:solidFill>
                </a:uFill>
                <a:latin typeface="Arial"/>
                <a:ea typeface="Arial"/>
              </a:rPr>
              <a:t> std;</a:t>
            </a:r>
            <a:endParaRPr b="0" lang="en-US" sz="1100" spc="-1" strike="noStrike">
              <a:solidFill>
                <a:srgbClr val="000000"/>
              </a:solidFill>
              <a:uFill>
                <a:solidFill>
                  <a:srgbClr val="ffffff"/>
                </a:solidFill>
              </a:uFill>
              <a:latin typeface="Arial"/>
            </a:endParaRPr>
          </a:p>
          <a:p>
            <a:pPr>
              <a:lnSpc>
                <a:spcPct val="93000"/>
              </a:lnSpc>
            </a:pP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3333ff"/>
                </a:solidFill>
                <a:uFill>
                  <a:solidFill>
                    <a:srgbClr val="ffffff"/>
                  </a:solidFill>
                </a:uFill>
                <a:latin typeface="Arial"/>
                <a:ea typeface="Arial"/>
              </a:rPr>
              <a:t>int</a:t>
            </a:r>
            <a:r>
              <a:rPr b="0" lang="en-US" sz="1100" spc="-1" strike="noStrike">
                <a:solidFill>
                  <a:srgbClr val="000000"/>
                </a:solidFill>
                <a:uFill>
                  <a:solidFill>
                    <a:srgbClr val="ffffff"/>
                  </a:solidFill>
                </a:uFill>
                <a:latin typeface="Arial"/>
                <a:ea typeface="Arial"/>
              </a:rPr>
              <a:t> main(</a:t>
            </a:r>
            <a:r>
              <a:rPr b="0" lang="en-US" sz="1100" spc="-1" strike="noStrike">
                <a:solidFill>
                  <a:srgbClr val="3333ff"/>
                </a:solidFill>
                <a:uFill>
                  <a:solidFill>
                    <a:srgbClr val="ffffff"/>
                  </a:solidFill>
                </a:uFill>
                <a:latin typeface="Arial"/>
                <a:ea typeface="Arial"/>
              </a:rPr>
              <a:t>int</a:t>
            </a:r>
            <a:r>
              <a:rPr b="0" lang="en-US" sz="1100" spc="-1" strike="noStrike">
                <a:solidFill>
                  <a:srgbClr val="000000"/>
                </a:solidFill>
                <a:uFill>
                  <a:solidFill>
                    <a:srgbClr val="ffffff"/>
                  </a:solidFill>
                </a:uFill>
                <a:latin typeface="Arial"/>
                <a:ea typeface="Arial"/>
              </a:rPr>
              <a:t> argc, </a:t>
            </a:r>
            <a:r>
              <a:rPr b="0" lang="en-US" sz="1100" spc="-1" strike="noStrike">
                <a:solidFill>
                  <a:srgbClr val="3333ff"/>
                </a:solidFill>
                <a:uFill>
                  <a:solidFill>
                    <a:srgbClr val="ffffff"/>
                  </a:solidFill>
                </a:uFill>
                <a:latin typeface="Arial"/>
                <a:ea typeface="Arial"/>
              </a:rPr>
              <a:t>char</a:t>
            </a:r>
            <a:r>
              <a:rPr b="0" lang="en-US" sz="1100" spc="-1" strike="noStrike">
                <a:solidFill>
                  <a:srgbClr val="000000"/>
                </a:solidFill>
                <a:uFill>
                  <a:solidFill>
                    <a:srgbClr val="ffffff"/>
                  </a:solidFill>
                </a:uFill>
                <a:latin typeface="Arial"/>
                <a:ea typeface="Arial"/>
              </a:rPr>
              <a:t>** argv) {</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//initialize the system for second-order derivatives</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3333ff"/>
                </a:solidFill>
                <a:uFill>
                  <a:solidFill>
                    <a:srgbClr val="ffffff"/>
                  </a:solidFill>
                </a:uFill>
                <a:latin typeface="Arial"/>
                <a:ea typeface="Arial"/>
              </a:rPr>
              <a:t>typedef</a:t>
            </a:r>
            <a:r>
              <a:rPr b="0" lang="en-US" sz="1100" spc="-1" strike="noStrike">
                <a:solidFill>
                  <a:srgbClr val="000000"/>
                </a:solidFill>
                <a:uFill>
                  <a:solidFill>
                    <a:srgbClr val="ffffff"/>
                  </a:solidFill>
                </a:uFill>
                <a:latin typeface="Arial"/>
                <a:ea typeface="Arial"/>
              </a:rPr>
              <a:t> atl::Variable&lt;double&gt; variable;</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3399ff"/>
                </a:solidFill>
                <a:uFill>
                  <a:solidFill>
                    <a:srgbClr val="ffffff"/>
                  </a:solidFill>
                </a:uFill>
                <a:latin typeface="Arial"/>
                <a:ea typeface="Arial"/>
              </a:rPr>
              <a:t>variable</a:t>
            </a:r>
            <a:r>
              <a:rPr b="0" lang="en-US" sz="1100" spc="-1" strike="noStrike">
                <a:solidFill>
                  <a:srgbClr val="000000"/>
                </a:solidFill>
                <a:uFill>
                  <a:solidFill>
                    <a:srgbClr val="ffffff"/>
                  </a:solidFill>
                </a:uFill>
                <a:latin typeface="Arial"/>
                <a:ea typeface="Arial"/>
              </a:rPr>
              <a:t>::</a:t>
            </a:r>
            <a:r>
              <a:rPr b="0" lang="en-US" sz="1100" spc="-1" strike="noStrike">
                <a:solidFill>
                  <a:srgbClr val="009933"/>
                </a:solidFill>
                <a:uFill>
                  <a:solidFill>
                    <a:srgbClr val="ffffff"/>
                  </a:solidFill>
                </a:uFill>
                <a:latin typeface="Arial"/>
                <a:ea typeface="Arial"/>
              </a:rPr>
              <a:t>gradient_structure_g.derivative_trace_leve</a:t>
            </a:r>
            <a:r>
              <a:rPr b="0" lang="en-US" sz="1100" spc="-1" strike="noStrike">
                <a:solidFill>
                  <a:srgbClr val="000000"/>
                </a:solidFill>
                <a:uFill>
                  <a:solidFill>
                    <a:srgbClr val="ffffff"/>
                  </a:solidFill>
                </a:uFill>
                <a:latin typeface="Arial"/>
                <a:ea typeface="Arial"/>
              </a:rPr>
              <a:t>l = atl::SECOND_ORDER_MIXED_PARTIALS;</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//evaluate</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3399ff"/>
                </a:solidFill>
                <a:uFill>
                  <a:solidFill>
                    <a:srgbClr val="ffffff"/>
                  </a:solidFill>
                </a:uFill>
                <a:latin typeface="Arial"/>
                <a:ea typeface="Arial"/>
              </a:rPr>
              <a:t>variable</a:t>
            </a:r>
            <a:r>
              <a:rPr b="0" lang="en-US" sz="1100" spc="-1" strike="noStrike">
                <a:solidFill>
                  <a:srgbClr val="000000"/>
                </a:solidFill>
                <a:uFill>
                  <a:solidFill>
                    <a:srgbClr val="ffffff"/>
                  </a:solidFill>
                </a:uFill>
                <a:latin typeface="Arial"/>
                <a:ea typeface="Arial"/>
              </a:rPr>
              <a:t> x1 = M_PI;</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3399ff"/>
                </a:solidFill>
                <a:uFill>
                  <a:solidFill>
                    <a:srgbClr val="ffffff"/>
                  </a:solidFill>
                </a:uFill>
                <a:latin typeface="Arial"/>
                <a:ea typeface="Arial"/>
              </a:rPr>
              <a:t>variable</a:t>
            </a:r>
            <a:r>
              <a:rPr b="0" lang="en-US" sz="1100" spc="-1" strike="noStrike">
                <a:solidFill>
                  <a:srgbClr val="000000"/>
                </a:solidFill>
                <a:uFill>
                  <a:solidFill>
                    <a:srgbClr val="ffffff"/>
                  </a:solidFill>
                </a:uFill>
                <a:latin typeface="Arial"/>
                <a:ea typeface="Arial"/>
              </a:rPr>
              <a:t> x2 = 2.0;</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3399ff"/>
                </a:solidFill>
                <a:uFill>
                  <a:solidFill>
                    <a:srgbClr val="ffffff"/>
                  </a:solidFill>
                </a:uFill>
                <a:latin typeface="Arial"/>
                <a:ea typeface="Arial"/>
              </a:rPr>
              <a:t>variable</a:t>
            </a:r>
            <a:r>
              <a:rPr b="0" lang="en-US" sz="1100" spc="-1" strike="noStrike">
                <a:solidFill>
                  <a:srgbClr val="000000"/>
                </a:solidFill>
                <a:uFill>
                  <a:solidFill>
                    <a:srgbClr val="ffffff"/>
                  </a:solidFill>
                </a:uFill>
                <a:latin typeface="Arial"/>
                <a:ea typeface="Arial"/>
              </a:rPr>
              <a:t> f = atl::log(x1 * x2);</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//initialize containers </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std::vector&lt;</a:t>
            </a:r>
            <a:r>
              <a:rPr b="0" lang="en-US" sz="1100" spc="-1" strike="noStrike">
                <a:solidFill>
                  <a:srgbClr val="00ccff"/>
                </a:solidFill>
                <a:uFill>
                  <a:solidFill>
                    <a:srgbClr val="ffffff"/>
                  </a:solidFill>
                </a:uFill>
                <a:latin typeface="Arial"/>
                <a:ea typeface="Arial"/>
              </a:rPr>
              <a:t>variable</a:t>
            </a:r>
            <a:r>
              <a:rPr b="0" lang="en-US" sz="1100" spc="-1" strike="noStrike">
                <a:solidFill>
                  <a:srgbClr val="000000"/>
                </a:solidFill>
                <a:uFill>
                  <a:solidFill>
                    <a:srgbClr val="ffffff"/>
                  </a:solidFill>
                </a:uFill>
                <a:latin typeface="Arial"/>
                <a:ea typeface="Arial"/>
              </a:rPr>
              <a:t>*&gt; parameters;</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parameters.push_back(&amp;x1);</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parameters.push_back(&amp;x2);</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std::vector&lt;</a:t>
            </a:r>
            <a:r>
              <a:rPr b="0" lang="en-US" sz="1100" spc="-1" strike="noStrike">
                <a:solidFill>
                  <a:srgbClr val="3333ff"/>
                </a:solidFill>
                <a:uFill>
                  <a:solidFill>
                    <a:srgbClr val="ffffff"/>
                  </a:solidFill>
                </a:uFill>
                <a:latin typeface="Arial"/>
                <a:ea typeface="Arial"/>
              </a:rPr>
              <a:t>double</a:t>
            </a:r>
            <a:r>
              <a:rPr b="0" lang="en-US" sz="1100" spc="-1" strike="noStrike">
                <a:solidFill>
                  <a:srgbClr val="000000"/>
                </a:solidFill>
                <a:uFill>
                  <a:solidFill>
                    <a:srgbClr val="ffffff"/>
                  </a:solidFill>
                </a:uFill>
                <a:latin typeface="Arial"/>
                <a:ea typeface="Arial"/>
              </a:rPr>
              <a:t>&gt; gradient(parameters.size());</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std::vector&lt;std::vector&lt;</a:t>
            </a:r>
            <a:r>
              <a:rPr b="0" lang="en-US" sz="1100" spc="-1" strike="noStrike">
                <a:solidFill>
                  <a:srgbClr val="3333ff"/>
                </a:solidFill>
                <a:uFill>
                  <a:solidFill>
                    <a:srgbClr val="ffffff"/>
                  </a:solidFill>
                </a:uFill>
                <a:latin typeface="Arial"/>
                <a:ea typeface="Arial"/>
              </a:rPr>
              <a:t>double</a:t>
            </a:r>
            <a:r>
              <a:rPr b="0" lang="en-US" sz="1100" spc="-1" strike="noStrike">
                <a:solidFill>
                  <a:srgbClr val="000000"/>
                </a:solidFill>
                <a:uFill>
                  <a:solidFill>
                    <a:srgbClr val="ffffff"/>
                  </a:solidFill>
                </a:uFill>
                <a:latin typeface="Arial"/>
                <a:ea typeface="Arial"/>
              </a:rPr>
              <a:t>&gt; &gt; hessian(parameters.size(),std::vector&lt;double&gt;(parameters.size()));</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//extract derivatives</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3399ff"/>
                </a:solidFill>
                <a:uFill>
                  <a:solidFill>
                    <a:srgbClr val="ffffff"/>
                  </a:solidFill>
                </a:uFill>
                <a:latin typeface="Arial"/>
                <a:ea typeface="Arial"/>
              </a:rPr>
              <a:t>variable</a:t>
            </a:r>
            <a:r>
              <a:rPr b="0" lang="en-US" sz="1100" spc="-1" strike="noStrike">
                <a:solidFill>
                  <a:srgbClr val="000000"/>
                </a:solidFill>
                <a:uFill>
                  <a:solidFill>
                    <a:srgbClr val="ffffff"/>
                  </a:solidFill>
                </a:uFill>
                <a:latin typeface="Arial"/>
                <a:ea typeface="Arial"/>
              </a:rPr>
              <a:t>::ComputeGradientAndHessian(</a:t>
            </a:r>
            <a:r>
              <a:rPr b="0" lang="en-US" sz="1100" spc="-1" strike="noStrike">
                <a:solidFill>
                  <a:srgbClr val="3399ff"/>
                </a:solidFill>
                <a:uFill>
                  <a:solidFill>
                    <a:srgbClr val="ffffff"/>
                  </a:solidFill>
                </a:uFill>
                <a:latin typeface="Arial"/>
                <a:ea typeface="Arial"/>
              </a:rPr>
              <a:t>variable</a:t>
            </a:r>
            <a:r>
              <a:rPr b="0" lang="en-US" sz="1100" spc="-1" strike="noStrike">
                <a:solidFill>
                  <a:srgbClr val="000000"/>
                </a:solidFill>
                <a:uFill>
                  <a:solidFill>
                    <a:srgbClr val="ffffff"/>
                  </a:solidFill>
                </a:uFill>
                <a:latin typeface="Arial"/>
                <a:ea typeface="Arial"/>
              </a:rPr>
              <a:t>::</a:t>
            </a:r>
            <a:r>
              <a:rPr b="0" lang="en-US" sz="1100" spc="-1" strike="noStrike">
                <a:solidFill>
                  <a:srgbClr val="009933"/>
                </a:solidFill>
                <a:uFill>
                  <a:solidFill>
                    <a:srgbClr val="ffffff"/>
                  </a:solidFill>
                </a:uFill>
                <a:latin typeface="Arial"/>
                <a:ea typeface="Arial"/>
              </a:rPr>
              <a:t>tape</a:t>
            </a:r>
            <a:r>
              <a:rPr b="0" lang="en-US" sz="1100" spc="-1" strike="noStrike">
                <a:solidFill>
                  <a:srgbClr val="000000"/>
                </a:solidFill>
                <a:uFill>
                  <a:solidFill>
                    <a:srgbClr val="ffffff"/>
                  </a:solidFill>
                </a:uFill>
                <a:latin typeface="Arial"/>
                <a:ea typeface="Arial"/>
              </a:rPr>
              <a:t>,</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parameters, gradient, hessian);</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//show</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std::cout&lt;&lt;</a:t>
            </a:r>
            <a:r>
              <a:rPr b="0" lang="en-US" sz="1100" spc="-1" strike="noStrike">
                <a:solidFill>
                  <a:srgbClr val="ff6600"/>
                </a:solidFill>
                <a:uFill>
                  <a:solidFill>
                    <a:srgbClr val="ffffff"/>
                  </a:solidFill>
                </a:uFill>
                <a:latin typeface="Arial"/>
                <a:ea typeface="Arial"/>
              </a:rPr>
              <a:t>"Gradient:\n"</a:t>
            </a:r>
            <a:r>
              <a:rPr b="0" lang="en-US" sz="1100" spc="-1" strike="noStrike">
                <a:solidFill>
                  <a:srgbClr val="000000"/>
                </a:solidFill>
                <a:uFill>
                  <a:solidFill>
                    <a:srgbClr val="ffffff"/>
                  </a:solidFill>
                </a:uFill>
                <a:latin typeface="Arial"/>
                <a:ea typeface="Arial"/>
              </a:rPr>
              <a:t>;</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for (</a:t>
            </a:r>
            <a:r>
              <a:rPr b="0" lang="en-US" sz="1100" spc="-1" strike="noStrike">
                <a:solidFill>
                  <a:srgbClr val="3333ff"/>
                </a:solidFill>
                <a:uFill>
                  <a:solidFill>
                    <a:srgbClr val="ffffff"/>
                  </a:solidFill>
                </a:uFill>
                <a:latin typeface="Arial"/>
                <a:ea typeface="Arial"/>
              </a:rPr>
              <a:t>int</a:t>
            </a:r>
            <a:r>
              <a:rPr b="0" lang="en-US" sz="1100" spc="-1" strike="noStrike">
                <a:solidFill>
                  <a:srgbClr val="000000"/>
                </a:solidFill>
                <a:uFill>
                  <a:solidFill>
                    <a:srgbClr val="ffffff"/>
                  </a:solidFill>
                </a:uFill>
                <a:latin typeface="Arial"/>
                <a:ea typeface="Arial"/>
              </a:rPr>
              <a:t> i = 0; i&lt; parameters.size(); i++) {</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std::cout &lt;&lt;std::left&lt;&lt;std::setw(10)&lt;&lt; gradient[i];</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std::cout&lt;&lt;</a:t>
            </a:r>
            <a:r>
              <a:rPr b="0" lang="en-US" sz="1100" spc="-1" strike="noStrike">
                <a:solidFill>
                  <a:srgbClr val="ff6600"/>
                </a:solidFill>
                <a:uFill>
                  <a:solidFill>
                    <a:srgbClr val="ffffff"/>
                  </a:solidFill>
                </a:uFill>
                <a:latin typeface="Arial"/>
                <a:ea typeface="Arial"/>
              </a:rPr>
              <a:t>"\n\nHessian:\n"</a:t>
            </a:r>
            <a:r>
              <a:rPr b="0" lang="en-US" sz="1100" spc="-1" strike="noStrike">
                <a:solidFill>
                  <a:srgbClr val="000000"/>
                </a:solidFill>
                <a:uFill>
                  <a:solidFill>
                    <a:srgbClr val="ffffff"/>
                  </a:solidFill>
                </a:uFill>
                <a:latin typeface="Arial"/>
                <a:ea typeface="Arial"/>
              </a:rPr>
              <a:t>;</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for (</a:t>
            </a:r>
            <a:r>
              <a:rPr b="0" lang="en-US" sz="1100" spc="-1" strike="noStrike">
                <a:solidFill>
                  <a:srgbClr val="3333ff"/>
                </a:solidFill>
                <a:uFill>
                  <a:solidFill>
                    <a:srgbClr val="ffffff"/>
                  </a:solidFill>
                </a:uFill>
                <a:latin typeface="Arial"/>
                <a:ea typeface="Arial"/>
              </a:rPr>
              <a:t>int</a:t>
            </a:r>
            <a:r>
              <a:rPr b="0" lang="en-US" sz="1100" spc="-1" strike="noStrike">
                <a:solidFill>
                  <a:srgbClr val="000000"/>
                </a:solidFill>
                <a:uFill>
                  <a:solidFill>
                    <a:srgbClr val="ffffff"/>
                  </a:solidFill>
                </a:uFill>
                <a:latin typeface="Arial"/>
                <a:ea typeface="Arial"/>
              </a:rPr>
              <a:t> i = 0; i &lt; parameters.size(); i++) {</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for (</a:t>
            </a:r>
            <a:r>
              <a:rPr b="0" lang="en-US" sz="1100" spc="-1" strike="noStrike">
                <a:solidFill>
                  <a:srgbClr val="3333ff"/>
                </a:solidFill>
                <a:uFill>
                  <a:solidFill>
                    <a:srgbClr val="ffffff"/>
                  </a:solidFill>
                </a:uFill>
                <a:latin typeface="Arial"/>
                <a:ea typeface="Arial"/>
              </a:rPr>
              <a:t>int</a:t>
            </a:r>
            <a:r>
              <a:rPr b="0" lang="en-US" sz="1100" spc="-1" strike="noStrike">
                <a:solidFill>
                  <a:srgbClr val="000000"/>
                </a:solidFill>
                <a:uFill>
                  <a:solidFill>
                    <a:srgbClr val="ffffff"/>
                  </a:solidFill>
                </a:uFill>
                <a:latin typeface="Arial"/>
                <a:ea typeface="Arial"/>
              </a:rPr>
              <a:t> j = 0; j&lt; parameters.size(); j++) {</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std::cout&lt;&lt;std::left&lt;&lt;std::setw(10) &lt;&lt; hessian[i][j];</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std::cout&lt;&lt;"\n";</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3333ff"/>
                </a:solidFill>
                <a:uFill>
                  <a:solidFill>
                    <a:srgbClr val="ffffff"/>
                  </a:solidFill>
                </a:uFill>
                <a:latin typeface="Arial"/>
                <a:ea typeface="Arial"/>
              </a:rPr>
              <a:t>return</a:t>
            </a:r>
            <a:r>
              <a:rPr b="0" lang="en-US" sz="1100" spc="-1" strike="noStrike">
                <a:solidFill>
                  <a:srgbClr val="000000"/>
                </a:solidFill>
                <a:uFill>
                  <a:solidFill>
                    <a:srgbClr val="ffffff"/>
                  </a:solidFill>
                </a:uFill>
                <a:latin typeface="Arial"/>
                <a:ea typeface="Arial"/>
              </a:rPr>
              <a:t> 0;</a:t>
            </a:r>
            <a:endParaRPr b="0" lang="en-US" sz="1100" spc="-1" strike="noStrike">
              <a:solidFill>
                <a:srgbClr val="000000"/>
              </a:solidFill>
              <a:uFill>
                <a:solidFill>
                  <a:srgbClr val="ffffff"/>
                </a:solidFill>
              </a:uFill>
              <a:latin typeface="Arial"/>
            </a:endParaRPr>
          </a:p>
          <a:p>
            <a:pPr>
              <a:lnSpc>
                <a:spcPct val="93000"/>
              </a:lnSpc>
            </a:pPr>
            <a:r>
              <a:rPr b="0" lang="en-US" sz="1100" spc="-1" strike="noStrike">
                <a:solidFill>
                  <a:srgbClr val="000000"/>
                </a:solidFill>
                <a:uFill>
                  <a:solidFill>
                    <a:srgbClr val="ffffff"/>
                  </a:solidFill>
                </a:uFill>
                <a:latin typeface="Arial"/>
                <a:ea typeface="Arial"/>
              </a:rPr>
              <a:t>}</a:t>
            </a:r>
            <a:endParaRPr b="0" lang="en-US" sz="1100" spc="-1" strike="noStrike">
              <a:solidFill>
                <a:srgbClr val="000000"/>
              </a:solidFill>
              <a:uFill>
                <a:solidFill>
                  <a:srgbClr val="ffffff"/>
                </a:solidFill>
              </a:uFill>
              <a:latin typeface="Arial"/>
            </a:endParaRPr>
          </a:p>
        </p:txBody>
      </p:sp>
      <p:sp>
        <p:nvSpPr>
          <p:cNvPr id="276" name="CustomShape 4"/>
          <p:cNvSpPr/>
          <p:nvPr/>
        </p:nvSpPr>
        <p:spPr>
          <a:xfrm>
            <a:off x="6095880" y="4976640"/>
            <a:ext cx="2742120" cy="1616760"/>
          </a:xfrm>
          <a:prstGeom prst="rect">
            <a:avLst/>
          </a:prstGeom>
          <a:noFill/>
          <a:ln>
            <a:noFill/>
          </a:ln>
        </p:spPr>
        <p:style>
          <a:lnRef idx="0"/>
          <a:fillRef idx="0"/>
          <a:effectRef idx="0"/>
          <a:fontRef idx="minor"/>
        </p:style>
        <p:txBody>
          <a:bodyPr lIns="90000" rIns="90000" tIns="45000" bIns="45000"/>
          <a:p>
            <a:pPr>
              <a:lnSpc>
                <a:spcPct val="93000"/>
              </a:lnSpc>
            </a:pPr>
            <a:r>
              <a:rPr b="1" lang="en-US" sz="1800" spc="-1" strike="noStrike">
                <a:solidFill>
                  <a:srgbClr val="000000"/>
                </a:solidFill>
                <a:uFill>
                  <a:solidFill>
                    <a:srgbClr val="ffffff"/>
                  </a:solidFill>
                </a:uFill>
                <a:latin typeface="Arial"/>
                <a:ea typeface="Arial"/>
              </a:rPr>
              <a:t>Output:</a:t>
            </a:r>
            <a:endParaRPr b="0" lang="en-US" sz="1800" spc="-1" strike="noStrike">
              <a:solidFill>
                <a:srgbClr val="000000"/>
              </a:solidFill>
              <a:uFill>
                <a:solidFill>
                  <a:srgbClr val="ffffff"/>
                </a:solidFill>
              </a:uFill>
              <a:latin typeface="Arial"/>
            </a:endParaRPr>
          </a:p>
          <a:p>
            <a:pPr>
              <a:lnSpc>
                <a:spcPct val="93000"/>
              </a:lnSpc>
            </a:pPr>
            <a:endParaRPr b="0" lang="en-US" sz="1800" spc="-1" strike="noStrike">
              <a:solidFill>
                <a:srgbClr val="000000"/>
              </a:solidFill>
              <a:uFill>
                <a:solidFill>
                  <a:srgbClr val="ffffff"/>
                </a:solidFill>
              </a:uFill>
              <a:latin typeface="Arial"/>
            </a:endParaRPr>
          </a:p>
          <a:p>
            <a:pPr>
              <a:lnSpc>
                <a:spcPct val="93000"/>
              </a:lnSpc>
            </a:pPr>
            <a:r>
              <a:rPr b="0" lang="en-US" sz="1200" spc="-1" strike="noStrike">
                <a:solidFill>
                  <a:srgbClr val="000000"/>
                </a:solidFill>
                <a:uFill>
                  <a:solidFill>
                    <a:srgbClr val="ffffff"/>
                  </a:solidFill>
                </a:uFill>
                <a:latin typeface="Arial"/>
                <a:ea typeface="Arial"/>
              </a:rPr>
              <a:t>Gradient:</a:t>
            </a:r>
            <a:endParaRPr b="0" lang="en-US" sz="1200" spc="-1" strike="noStrike">
              <a:solidFill>
                <a:srgbClr val="000000"/>
              </a:solidFill>
              <a:uFill>
                <a:solidFill>
                  <a:srgbClr val="ffffff"/>
                </a:solidFill>
              </a:uFill>
              <a:latin typeface="Arial"/>
            </a:endParaRPr>
          </a:p>
          <a:p>
            <a:pPr>
              <a:lnSpc>
                <a:spcPct val="93000"/>
              </a:lnSpc>
            </a:pPr>
            <a:r>
              <a:rPr b="0" lang="en-US" sz="1200" spc="-1" strike="noStrike">
                <a:solidFill>
                  <a:srgbClr val="000000"/>
                </a:solidFill>
                <a:uFill>
                  <a:solidFill>
                    <a:srgbClr val="ffffff"/>
                  </a:solidFill>
                </a:uFill>
                <a:latin typeface="Arial"/>
                <a:ea typeface="Arial"/>
              </a:rPr>
              <a:t>0.31831   0.5       </a:t>
            </a:r>
            <a:endParaRPr b="0" lang="en-US" sz="1200" spc="-1" strike="noStrike">
              <a:solidFill>
                <a:srgbClr val="000000"/>
              </a:solidFill>
              <a:uFill>
                <a:solidFill>
                  <a:srgbClr val="ffffff"/>
                </a:solidFill>
              </a:uFill>
              <a:latin typeface="Arial"/>
            </a:endParaRPr>
          </a:p>
          <a:p>
            <a:pPr>
              <a:lnSpc>
                <a:spcPct val="93000"/>
              </a:lnSpc>
            </a:pPr>
            <a:endParaRPr b="0" lang="en-US" sz="1200" spc="-1" strike="noStrike">
              <a:solidFill>
                <a:srgbClr val="000000"/>
              </a:solidFill>
              <a:uFill>
                <a:solidFill>
                  <a:srgbClr val="ffffff"/>
                </a:solidFill>
              </a:uFill>
              <a:latin typeface="Arial"/>
            </a:endParaRPr>
          </a:p>
          <a:p>
            <a:pPr>
              <a:lnSpc>
                <a:spcPct val="93000"/>
              </a:lnSpc>
            </a:pPr>
            <a:r>
              <a:rPr b="0" lang="en-US" sz="1200" spc="-1" strike="noStrike">
                <a:solidFill>
                  <a:srgbClr val="000000"/>
                </a:solidFill>
                <a:uFill>
                  <a:solidFill>
                    <a:srgbClr val="ffffff"/>
                  </a:solidFill>
                </a:uFill>
                <a:latin typeface="Arial"/>
                <a:ea typeface="Arial"/>
              </a:rPr>
              <a:t>Hessian:</a:t>
            </a:r>
            <a:endParaRPr b="0" lang="en-US" sz="1200" spc="-1" strike="noStrike">
              <a:solidFill>
                <a:srgbClr val="000000"/>
              </a:solidFill>
              <a:uFill>
                <a:solidFill>
                  <a:srgbClr val="ffffff"/>
                </a:solidFill>
              </a:uFill>
              <a:latin typeface="Arial"/>
            </a:endParaRPr>
          </a:p>
          <a:p>
            <a:pPr>
              <a:lnSpc>
                <a:spcPct val="93000"/>
              </a:lnSpc>
            </a:pPr>
            <a:r>
              <a:rPr b="0" lang="en-US" sz="1200" spc="-1" strike="noStrike">
                <a:solidFill>
                  <a:srgbClr val="000000"/>
                </a:solidFill>
                <a:uFill>
                  <a:solidFill>
                    <a:srgbClr val="ffffff"/>
                  </a:solidFill>
                </a:uFill>
                <a:latin typeface="Arial"/>
                <a:ea typeface="Arial"/>
              </a:rPr>
              <a:t>-0.101321 0         </a:t>
            </a:r>
            <a:endParaRPr b="0" lang="en-US" sz="1200" spc="-1" strike="noStrike">
              <a:solidFill>
                <a:srgbClr val="000000"/>
              </a:solidFill>
              <a:uFill>
                <a:solidFill>
                  <a:srgbClr val="ffffff"/>
                </a:solidFill>
              </a:uFill>
              <a:latin typeface="Arial"/>
            </a:endParaRPr>
          </a:p>
          <a:p>
            <a:pPr>
              <a:lnSpc>
                <a:spcPct val="93000"/>
              </a:lnSpc>
            </a:pPr>
            <a:r>
              <a:rPr b="0" lang="en-US" sz="1200" spc="-1" strike="noStrike">
                <a:solidFill>
                  <a:srgbClr val="000000"/>
                </a:solidFill>
                <a:uFill>
                  <a:solidFill>
                    <a:srgbClr val="ffffff"/>
                  </a:solidFill>
                </a:uFill>
                <a:latin typeface="Arial"/>
                <a:ea typeface="Arial"/>
              </a:rPr>
              <a:t>0         -0.25  </a:t>
            </a:r>
            <a:endParaRPr b="0" lang="en-US" sz="1200" spc="-1" strike="noStrike">
              <a:solidFill>
                <a:srgbClr val="000000"/>
              </a:solidFill>
              <a:uFill>
                <a:solidFill>
                  <a:srgbClr val="ffffff"/>
                </a:solidFill>
              </a:uFill>
              <a:latin typeface="Arial"/>
            </a:endParaRPr>
          </a:p>
        </p:txBody>
      </p:sp>
    </p:spTree>
  </p:cSld>
  <p:transition spd="med">
    <p:fade/>
  </p:transition>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7" name="CustomShape 1"/>
          <p:cNvSpPr/>
          <p:nvPr/>
        </p:nvSpPr>
        <p:spPr>
          <a:xfrm>
            <a:off x="3448080" y="7122960"/>
            <a:ext cx="3162960" cy="324360"/>
          </a:xfrm>
          <a:prstGeom prst="rect">
            <a:avLst/>
          </a:prstGeom>
          <a:noFill/>
          <a:ln>
            <a:noFill/>
          </a:ln>
        </p:spPr>
        <p:style>
          <a:lnRef idx="0"/>
          <a:fillRef idx="0"/>
          <a:effectRef idx="0"/>
          <a:fontRef idx="minor"/>
        </p:style>
      </p:sp>
      <p:sp>
        <p:nvSpPr>
          <p:cNvPr id="278" name="CustomShape 2"/>
          <p:cNvSpPr/>
          <p:nvPr/>
        </p:nvSpPr>
        <p:spPr>
          <a:xfrm>
            <a:off x="250920" y="49320"/>
            <a:ext cx="9041400" cy="107532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Known issues</a:t>
            </a:r>
            <a:endParaRPr b="0" lang="en-US" sz="4400" spc="-1" strike="noStrike">
              <a:solidFill>
                <a:srgbClr val="000000"/>
              </a:solidFill>
              <a:uFill>
                <a:solidFill>
                  <a:srgbClr val="ffffff"/>
                </a:solidFill>
              </a:uFill>
              <a:latin typeface="Arial"/>
            </a:endParaRPr>
          </a:p>
        </p:txBody>
      </p:sp>
      <p:sp>
        <p:nvSpPr>
          <p:cNvPr id="279" name="CustomShape 3"/>
          <p:cNvSpPr/>
          <p:nvPr/>
        </p:nvSpPr>
        <p:spPr>
          <a:xfrm>
            <a:off x="503280" y="1768320"/>
            <a:ext cx="8839800" cy="5947200"/>
          </a:xfrm>
          <a:prstGeom prst="rect">
            <a:avLst/>
          </a:prstGeom>
          <a:noFill/>
          <a:ln>
            <a:noFill/>
          </a:ln>
        </p:spPr>
        <p:style>
          <a:lnRef idx="0"/>
          <a:fillRef idx="0"/>
          <a:effectRef idx="0"/>
          <a:fontRef idx="minor"/>
        </p:style>
        <p:txBody>
          <a:bodyPr lIns="0" rIns="0" tIns="28080" bIns="0"/>
          <a:p>
            <a:pPr marL="558720" indent="-557640">
              <a:lnSpc>
                <a:spcPct val="93000"/>
              </a:lnSpc>
              <a:buClr>
                <a:srgbClr val="000000"/>
              </a:buClr>
              <a:buSzPct val="45000"/>
              <a:buFont typeface="Noto Sans Symbols"/>
              <a:buChar char="●"/>
            </a:pPr>
            <a:r>
              <a:rPr b="0" lang="en-US" sz="3200" spc="-1" strike="noStrike">
                <a:solidFill>
                  <a:srgbClr val="000000"/>
                </a:solidFill>
                <a:uFill>
                  <a:solidFill>
                    <a:srgbClr val="ffffff"/>
                  </a:solidFill>
                </a:uFill>
                <a:latin typeface="Arial"/>
                <a:ea typeface="Arial"/>
              </a:rPr>
              <a:t>Container classes returning AD types can be slow. </a:t>
            </a:r>
            <a:endParaRPr b="0" lang="en-US" sz="3200" spc="-1" strike="noStrike">
              <a:solidFill>
                <a:srgbClr val="000000"/>
              </a:solidFill>
              <a:uFill>
                <a:solidFill>
                  <a:srgbClr val="ffffff"/>
                </a:solidFill>
              </a:uFill>
              <a:latin typeface="Arial"/>
            </a:endParaRPr>
          </a:p>
          <a:p>
            <a:pPr marL="558720" indent="-557640">
              <a:lnSpc>
                <a:spcPct val="93000"/>
              </a:lnSpc>
              <a:spcBef>
                <a:spcPts val="1400"/>
              </a:spcBef>
              <a:buClr>
                <a:srgbClr val="000000"/>
              </a:buClr>
              <a:buSzPct val="45000"/>
              <a:buFont typeface="Noto Sans Symbols"/>
              <a:buChar char="●"/>
            </a:pPr>
            <a:r>
              <a:rPr b="0" lang="en-US" sz="3200" spc="-1" strike="noStrike">
                <a:solidFill>
                  <a:srgbClr val="000000"/>
                </a:solidFill>
                <a:uFill>
                  <a:solidFill>
                    <a:srgbClr val="ffffff"/>
                  </a:solidFill>
                </a:uFill>
                <a:latin typeface="Arial"/>
                <a:ea typeface="Arial"/>
              </a:rPr>
              <a:t>Original design had ET's returning ET's, caused stack overflow for large container expressions (considering ET iterators using traits)</a:t>
            </a:r>
            <a:endParaRPr b="0" lang="en-US" sz="3200" spc="-1" strike="noStrike">
              <a:solidFill>
                <a:srgbClr val="000000"/>
              </a:solidFill>
              <a:uFill>
                <a:solidFill>
                  <a:srgbClr val="ffffff"/>
                </a:solidFill>
              </a:uFill>
              <a:latin typeface="Arial"/>
            </a:endParaRPr>
          </a:p>
          <a:p>
            <a:pPr marL="558720" indent="-557640">
              <a:lnSpc>
                <a:spcPct val="93000"/>
              </a:lnSpc>
              <a:spcBef>
                <a:spcPts val="1400"/>
              </a:spcBef>
              <a:buClr>
                <a:srgbClr val="000000"/>
              </a:buClr>
              <a:buSzPct val="45000"/>
              <a:buFont typeface="Noto Sans Symbols"/>
              <a:buChar char="●"/>
            </a:pPr>
            <a:r>
              <a:rPr b="0" lang="en-US" sz="3200" spc="-1" strike="noStrike">
                <a:solidFill>
                  <a:srgbClr val="000000"/>
                </a:solidFill>
                <a:uFill>
                  <a:solidFill>
                    <a:srgbClr val="ffffff"/>
                  </a:solidFill>
                </a:uFill>
                <a:latin typeface="Arial"/>
                <a:ea typeface="Arial"/>
              </a:rPr>
              <a:t>Distribution library is lousy(needs review and vectorization, template specification)</a:t>
            </a:r>
            <a:endParaRPr b="0" lang="en-US" sz="3200" spc="-1" strike="noStrike">
              <a:solidFill>
                <a:srgbClr val="000000"/>
              </a:solidFill>
              <a:uFill>
                <a:solidFill>
                  <a:srgbClr val="ffffff"/>
                </a:solidFill>
              </a:uFill>
              <a:latin typeface="Arial"/>
            </a:endParaRPr>
          </a:p>
          <a:p>
            <a:pPr marL="558720" indent="-557640">
              <a:lnSpc>
                <a:spcPct val="93000"/>
              </a:lnSpc>
              <a:spcBef>
                <a:spcPts val="1400"/>
              </a:spcBef>
              <a:buClr>
                <a:srgbClr val="000000"/>
              </a:buClr>
              <a:buSzPct val="45000"/>
              <a:buFont typeface="Noto Sans Symbols"/>
              <a:buChar char="●"/>
            </a:pPr>
            <a:r>
              <a:rPr b="0" lang="en-US" sz="3200" spc="-1" strike="noStrike">
                <a:solidFill>
                  <a:srgbClr val="000000"/>
                </a:solidFill>
                <a:uFill>
                  <a:solidFill>
                    <a:srgbClr val="ffffff"/>
                  </a:solidFill>
                </a:uFill>
                <a:latin typeface="Arial"/>
                <a:ea typeface="Arial"/>
              </a:rPr>
              <a:t>Documentation is weak</a:t>
            </a:r>
            <a:endParaRPr b="0" lang="en-US" sz="3200" spc="-1" strike="noStrike">
              <a:solidFill>
                <a:srgbClr val="000000"/>
              </a:solidFill>
              <a:uFill>
                <a:solidFill>
                  <a:srgbClr val="ffffff"/>
                </a:solidFill>
              </a:uFill>
              <a:latin typeface="Arial"/>
            </a:endParaRPr>
          </a:p>
          <a:p>
            <a:pPr marL="558720" indent="-557640">
              <a:lnSpc>
                <a:spcPct val="93000"/>
              </a:lnSpc>
              <a:spcBef>
                <a:spcPts val="1400"/>
              </a:spcBef>
              <a:buClr>
                <a:srgbClr val="000000"/>
              </a:buClr>
              <a:buSzPct val="45000"/>
              <a:buFont typeface="Noto Sans Symbols"/>
              <a:buChar char="●"/>
            </a:pPr>
            <a:r>
              <a:rPr b="0" lang="en-US" sz="3200" spc="-1" strike="noStrike">
                <a:solidFill>
                  <a:srgbClr val="000000"/>
                </a:solidFill>
                <a:uFill>
                  <a:solidFill>
                    <a:srgbClr val="ffffff"/>
                  </a:solidFill>
                </a:uFill>
                <a:latin typeface="Arial"/>
                <a:ea typeface="Arial"/>
              </a:rPr>
              <a:t>BigFloat is broken</a:t>
            </a:r>
            <a:endParaRPr b="0" lang="en-US" sz="3200" spc="-1" strike="noStrike">
              <a:solidFill>
                <a:srgbClr val="000000"/>
              </a:solidFill>
              <a:uFill>
                <a:solidFill>
                  <a:srgbClr val="ffffff"/>
                </a:solidFill>
              </a:uFill>
              <a:latin typeface="Arial"/>
            </a:endParaRPr>
          </a:p>
          <a:p>
            <a:pPr>
              <a:lnSpc>
                <a:spcPct val="93000"/>
              </a:lnSpc>
            </a:pPr>
            <a:endParaRPr b="0" lang="en-US" sz="3200" spc="-1" strike="noStrike">
              <a:solidFill>
                <a:srgbClr val="000000"/>
              </a:solidFill>
              <a:uFill>
                <a:solidFill>
                  <a:srgbClr val="ffffff"/>
                </a:solidFill>
              </a:uFill>
              <a:latin typeface="Arial"/>
            </a:endParaRPr>
          </a:p>
          <a:p>
            <a:pPr marL="343080" indent="-342000">
              <a:lnSpc>
                <a:spcPct val="93000"/>
              </a:lnSpc>
              <a:spcBef>
                <a:spcPts val="1100"/>
              </a:spcBef>
            </a:pPr>
            <a:endParaRPr b="0" lang="en-US" sz="3200" spc="-1" strike="noStrike">
              <a:solidFill>
                <a:srgbClr val="000000"/>
              </a:solidFill>
              <a:uFill>
                <a:solidFill>
                  <a:srgbClr val="ffffff"/>
                </a:solidFill>
              </a:uFill>
              <a:latin typeface="Arial"/>
            </a:endParaRPr>
          </a:p>
        </p:txBody>
      </p:sp>
    </p:spTree>
  </p:cSld>
  <p:transition spd="med">
    <p:fade/>
  </p:transition>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0" name="CustomShape 1"/>
          <p:cNvSpPr/>
          <p:nvPr/>
        </p:nvSpPr>
        <p:spPr>
          <a:xfrm>
            <a:off x="3448080" y="7122960"/>
            <a:ext cx="3162960" cy="324360"/>
          </a:xfrm>
          <a:prstGeom prst="rect">
            <a:avLst/>
          </a:prstGeom>
          <a:noFill/>
          <a:ln>
            <a:noFill/>
          </a:ln>
        </p:spPr>
        <p:style>
          <a:lnRef idx="0"/>
          <a:fillRef idx="0"/>
          <a:effectRef idx="0"/>
          <a:fontRef idx="minor"/>
        </p:style>
      </p:sp>
      <p:sp>
        <p:nvSpPr>
          <p:cNvPr id="281" name="CustomShape 2"/>
          <p:cNvSpPr/>
          <p:nvPr/>
        </p:nvSpPr>
        <p:spPr>
          <a:xfrm>
            <a:off x="250920" y="49320"/>
            <a:ext cx="9042840" cy="107676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Future Work</a:t>
            </a:r>
            <a:endParaRPr b="0" lang="en-US" sz="4400" spc="-1" strike="noStrike">
              <a:solidFill>
                <a:srgbClr val="000000"/>
              </a:solidFill>
              <a:uFill>
                <a:solidFill>
                  <a:srgbClr val="ffffff"/>
                </a:solidFill>
              </a:uFill>
              <a:latin typeface="Arial"/>
            </a:endParaRPr>
          </a:p>
        </p:txBody>
      </p:sp>
      <p:sp>
        <p:nvSpPr>
          <p:cNvPr id="282" name="CustomShape 3"/>
          <p:cNvSpPr/>
          <p:nvPr/>
        </p:nvSpPr>
        <p:spPr>
          <a:xfrm>
            <a:off x="503280" y="1768320"/>
            <a:ext cx="8841240" cy="4356720"/>
          </a:xfrm>
          <a:prstGeom prst="rect">
            <a:avLst/>
          </a:prstGeom>
          <a:noFill/>
          <a:ln>
            <a:noFill/>
          </a:ln>
        </p:spPr>
        <p:style>
          <a:lnRef idx="0"/>
          <a:fillRef idx="0"/>
          <a:effectRef idx="0"/>
          <a:fontRef idx="minor"/>
        </p:style>
        <p:txBody>
          <a:bodyPr lIns="0" rIns="0" tIns="28080" bIns="0"/>
          <a:p>
            <a:pPr marL="558720" indent="-557640">
              <a:lnSpc>
                <a:spcPct val="93000"/>
              </a:lnSpc>
              <a:buClr>
                <a:srgbClr val="000000"/>
              </a:buClr>
              <a:buSzPct val="45000"/>
              <a:buFont typeface="Noto Sans Symbols"/>
              <a:buChar char="●"/>
            </a:pPr>
            <a:r>
              <a:rPr b="0" lang="en-US" sz="3200" spc="-1" strike="noStrike">
                <a:solidFill>
                  <a:srgbClr val="000000"/>
                </a:solidFill>
                <a:uFill>
                  <a:solidFill>
                    <a:srgbClr val="ffffff"/>
                  </a:solidFill>
                </a:uFill>
                <a:latin typeface="Arial"/>
                <a:ea typeface="Arial"/>
              </a:rPr>
              <a:t>Fourth-Order derivatives</a:t>
            </a:r>
            <a:endParaRPr b="0" lang="en-US" sz="3200" spc="-1" strike="noStrike">
              <a:solidFill>
                <a:srgbClr val="000000"/>
              </a:solidFill>
              <a:uFill>
                <a:solidFill>
                  <a:srgbClr val="ffffff"/>
                </a:solidFill>
              </a:uFill>
              <a:latin typeface="Arial"/>
            </a:endParaRPr>
          </a:p>
          <a:p>
            <a:pPr marL="558720" indent="-557640">
              <a:lnSpc>
                <a:spcPct val="93000"/>
              </a:lnSpc>
              <a:spcBef>
                <a:spcPts val="1400"/>
              </a:spcBef>
              <a:buClr>
                <a:srgbClr val="000000"/>
              </a:buClr>
              <a:buSzPct val="45000"/>
              <a:buFont typeface="Noto Sans Symbols"/>
              <a:buChar char="●"/>
            </a:pPr>
            <a:r>
              <a:rPr b="0" lang="en-US" sz="3200" spc="-1" strike="noStrike">
                <a:solidFill>
                  <a:srgbClr val="000000"/>
                </a:solidFill>
                <a:uFill>
                  <a:solidFill>
                    <a:srgbClr val="ffffff"/>
                  </a:solidFill>
                </a:uFill>
                <a:latin typeface="Arial"/>
                <a:ea typeface="Arial"/>
              </a:rPr>
              <a:t>Expanded minimizer algorithms</a:t>
            </a:r>
            <a:endParaRPr b="0" lang="en-US" sz="3200" spc="-1" strike="noStrike">
              <a:solidFill>
                <a:srgbClr val="000000"/>
              </a:solidFill>
              <a:uFill>
                <a:solidFill>
                  <a:srgbClr val="ffffff"/>
                </a:solidFill>
              </a:uFill>
              <a:latin typeface="Arial"/>
            </a:endParaRPr>
          </a:p>
          <a:p>
            <a:pPr marL="558720" indent="-557640">
              <a:lnSpc>
                <a:spcPct val="93000"/>
              </a:lnSpc>
              <a:spcBef>
                <a:spcPts val="1400"/>
              </a:spcBef>
              <a:buClr>
                <a:srgbClr val="000000"/>
              </a:buClr>
              <a:buSzPct val="45000"/>
              <a:buFont typeface="Noto Sans Symbols"/>
              <a:buChar char="●"/>
            </a:pPr>
            <a:r>
              <a:rPr b="0" lang="en-US" sz="3200" spc="-1" strike="noStrike">
                <a:solidFill>
                  <a:srgbClr val="000000"/>
                </a:solidFill>
                <a:uFill>
                  <a:solidFill>
                    <a:srgbClr val="ffffff"/>
                  </a:solidFill>
                </a:uFill>
                <a:latin typeface="Arial"/>
                <a:ea typeface="Arial"/>
              </a:rPr>
              <a:t>ET optimization</a:t>
            </a:r>
            <a:endParaRPr b="0" lang="en-US" sz="3200" spc="-1" strike="noStrike">
              <a:solidFill>
                <a:srgbClr val="000000"/>
              </a:solidFill>
              <a:uFill>
                <a:solidFill>
                  <a:srgbClr val="ffffff"/>
                </a:solidFill>
              </a:uFill>
              <a:latin typeface="Arial"/>
            </a:endParaRPr>
          </a:p>
          <a:p>
            <a:pPr marL="558720" indent="-557640">
              <a:lnSpc>
                <a:spcPct val="93000"/>
              </a:lnSpc>
              <a:spcBef>
                <a:spcPts val="1400"/>
              </a:spcBef>
              <a:buClr>
                <a:srgbClr val="000000"/>
              </a:buClr>
              <a:buSzPct val="45000"/>
              <a:buFont typeface="Noto Sans Symbols"/>
              <a:buChar char="●"/>
            </a:pPr>
            <a:r>
              <a:rPr b="0" lang="en-US" sz="3200" spc="-1" strike="noStrike">
                <a:solidFill>
                  <a:srgbClr val="000000"/>
                </a:solidFill>
                <a:uFill>
                  <a:solidFill>
                    <a:srgbClr val="ffffff"/>
                  </a:solidFill>
                </a:uFill>
                <a:latin typeface="Arial"/>
                <a:ea typeface="Arial"/>
              </a:rPr>
              <a:t>Faster Associative Container (Judy Arrays?)</a:t>
            </a:r>
            <a:endParaRPr b="0" lang="en-US" sz="3200" spc="-1" strike="noStrike">
              <a:solidFill>
                <a:srgbClr val="000000"/>
              </a:solidFill>
              <a:uFill>
                <a:solidFill>
                  <a:srgbClr val="ffffff"/>
                </a:solidFill>
              </a:uFill>
              <a:latin typeface="Arial"/>
            </a:endParaRPr>
          </a:p>
          <a:p>
            <a:pPr marL="558720" indent="-557640">
              <a:lnSpc>
                <a:spcPct val="93000"/>
              </a:lnSpc>
              <a:spcBef>
                <a:spcPts val="1400"/>
              </a:spcBef>
              <a:buClr>
                <a:srgbClr val="000000"/>
              </a:buClr>
              <a:buSzPct val="45000"/>
              <a:buFont typeface="Noto Sans Symbols"/>
              <a:buChar char="●"/>
            </a:pPr>
            <a:r>
              <a:rPr b="0" lang="en-US" sz="3200" spc="-1" strike="noStrike">
                <a:solidFill>
                  <a:srgbClr val="000000"/>
                </a:solidFill>
                <a:uFill>
                  <a:solidFill>
                    <a:srgbClr val="ffffff"/>
                  </a:solidFill>
                </a:uFill>
                <a:latin typeface="Arial"/>
                <a:ea typeface="Arial"/>
              </a:rPr>
              <a:t>Container Iterators for AD types(ETs returning ETs)</a:t>
            </a:r>
            <a:endParaRPr b="0" lang="en-US" sz="3200" spc="-1" strike="noStrike">
              <a:solidFill>
                <a:srgbClr val="000000"/>
              </a:solidFill>
              <a:uFill>
                <a:solidFill>
                  <a:srgbClr val="ffffff"/>
                </a:solidFill>
              </a:uFill>
              <a:latin typeface="Arial"/>
            </a:endParaRPr>
          </a:p>
        </p:txBody>
      </p:sp>
    </p:spTree>
  </p:cSld>
  <p:transition spd="med">
    <p:fade/>
  </p:transition>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3" name="CustomShape 1"/>
          <p:cNvSpPr/>
          <p:nvPr/>
        </p:nvSpPr>
        <p:spPr>
          <a:xfrm>
            <a:off x="3448080" y="7122960"/>
            <a:ext cx="3162960" cy="324360"/>
          </a:xfrm>
          <a:prstGeom prst="rect">
            <a:avLst/>
          </a:prstGeom>
          <a:noFill/>
          <a:ln>
            <a:noFill/>
          </a:ln>
        </p:spPr>
        <p:style>
          <a:lnRef idx="0"/>
          <a:fillRef idx="0"/>
          <a:effectRef idx="0"/>
          <a:fontRef idx="minor"/>
        </p:style>
      </p:sp>
      <p:sp>
        <p:nvSpPr>
          <p:cNvPr id="284" name="CustomShape 2"/>
          <p:cNvSpPr/>
          <p:nvPr/>
        </p:nvSpPr>
        <p:spPr>
          <a:xfrm>
            <a:off x="250920" y="49320"/>
            <a:ext cx="9042840" cy="107676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References</a:t>
            </a:r>
            <a:endParaRPr b="0" lang="en-US" sz="4400" spc="-1" strike="noStrike">
              <a:solidFill>
                <a:srgbClr val="000000"/>
              </a:solidFill>
              <a:uFill>
                <a:solidFill>
                  <a:srgbClr val="ffffff"/>
                </a:solidFill>
              </a:uFill>
              <a:latin typeface="Arial"/>
            </a:endParaRPr>
          </a:p>
        </p:txBody>
      </p:sp>
      <p:sp>
        <p:nvSpPr>
          <p:cNvPr id="285" name="CustomShape 3"/>
          <p:cNvSpPr/>
          <p:nvPr/>
        </p:nvSpPr>
        <p:spPr>
          <a:xfrm>
            <a:off x="503280" y="1590840"/>
            <a:ext cx="8914320" cy="1775160"/>
          </a:xfrm>
          <a:prstGeom prst="rect">
            <a:avLst/>
          </a:prstGeom>
          <a:noFill/>
          <a:ln>
            <a:noFill/>
          </a:ln>
        </p:spPr>
        <p:style>
          <a:lnRef idx="0"/>
          <a:fillRef idx="0"/>
          <a:effectRef idx="0"/>
          <a:fontRef idx="minor"/>
        </p:style>
        <p:txBody>
          <a:bodyPr lIns="90000" rIns="90000" tIns="45000" bIns="45000"/>
          <a:p>
            <a:pPr>
              <a:lnSpc>
                <a:spcPct val="93000"/>
              </a:lnSpc>
            </a:pPr>
            <a:r>
              <a:rPr b="0" lang="en-US" sz="1400" spc="-1" strike="noStrike">
                <a:solidFill>
                  <a:srgbClr val="000000"/>
                </a:solidFill>
                <a:uFill>
                  <a:solidFill>
                    <a:srgbClr val="ffffff"/>
                  </a:solidFill>
                </a:uFill>
                <a:latin typeface="Arial"/>
                <a:ea typeface="Arial"/>
              </a:rPr>
              <a:t>[1] Andreas Griewank, Andrea Walther [Introduction to Automatic Differentiation]. PAMM u ̊ Proc. Appl. Math. Mech. 2, 45?49 (2003).</a:t>
            </a:r>
            <a:endParaRPr b="0" lang="en-US" sz="1400" spc="-1" strike="noStrike">
              <a:solidFill>
                <a:srgbClr val="000000"/>
              </a:solidFill>
              <a:uFill>
                <a:solidFill>
                  <a:srgbClr val="ffffff"/>
                </a:solidFill>
              </a:uFill>
              <a:latin typeface="Arial"/>
            </a:endParaRPr>
          </a:p>
          <a:p>
            <a:pPr>
              <a:lnSpc>
                <a:spcPct val="93000"/>
              </a:lnSpc>
              <a:spcBef>
                <a:spcPts val="2200"/>
              </a:spcBef>
            </a:pPr>
            <a:r>
              <a:rPr b="0" lang="en-US" sz="1400" spc="-1" strike="noStrike">
                <a:solidFill>
                  <a:srgbClr val="000000"/>
                </a:solidFill>
                <a:uFill>
                  <a:solidFill>
                    <a:srgbClr val="ffffff"/>
                  </a:solidFill>
                </a:uFill>
                <a:latin typeface="Arial"/>
                <a:ea typeface="Arial"/>
              </a:rPr>
              <a:t>[2] Andreas Griewank [On Automatic Differentiation]. Center for Research on Parallel Computation, 1989.</a:t>
            </a:r>
            <a:endParaRPr b="0" lang="en-US" sz="1400" spc="-1" strike="noStrike">
              <a:solidFill>
                <a:srgbClr val="000000"/>
              </a:solidFill>
              <a:uFill>
                <a:solidFill>
                  <a:srgbClr val="ffffff"/>
                </a:solidFill>
              </a:uFill>
              <a:latin typeface="Arial"/>
            </a:endParaRPr>
          </a:p>
          <a:p>
            <a:pPr>
              <a:lnSpc>
                <a:spcPct val="93000"/>
              </a:lnSpc>
              <a:spcBef>
                <a:spcPts val="1001"/>
              </a:spcBef>
            </a:pPr>
            <a:r>
              <a:rPr b="0" lang="en-US" sz="1400" spc="-1" strike="noStrike">
                <a:solidFill>
                  <a:srgbClr val="000000"/>
                </a:solidFill>
                <a:uFill>
                  <a:solidFill>
                    <a:srgbClr val="ffffff"/>
                  </a:solidFill>
                </a:uFill>
                <a:latin typeface="Arial"/>
                <a:ea typeface="Arial"/>
              </a:rPr>
              <a:t>[3] Robert Mansel Gower, Margarida P. Mello Hessian Matrices via Automatic Differentiation. Institute of Mathematics, Statistics and Scientific Computing,State University of Campinas, September 29, 2010.</a:t>
            </a:r>
            <a:endParaRPr b="0" lang="en-US" sz="1400" spc="-1" strike="noStrike">
              <a:solidFill>
                <a:srgbClr val="000000"/>
              </a:solidFill>
              <a:uFill>
                <a:solidFill>
                  <a:srgbClr val="ffffff"/>
                </a:solidFill>
              </a:uFill>
              <a:latin typeface="Arial"/>
            </a:endParaRPr>
          </a:p>
          <a:p>
            <a:pPr>
              <a:lnSpc>
                <a:spcPct val="93000"/>
              </a:lnSpc>
              <a:spcBef>
                <a:spcPts val="1001"/>
              </a:spcBef>
            </a:pPr>
            <a:r>
              <a:rPr b="0" lang="en-US" sz="1400" spc="-1" strike="noStrike">
                <a:solidFill>
                  <a:srgbClr val="000000"/>
                </a:solidFill>
                <a:uFill>
                  <a:solidFill>
                    <a:srgbClr val="ffffff"/>
                  </a:solidFill>
                </a:uFill>
                <a:latin typeface="Arial"/>
                <a:ea typeface="Arial"/>
              </a:rPr>
              <a:t>[4] Mu Wang, Assefaw Gebremedhin, Alex PothenHessian Capitalizing on Live Variables: New Algorithms for Efficient Hessian Computation via Automatic Differentiation</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p:txBody>
      </p:sp>
    </p:spTree>
  </p:cSld>
  <p:transition spd="med">
    <p:fade/>
  </p:transition>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4" name="CustomShape 1"/>
          <p:cNvSpPr/>
          <p:nvPr/>
        </p:nvSpPr>
        <p:spPr>
          <a:xfrm>
            <a:off x="3448080" y="7122960"/>
            <a:ext cx="3162960" cy="324360"/>
          </a:xfrm>
          <a:prstGeom prst="rect">
            <a:avLst/>
          </a:prstGeom>
          <a:noFill/>
          <a:ln>
            <a:noFill/>
          </a:ln>
        </p:spPr>
        <p:style>
          <a:lnRef idx="0"/>
          <a:fillRef idx="0"/>
          <a:effectRef idx="0"/>
          <a:fontRef idx="minor"/>
        </p:style>
      </p:sp>
      <p:sp>
        <p:nvSpPr>
          <p:cNvPr id="95" name="CustomShape 2"/>
          <p:cNvSpPr/>
          <p:nvPr/>
        </p:nvSpPr>
        <p:spPr>
          <a:xfrm>
            <a:off x="250920" y="-58680"/>
            <a:ext cx="9061920" cy="1253160"/>
          </a:xfrm>
          <a:prstGeom prst="rect">
            <a:avLst/>
          </a:prstGeom>
          <a:noFill/>
          <a:ln>
            <a:noFill/>
          </a:ln>
        </p:spPr>
        <p:style>
          <a:lnRef idx="0"/>
          <a:fillRef idx="0"/>
          <a:effectRef idx="0"/>
          <a:fontRef idx="minor"/>
        </p:style>
        <p:txBody>
          <a:bodyPr lIns="0" rIns="0" tIns="0" bIns="0" anchor="ctr"/>
          <a:p>
            <a:pPr>
              <a:lnSpc>
                <a:spcPct val="93000"/>
              </a:lnSpc>
            </a:pPr>
            <a:r>
              <a:rPr b="1" lang="en-US" sz="4400" spc="-1" strike="noStrike">
                <a:solidFill>
                  <a:srgbClr val="000000"/>
                </a:solidFill>
                <a:uFill>
                  <a:solidFill>
                    <a:srgbClr val="ffffff"/>
                  </a:solidFill>
                </a:uFill>
                <a:latin typeface="Arial"/>
                <a:ea typeface="Arial"/>
              </a:rPr>
              <a:t>Template Metaprogramming</a:t>
            </a:r>
            <a:endParaRPr b="0" lang="en-US" sz="4400" spc="-1" strike="noStrike">
              <a:solidFill>
                <a:srgbClr val="000000"/>
              </a:solidFill>
              <a:uFill>
                <a:solidFill>
                  <a:srgbClr val="ffffff"/>
                </a:solidFill>
              </a:uFill>
              <a:latin typeface="Arial"/>
            </a:endParaRPr>
          </a:p>
        </p:txBody>
      </p:sp>
      <p:sp>
        <p:nvSpPr>
          <p:cNvPr id="96" name="CustomShape 3"/>
          <p:cNvSpPr/>
          <p:nvPr/>
        </p:nvSpPr>
        <p:spPr>
          <a:xfrm>
            <a:off x="469800" y="5065560"/>
            <a:ext cx="2513520" cy="1370520"/>
          </a:xfrm>
          <a:prstGeom prst="roundRect">
            <a:avLst>
              <a:gd name="adj" fmla="val 25"/>
            </a:avLst>
          </a:prstGeom>
          <a:solidFill>
            <a:srgbClr val="c0c0c0"/>
          </a:solidFill>
          <a:ln w="9360">
            <a:solidFill>
              <a:srgbClr val="000000"/>
            </a:solidFill>
            <a:round/>
          </a:ln>
        </p:spPr>
        <p:style>
          <a:lnRef idx="0"/>
          <a:fillRef idx="0"/>
          <a:effectRef idx="0"/>
          <a:fontRef idx="minor"/>
        </p:style>
      </p:sp>
      <p:sp>
        <p:nvSpPr>
          <p:cNvPr id="97" name="CustomShape 4"/>
          <p:cNvSpPr/>
          <p:nvPr/>
        </p:nvSpPr>
        <p:spPr>
          <a:xfrm>
            <a:off x="503280" y="1336680"/>
            <a:ext cx="8860320" cy="5620320"/>
          </a:xfrm>
          <a:prstGeom prst="rect">
            <a:avLst/>
          </a:prstGeom>
          <a:noFill/>
          <a:ln>
            <a:noFill/>
          </a:ln>
        </p:spPr>
        <p:style>
          <a:lnRef idx="0"/>
          <a:fillRef idx="0"/>
          <a:effectRef idx="0"/>
          <a:fontRef idx="minor"/>
        </p:style>
        <p:txBody>
          <a:bodyPr lIns="0" rIns="0" tIns="28080" bIns="0"/>
          <a:p>
            <a:pPr marL="343080" indent="-329040">
              <a:lnSpc>
                <a:spcPct val="93000"/>
              </a:lnSpc>
            </a:pPr>
            <a:r>
              <a:rPr b="1" lang="en-US" sz="3200" spc="-1" strike="noStrike">
                <a:solidFill>
                  <a:srgbClr val="666666"/>
                </a:solidFill>
                <a:uFill>
                  <a:solidFill>
                    <a:srgbClr val="ffffff"/>
                  </a:solidFill>
                </a:uFill>
                <a:latin typeface="Arial"/>
                <a:ea typeface="Arial"/>
              </a:rPr>
              <a:t>Functions</a:t>
            </a:r>
            <a:endParaRPr b="0" lang="en-US" sz="3200" spc="-1" strike="noStrike">
              <a:solidFill>
                <a:srgbClr val="000000"/>
              </a:solidFill>
              <a:uFill>
                <a:solidFill>
                  <a:srgbClr val="ffffff"/>
                </a:solidFill>
              </a:uFill>
              <a:latin typeface="Arial"/>
            </a:endParaRPr>
          </a:p>
          <a:p>
            <a:pPr marL="343080" indent="-329040">
              <a:lnSpc>
                <a:spcPct val="93000"/>
              </a:lnSpc>
              <a:spcBef>
                <a:spcPts val="1400"/>
              </a:spcBef>
            </a:pPr>
            <a:r>
              <a:rPr b="0" lang="en-US" sz="1400" spc="-1" strike="noStrike">
                <a:solidFill>
                  <a:srgbClr val="000000"/>
                </a:solidFill>
                <a:uFill>
                  <a:solidFill>
                    <a:srgbClr val="ffffff"/>
                  </a:solidFill>
                </a:uFill>
                <a:latin typeface="Arial"/>
                <a:ea typeface="Arial"/>
              </a:rPr>
              <a:t>- Function templates are special functions that can operate with </a:t>
            </a:r>
            <a:r>
              <a:rPr b="0" i="1" lang="en-US" sz="1400" spc="-1" strike="noStrike">
                <a:solidFill>
                  <a:srgbClr val="000000"/>
                </a:solidFill>
                <a:uFill>
                  <a:solidFill>
                    <a:srgbClr val="ffffff"/>
                  </a:solidFill>
                </a:uFill>
                <a:latin typeface="Arial"/>
                <a:ea typeface="Arial"/>
              </a:rPr>
              <a:t>generic types.</a:t>
            </a:r>
            <a:endParaRPr b="0" lang="en-US" sz="1400" spc="-1" strike="noStrike">
              <a:solidFill>
                <a:srgbClr val="000000"/>
              </a:solidFill>
              <a:uFill>
                <a:solidFill>
                  <a:srgbClr val="ffffff"/>
                </a:solidFill>
              </a:uFill>
              <a:latin typeface="Arial"/>
            </a:endParaRPr>
          </a:p>
          <a:p>
            <a:pPr marL="343080" indent="-329040">
              <a:lnSpc>
                <a:spcPct val="93000"/>
              </a:lnSpc>
              <a:spcBef>
                <a:spcPts val="1400"/>
              </a:spcBef>
            </a:pPr>
            <a:r>
              <a:rPr b="0" lang="en-US" sz="1400" spc="-1" strike="noStrike">
                <a:solidFill>
                  <a:srgbClr val="000000"/>
                </a:solidFill>
                <a:uFill>
                  <a:solidFill>
                    <a:srgbClr val="ffffff"/>
                  </a:solidFill>
                </a:uFill>
                <a:latin typeface="Arial"/>
                <a:ea typeface="Arial"/>
              </a:rPr>
              <a:t>- Allows us to write reusable code without having to re-implement a function for every type desired.</a:t>
            </a:r>
            <a:endParaRPr b="0" lang="en-US" sz="1400" spc="-1" strike="noStrike">
              <a:solidFill>
                <a:srgbClr val="000000"/>
              </a:solidFill>
              <a:uFill>
                <a:solidFill>
                  <a:srgbClr val="ffffff"/>
                </a:solidFill>
              </a:uFill>
              <a:latin typeface="Arial"/>
            </a:endParaRPr>
          </a:p>
          <a:p>
            <a:pPr marL="343080" indent="-329040">
              <a:lnSpc>
                <a:spcPct val="93000"/>
              </a:lnSpc>
              <a:spcBef>
                <a:spcPts val="1400"/>
              </a:spcBef>
            </a:pPr>
            <a:r>
              <a:rPr b="1" lang="en-US" sz="1400" spc="-1" strike="noStrike">
                <a:solidFill>
                  <a:srgbClr val="000000"/>
                </a:solidFill>
                <a:uFill>
                  <a:solidFill>
                    <a:srgbClr val="ffffff"/>
                  </a:solidFill>
                </a:uFill>
                <a:latin typeface="Arial"/>
                <a:ea typeface="Arial"/>
              </a:rPr>
              <a:t>A Declaration Has The Form:</a:t>
            </a:r>
            <a:endParaRPr b="0" lang="en-US" sz="1400" spc="-1" strike="noStrike">
              <a:solidFill>
                <a:srgbClr val="000000"/>
              </a:solidFill>
              <a:uFill>
                <a:solidFill>
                  <a:srgbClr val="ffffff"/>
                </a:solidFill>
              </a:uFill>
              <a:latin typeface="Arial"/>
            </a:endParaRPr>
          </a:p>
          <a:p>
            <a:pPr marL="343080" indent="-329040">
              <a:lnSpc>
                <a:spcPct val="93000"/>
              </a:lnSpc>
              <a:spcBef>
                <a:spcPts val="1400"/>
              </a:spcBef>
            </a:pPr>
            <a:r>
              <a:rPr b="0" lang="en-US" sz="1400" spc="-1" strike="noStrike">
                <a:solidFill>
                  <a:srgbClr val="0047ff"/>
                </a:solidFill>
                <a:uFill>
                  <a:solidFill>
                    <a:srgbClr val="ffffff"/>
                  </a:solidFill>
                </a:uFill>
                <a:latin typeface="Arial"/>
                <a:ea typeface="Arial"/>
              </a:rPr>
              <a:t>           </a:t>
            </a:r>
            <a:r>
              <a:rPr b="0" lang="en-US" sz="1400" spc="-1" strike="noStrike">
                <a:solidFill>
                  <a:srgbClr val="0047ff"/>
                </a:solidFill>
                <a:uFill>
                  <a:solidFill>
                    <a:srgbClr val="ffffff"/>
                  </a:solidFill>
                </a:uFill>
                <a:latin typeface="Arial"/>
                <a:ea typeface="Arial"/>
              </a:rPr>
              <a:t>template</a:t>
            </a:r>
            <a:r>
              <a:rPr b="0" lang="en-US" sz="1400" spc="-1" strike="noStrike">
                <a:solidFill>
                  <a:srgbClr val="000000"/>
                </a:solidFill>
                <a:uFill>
                  <a:solidFill>
                    <a:srgbClr val="ffffff"/>
                  </a:solidFill>
                </a:uFill>
                <a:latin typeface="Arial"/>
                <a:ea typeface="Arial"/>
              </a:rPr>
              <a:t> &lt;</a:t>
            </a:r>
            <a:r>
              <a:rPr b="0" lang="en-US" sz="1400" spc="-1" strike="noStrike">
                <a:solidFill>
                  <a:srgbClr val="0047ff"/>
                </a:solidFill>
                <a:uFill>
                  <a:solidFill>
                    <a:srgbClr val="ffffff"/>
                  </a:solidFill>
                </a:uFill>
                <a:latin typeface="Arial"/>
                <a:ea typeface="Arial"/>
              </a:rPr>
              <a:t>class</a:t>
            </a:r>
            <a:r>
              <a:rPr b="0" lang="en-US" sz="1400" spc="-1" strike="noStrike">
                <a:solidFill>
                  <a:srgbClr val="000000"/>
                </a:solidFill>
                <a:uFill>
                  <a:solidFill>
                    <a:srgbClr val="ffffff"/>
                  </a:solidFill>
                </a:uFill>
                <a:latin typeface="Arial"/>
                <a:ea typeface="Arial"/>
              </a:rPr>
              <a:t> identifier&gt; function_declaration;</a:t>
            </a:r>
            <a:endParaRPr b="0" lang="en-US" sz="1400" spc="-1" strike="noStrike">
              <a:solidFill>
                <a:srgbClr val="000000"/>
              </a:solidFill>
              <a:uFill>
                <a:solidFill>
                  <a:srgbClr val="ffffff"/>
                </a:solidFill>
              </a:uFill>
              <a:latin typeface="Arial"/>
            </a:endParaRPr>
          </a:p>
          <a:p>
            <a:pPr marL="343080" indent="-329040">
              <a:lnSpc>
                <a:spcPct val="93000"/>
              </a:lnSpc>
              <a:spcBef>
                <a:spcPts val="700"/>
              </a:spcBef>
            </a:pPr>
            <a:r>
              <a:rPr b="0" lang="en-US" sz="1400" spc="-1" strike="noStrike">
                <a:solidFill>
                  <a:srgbClr val="0047ff"/>
                </a:solidFill>
                <a:uFill>
                  <a:solidFill>
                    <a:srgbClr val="ffffff"/>
                  </a:solidFill>
                </a:uFill>
                <a:latin typeface="Arial"/>
                <a:ea typeface="Arial"/>
              </a:rPr>
              <a:t>           </a:t>
            </a:r>
            <a:r>
              <a:rPr b="0" lang="en-US" sz="1400" spc="-1" strike="noStrike">
                <a:solidFill>
                  <a:srgbClr val="0047ff"/>
                </a:solidFill>
                <a:uFill>
                  <a:solidFill>
                    <a:srgbClr val="ffffff"/>
                  </a:solidFill>
                </a:uFill>
                <a:latin typeface="Arial"/>
                <a:ea typeface="Arial"/>
              </a:rPr>
              <a:t>template</a:t>
            </a:r>
            <a:r>
              <a:rPr b="0" lang="en-US" sz="1400" spc="-1" strike="noStrike">
                <a:solidFill>
                  <a:srgbClr val="000000"/>
                </a:solidFill>
                <a:uFill>
                  <a:solidFill>
                    <a:srgbClr val="ffffff"/>
                  </a:solidFill>
                </a:uFill>
                <a:latin typeface="Arial"/>
                <a:ea typeface="Arial"/>
              </a:rPr>
              <a:t> &lt;</a:t>
            </a:r>
            <a:r>
              <a:rPr b="0" lang="en-US" sz="1400" spc="-1" strike="noStrike">
                <a:solidFill>
                  <a:srgbClr val="0047ff"/>
                </a:solidFill>
                <a:uFill>
                  <a:solidFill>
                    <a:srgbClr val="ffffff"/>
                  </a:solidFill>
                </a:uFill>
                <a:latin typeface="Arial"/>
                <a:ea typeface="Arial"/>
              </a:rPr>
              <a:t>typename</a:t>
            </a:r>
            <a:r>
              <a:rPr b="0" lang="en-US" sz="1400" spc="-1" strike="noStrike">
                <a:solidFill>
                  <a:srgbClr val="000000"/>
                </a:solidFill>
                <a:uFill>
                  <a:solidFill>
                    <a:srgbClr val="ffffff"/>
                  </a:solidFill>
                </a:uFill>
                <a:latin typeface="Arial"/>
                <a:ea typeface="Arial"/>
              </a:rPr>
              <a:t> identifier&gt; function_declaration;</a:t>
            </a:r>
            <a:endParaRPr b="0" lang="en-US" sz="1400" spc="-1" strike="noStrike">
              <a:solidFill>
                <a:srgbClr val="000000"/>
              </a:solidFill>
              <a:uFill>
                <a:solidFill>
                  <a:srgbClr val="ffffff"/>
                </a:solidFill>
              </a:uFill>
              <a:latin typeface="Arial"/>
            </a:endParaRPr>
          </a:p>
          <a:p>
            <a:pPr marL="343080" indent="-329040">
              <a:lnSpc>
                <a:spcPct val="93000"/>
              </a:lnSpc>
              <a:spcBef>
                <a:spcPts val="700"/>
              </a:spcBef>
            </a:pPr>
            <a:r>
              <a:rPr b="1" lang="en-US" sz="1400" spc="-1" strike="noStrike">
                <a:solidFill>
                  <a:srgbClr val="000000"/>
                </a:solidFill>
                <a:uFill>
                  <a:solidFill>
                    <a:srgbClr val="ffffff"/>
                  </a:solidFill>
                </a:uFill>
                <a:latin typeface="Arial"/>
                <a:ea typeface="Arial"/>
              </a:rPr>
              <a:t>A Call Has The Form:</a:t>
            </a:r>
            <a:endParaRPr b="0" lang="en-US" sz="1400" spc="-1" strike="noStrike">
              <a:solidFill>
                <a:srgbClr val="000000"/>
              </a:solidFill>
              <a:uFill>
                <a:solidFill>
                  <a:srgbClr val="ffffff"/>
                </a:solidFill>
              </a:uFill>
              <a:latin typeface="Arial"/>
            </a:endParaRPr>
          </a:p>
          <a:p>
            <a:pPr marL="343080" indent="-329040">
              <a:lnSpc>
                <a:spcPct val="93000"/>
              </a:lnSpc>
              <a:spcBef>
                <a:spcPts val="700"/>
              </a:spcBef>
            </a:pPr>
            <a:r>
              <a:rPr b="1"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function_name &lt;</a:t>
            </a:r>
            <a:r>
              <a:rPr b="0" lang="en-US" sz="1400" spc="-1" strike="noStrike">
                <a:solidFill>
                  <a:srgbClr val="0047ff"/>
                </a:solidFill>
                <a:uFill>
                  <a:solidFill>
                    <a:srgbClr val="ffffff"/>
                  </a:solidFill>
                </a:uFill>
                <a:latin typeface="Arial"/>
                <a:ea typeface="Arial"/>
              </a:rPr>
              <a:t>type</a:t>
            </a:r>
            <a:r>
              <a:rPr b="0" lang="en-US" sz="1400" spc="-1" strike="noStrike">
                <a:solidFill>
                  <a:srgbClr val="000000"/>
                </a:solidFill>
                <a:uFill>
                  <a:solidFill>
                    <a:srgbClr val="ffffff"/>
                  </a:solidFill>
                </a:uFill>
                <a:latin typeface="Arial"/>
                <a:ea typeface="Arial"/>
              </a:rPr>
              <a:t>&gt; (</a:t>
            </a:r>
            <a:r>
              <a:rPr b="1" lang="en-US" sz="1400" spc="-1" strike="noStrike">
                <a:solidFill>
                  <a:srgbClr val="000000"/>
                </a:solidFill>
                <a:uFill>
                  <a:solidFill>
                    <a:srgbClr val="ffffff"/>
                  </a:solidFill>
                </a:uFill>
                <a:latin typeface="Arial"/>
                <a:ea typeface="Arial"/>
              </a:rPr>
              <a:t>parameters</a:t>
            </a:r>
            <a:r>
              <a:rPr b="0" lang="en-US" sz="1400" spc="-1" strike="noStrike">
                <a:solidFill>
                  <a:srgbClr val="000000"/>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marL="343080" indent="-329040">
              <a:lnSpc>
                <a:spcPct val="93000"/>
              </a:lnSpc>
              <a:spcBef>
                <a:spcPts val="700"/>
              </a:spcBef>
            </a:pPr>
            <a:endParaRPr b="0" lang="en-US" sz="1400" spc="-1" strike="noStrike">
              <a:solidFill>
                <a:srgbClr val="000000"/>
              </a:solidFill>
              <a:uFill>
                <a:solidFill>
                  <a:srgbClr val="ffffff"/>
                </a:solidFill>
              </a:uFill>
              <a:latin typeface="Arial"/>
            </a:endParaRPr>
          </a:p>
          <a:p>
            <a:pPr marL="343080" indent="-329040">
              <a:lnSpc>
                <a:spcPct val="93000"/>
              </a:lnSpc>
              <a:spcBef>
                <a:spcPts val="700"/>
              </a:spcBef>
            </a:pPr>
            <a:r>
              <a:rPr b="1" lang="en-US" sz="2800" spc="-1" strike="noStrike">
                <a:solidFill>
                  <a:srgbClr val="000000"/>
                </a:solidFill>
                <a:uFill>
                  <a:solidFill>
                    <a:srgbClr val="ffffff"/>
                  </a:solidFill>
                </a:uFill>
                <a:latin typeface="Arial"/>
                <a:ea typeface="Arial"/>
              </a:rPr>
              <a:t>Example:</a:t>
            </a:r>
            <a:endParaRPr b="0" lang="en-US" sz="2800" spc="-1" strike="noStrike">
              <a:solidFill>
                <a:srgbClr val="000000"/>
              </a:solidFill>
              <a:uFill>
                <a:solidFill>
                  <a:srgbClr val="ffffff"/>
                </a:solidFill>
              </a:uFill>
              <a:latin typeface="Arial"/>
            </a:endParaRPr>
          </a:p>
          <a:p>
            <a:pPr marL="343080" indent="-329040">
              <a:lnSpc>
                <a:spcPct val="93000"/>
              </a:lnSpc>
              <a:spcBef>
                <a:spcPts val="1400"/>
              </a:spcBef>
            </a:pPr>
            <a:r>
              <a:rPr b="0" lang="en-US" sz="1200" spc="-1" strike="noStrike">
                <a:solidFill>
                  <a:srgbClr val="0047ff"/>
                </a:solidFill>
                <a:uFill>
                  <a:solidFill>
                    <a:srgbClr val="ffffff"/>
                  </a:solidFill>
                </a:uFill>
                <a:latin typeface="Arial"/>
                <a:ea typeface="Arial"/>
              </a:rPr>
              <a:t>template</a:t>
            </a:r>
            <a:r>
              <a:rPr b="0" lang="en-US" sz="1200" spc="-1" strike="noStrike">
                <a:solidFill>
                  <a:srgbClr val="000000"/>
                </a:solidFill>
                <a:uFill>
                  <a:solidFill>
                    <a:srgbClr val="ffffff"/>
                  </a:solidFill>
                </a:uFill>
                <a:latin typeface="Arial"/>
                <a:ea typeface="Arial"/>
              </a:rPr>
              <a:t>&lt;</a:t>
            </a:r>
            <a:r>
              <a:rPr b="0" lang="en-US" sz="1200" spc="-1" strike="noStrike">
                <a:solidFill>
                  <a:srgbClr val="0047ff"/>
                </a:solidFill>
                <a:uFill>
                  <a:solidFill>
                    <a:srgbClr val="ffffff"/>
                  </a:solidFill>
                </a:uFill>
                <a:latin typeface="Arial"/>
                <a:ea typeface="Arial"/>
              </a:rPr>
              <a:t>class</a:t>
            </a:r>
            <a:r>
              <a:rPr b="0" lang="en-US" sz="1200" spc="-1" strike="noStrike">
                <a:solidFill>
                  <a:srgbClr val="000000"/>
                </a:solidFill>
                <a:uFill>
                  <a:solidFill>
                    <a:srgbClr val="ffffff"/>
                  </a:solidFill>
                </a:uFill>
                <a:latin typeface="Arial"/>
                <a:ea typeface="Arial"/>
              </a:rPr>
              <a:t> T&gt;</a:t>
            </a:r>
            <a:endParaRPr b="0" lang="en-US" sz="1200" spc="-1" strike="noStrike">
              <a:solidFill>
                <a:srgbClr val="000000"/>
              </a:solidFill>
              <a:uFill>
                <a:solidFill>
                  <a:srgbClr val="ffffff"/>
                </a:solidFill>
              </a:uFill>
              <a:latin typeface="Arial"/>
            </a:endParaRPr>
          </a:p>
          <a:p>
            <a:pPr marL="343080" indent="-329040">
              <a:lnSpc>
                <a:spcPct val="93000"/>
              </a:lnSpc>
            </a:pPr>
            <a:r>
              <a:rPr b="0" lang="en-US" sz="1200" spc="-1" strike="noStrike">
                <a:solidFill>
                  <a:srgbClr val="000000"/>
                </a:solidFill>
                <a:uFill>
                  <a:solidFill>
                    <a:srgbClr val="ffffff"/>
                  </a:solidFill>
                </a:uFill>
                <a:latin typeface="Arial"/>
                <a:ea typeface="Arial"/>
              </a:rPr>
              <a:t>T Max(</a:t>
            </a:r>
            <a:r>
              <a:rPr b="0" lang="en-US" sz="1200" spc="-1" strike="noStrike">
                <a:solidFill>
                  <a:srgbClr val="0047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 T &amp;a, </a:t>
            </a:r>
            <a:r>
              <a:rPr b="0" lang="en-US" sz="1200" spc="-1" strike="noStrike">
                <a:solidFill>
                  <a:srgbClr val="0047ff"/>
                </a:solidFill>
                <a:uFill>
                  <a:solidFill>
                    <a:srgbClr val="ffffff"/>
                  </a:solidFill>
                </a:uFill>
                <a:latin typeface="Arial"/>
                <a:ea typeface="Arial"/>
              </a:rPr>
              <a:t>const</a:t>
            </a:r>
            <a:r>
              <a:rPr b="0" lang="en-US" sz="1200" spc="-1" strike="noStrike">
                <a:solidFill>
                  <a:srgbClr val="000000"/>
                </a:solidFill>
                <a:uFill>
                  <a:solidFill>
                    <a:srgbClr val="ffffff"/>
                  </a:solidFill>
                </a:uFill>
                <a:latin typeface="Arial"/>
                <a:ea typeface="Arial"/>
              </a:rPr>
              <a:t> T &amp;b){</a:t>
            </a:r>
            <a:endParaRPr b="0" lang="en-US" sz="1200" spc="-1" strike="noStrike">
              <a:solidFill>
                <a:srgbClr val="000000"/>
              </a:solidFill>
              <a:uFill>
                <a:solidFill>
                  <a:srgbClr val="ffffff"/>
                </a:solidFill>
              </a:uFill>
              <a:latin typeface="Arial"/>
            </a:endParaRPr>
          </a:p>
          <a:p>
            <a:pPr marL="343080" indent="-329040">
              <a:lnSpc>
                <a:spcPct val="93000"/>
              </a:lnSpc>
            </a:pPr>
            <a:r>
              <a:rPr b="0" lang="en-US" sz="1200" spc="-1" strike="noStrike">
                <a:solidFill>
                  <a:srgbClr val="0000aa"/>
                </a:solidFill>
                <a:uFill>
                  <a:solidFill>
                    <a:srgbClr val="ffffff"/>
                  </a:solidFill>
                </a:uFill>
                <a:latin typeface="Arial"/>
                <a:ea typeface="Arial"/>
              </a:rPr>
              <a:t>  </a:t>
            </a:r>
            <a:r>
              <a:rPr b="0" lang="en-US" sz="1200" spc="-1" strike="noStrike">
                <a:solidFill>
                  <a:srgbClr val="0047ff"/>
                </a:solidFill>
                <a:uFill>
                  <a:solidFill>
                    <a:srgbClr val="ffffff"/>
                  </a:solidFill>
                </a:uFill>
                <a:latin typeface="Arial"/>
                <a:ea typeface="Arial"/>
              </a:rPr>
              <a:t>return</a:t>
            </a:r>
            <a:r>
              <a:rPr b="0" lang="en-US" sz="1200" spc="-1" strike="noStrike">
                <a:solidFill>
                  <a:srgbClr val="000000"/>
                </a:solidFill>
                <a:uFill>
                  <a:solidFill>
                    <a:srgbClr val="ffffff"/>
                  </a:solidFill>
                </a:uFill>
                <a:latin typeface="Arial"/>
                <a:ea typeface="Arial"/>
              </a:rPr>
              <a:t> (a&gt;b?a:b);</a:t>
            </a:r>
            <a:endParaRPr b="0" lang="en-US" sz="1200" spc="-1" strike="noStrike">
              <a:solidFill>
                <a:srgbClr val="000000"/>
              </a:solidFill>
              <a:uFill>
                <a:solidFill>
                  <a:srgbClr val="ffffff"/>
                </a:solidFill>
              </a:uFill>
              <a:latin typeface="Arial"/>
            </a:endParaRPr>
          </a:p>
          <a:p>
            <a:pPr marL="343080" indent="-329040">
              <a:lnSpc>
                <a:spcPct val="93000"/>
              </a:lnSpc>
            </a:pP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29040">
              <a:lnSpc>
                <a:spcPct val="93000"/>
              </a:lnSpc>
            </a:pPr>
            <a:endParaRPr b="0" lang="en-US" sz="1200" spc="-1" strike="noStrike">
              <a:solidFill>
                <a:srgbClr val="000000"/>
              </a:solidFill>
              <a:uFill>
                <a:solidFill>
                  <a:srgbClr val="ffffff"/>
                </a:solidFill>
              </a:uFill>
              <a:latin typeface="Arial"/>
            </a:endParaRPr>
          </a:p>
          <a:p>
            <a:pPr marL="343080" indent="-329040">
              <a:lnSpc>
                <a:spcPct val="93000"/>
              </a:lnSpc>
            </a:pPr>
            <a:r>
              <a:rPr b="0" lang="en-US" sz="1200" spc="-1" strike="noStrike">
                <a:solidFill>
                  <a:srgbClr val="000000"/>
                </a:solidFill>
                <a:uFill>
                  <a:solidFill>
                    <a:srgbClr val="ffffff"/>
                  </a:solidFill>
                </a:uFill>
                <a:latin typeface="Arial"/>
                <a:ea typeface="Arial"/>
              </a:rPr>
              <a:t>std::cout&lt;&lt;Max&lt;</a:t>
            </a:r>
            <a:r>
              <a:rPr b="0" lang="en-US" sz="1200" spc="-1" strike="noStrike">
                <a:solidFill>
                  <a:srgbClr val="0047ff"/>
                </a:solidFill>
                <a:uFill>
                  <a:solidFill>
                    <a:srgbClr val="ffffff"/>
                  </a:solidFill>
                </a:uFill>
                <a:latin typeface="Arial"/>
                <a:ea typeface="Arial"/>
              </a:rPr>
              <a:t>int</a:t>
            </a:r>
            <a:r>
              <a:rPr b="0" lang="en-US" sz="1200" spc="-1" strike="noStrike">
                <a:solidFill>
                  <a:srgbClr val="000000"/>
                </a:solidFill>
                <a:uFill>
                  <a:solidFill>
                    <a:srgbClr val="ffffff"/>
                  </a:solidFill>
                </a:uFill>
                <a:latin typeface="Arial"/>
                <a:ea typeface="Arial"/>
              </a:rPr>
              <a:t>&gt;(1,2)&lt;&lt;</a:t>
            </a:r>
            <a:r>
              <a:rPr b="0" lang="en-US" sz="1200" spc="-1" strike="noStrike">
                <a:solidFill>
                  <a:srgbClr val="ff950e"/>
                </a:solidFill>
                <a:uFill>
                  <a:solidFill>
                    <a:srgbClr val="ffffff"/>
                  </a:solidFill>
                </a:uFill>
                <a:latin typeface="Arial"/>
                <a:ea typeface="Arial"/>
              </a:rPr>
              <a:t>"\n"</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29040">
              <a:lnSpc>
                <a:spcPct val="93000"/>
              </a:lnSpc>
            </a:pPr>
            <a:r>
              <a:rPr b="0" lang="en-US" sz="1200" spc="-1" strike="noStrike">
                <a:solidFill>
                  <a:srgbClr val="000000"/>
                </a:solidFill>
                <a:uFill>
                  <a:solidFill>
                    <a:srgbClr val="ffffff"/>
                  </a:solidFill>
                </a:uFill>
                <a:latin typeface="Arial"/>
                <a:ea typeface="Arial"/>
              </a:rPr>
              <a:t>std::cout&lt;&lt;Max&lt;</a:t>
            </a:r>
            <a:r>
              <a:rPr b="0" lang="en-US" sz="1200" spc="-1" strike="noStrike">
                <a:solidFill>
                  <a:srgbClr val="0047ff"/>
                </a:solidFill>
                <a:uFill>
                  <a:solidFill>
                    <a:srgbClr val="ffffff"/>
                  </a:solidFill>
                </a:uFill>
                <a:latin typeface="Arial"/>
                <a:ea typeface="Arial"/>
              </a:rPr>
              <a:t>double</a:t>
            </a:r>
            <a:r>
              <a:rPr b="0" lang="en-US" sz="1200" spc="-1" strike="noStrike">
                <a:solidFill>
                  <a:srgbClr val="000000"/>
                </a:solidFill>
                <a:uFill>
                  <a:solidFill>
                    <a:srgbClr val="ffffff"/>
                  </a:solidFill>
                </a:uFill>
                <a:latin typeface="Arial"/>
                <a:ea typeface="Arial"/>
              </a:rPr>
              <a:t>&gt;(1.0,1.5);</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p:txBody>
      </p:sp>
    </p:spTree>
  </p:cSld>
  <p:transition spd="med">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CustomShape 1"/>
          <p:cNvSpPr/>
          <p:nvPr/>
        </p:nvSpPr>
        <p:spPr>
          <a:xfrm>
            <a:off x="3448080" y="7122960"/>
            <a:ext cx="3162960" cy="324360"/>
          </a:xfrm>
          <a:prstGeom prst="rect">
            <a:avLst/>
          </a:prstGeom>
          <a:noFill/>
          <a:ln>
            <a:noFill/>
          </a:ln>
        </p:spPr>
        <p:style>
          <a:lnRef idx="0"/>
          <a:fillRef idx="0"/>
          <a:effectRef idx="0"/>
          <a:fontRef idx="minor"/>
        </p:style>
      </p:sp>
      <p:sp>
        <p:nvSpPr>
          <p:cNvPr id="99" name="CustomShape 2"/>
          <p:cNvSpPr/>
          <p:nvPr/>
        </p:nvSpPr>
        <p:spPr>
          <a:xfrm>
            <a:off x="250920" y="-58680"/>
            <a:ext cx="9061920" cy="1253160"/>
          </a:xfrm>
          <a:prstGeom prst="rect">
            <a:avLst/>
          </a:prstGeom>
          <a:noFill/>
          <a:ln>
            <a:noFill/>
          </a:ln>
        </p:spPr>
        <p:style>
          <a:lnRef idx="0"/>
          <a:fillRef idx="0"/>
          <a:effectRef idx="0"/>
          <a:fontRef idx="minor"/>
        </p:style>
        <p:txBody>
          <a:bodyPr lIns="0" rIns="0" tIns="0" bIns="0" anchor="ctr"/>
          <a:p>
            <a:pPr>
              <a:lnSpc>
                <a:spcPct val="93000"/>
              </a:lnSpc>
            </a:pPr>
            <a:r>
              <a:rPr b="1" lang="en-US" sz="4400" spc="-1" strike="noStrike">
                <a:solidFill>
                  <a:srgbClr val="000000"/>
                </a:solidFill>
                <a:uFill>
                  <a:solidFill>
                    <a:srgbClr val="ffffff"/>
                  </a:solidFill>
                </a:uFill>
                <a:latin typeface="Arial"/>
                <a:ea typeface="Arial"/>
              </a:rPr>
              <a:t>Templates Metaprogramming</a:t>
            </a:r>
            <a:endParaRPr b="0" lang="en-US" sz="4400" spc="-1" strike="noStrike">
              <a:solidFill>
                <a:srgbClr val="000000"/>
              </a:solidFill>
              <a:uFill>
                <a:solidFill>
                  <a:srgbClr val="ffffff"/>
                </a:solidFill>
              </a:uFill>
              <a:latin typeface="Arial"/>
            </a:endParaRPr>
          </a:p>
        </p:txBody>
      </p:sp>
      <p:sp>
        <p:nvSpPr>
          <p:cNvPr id="100" name="CustomShape 3"/>
          <p:cNvSpPr/>
          <p:nvPr/>
        </p:nvSpPr>
        <p:spPr>
          <a:xfrm>
            <a:off x="349200" y="3886200"/>
            <a:ext cx="4570920" cy="3199320"/>
          </a:xfrm>
          <a:prstGeom prst="roundRect">
            <a:avLst>
              <a:gd name="adj" fmla="val 10"/>
            </a:avLst>
          </a:prstGeom>
          <a:solidFill>
            <a:srgbClr val="c0c0c0"/>
          </a:solidFill>
          <a:ln w="9360">
            <a:solidFill>
              <a:srgbClr val="000000"/>
            </a:solidFill>
            <a:round/>
          </a:ln>
        </p:spPr>
        <p:style>
          <a:lnRef idx="0"/>
          <a:fillRef idx="0"/>
          <a:effectRef idx="0"/>
          <a:fontRef idx="minor"/>
        </p:style>
      </p:sp>
      <p:sp>
        <p:nvSpPr>
          <p:cNvPr id="101" name="CustomShape 4"/>
          <p:cNvSpPr/>
          <p:nvPr/>
        </p:nvSpPr>
        <p:spPr>
          <a:xfrm>
            <a:off x="441360" y="1217520"/>
            <a:ext cx="8860320" cy="5982120"/>
          </a:xfrm>
          <a:prstGeom prst="rect">
            <a:avLst/>
          </a:prstGeom>
          <a:noFill/>
          <a:ln>
            <a:noFill/>
          </a:ln>
        </p:spPr>
        <p:style>
          <a:lnRef idx="0"/>
          <a:fillRef idx="0"/>
          <a:effectRef idx="0"/>
          <a:fontRef idx="minor"/>
        </p:style>
        <p:txBody>
          <a:bodyPr lIns="0" rIns="0" tIns="28080" bIns="0"/>
          <a:p>
            <a:pPr marL="343080" indent="-329040">
              <a:lnSpc>
                <a:spcPct val="93000"/>
              </a:lnSpc>
            </a:pPr>
            <a:r>
              <a:rPr b="1" lang="en-US" sz="3200" spc="-1" strike="noStrike">
                <a:solidFill>
                  <a:srgbClr val="666666"/>
                </a:solidFill>
                <a:uFill>
                  <a:solidFill>
                    <a:srgbClr val="ffffff"/>
                  </a:solidFill>
                </a:uFill>
                <a:latin typeface="Arial"/>
                <a:ea typeface="Arial"/>
              </a:rPr>
              <a:t>Classes</a:t>
            </a:r>
            <a:endParaRPr b="0" lang="en-US" sz="3200" spc="-1" strike="noStrike">
              <a:solidFill>
                <a:srgbClr val="000000"/>
              </a:solidFill>
              <a:uFill>
                <a:solidFill>
                  <a:srgbClr val="ffffff"/>
                </a:solidFill>
              </a:uFill>
              <a:latin typeface="Arial"/>
            </a:endParaRPr>
          </a:p>
          <a:p>
            <a:pPr marL="343080" indent="-329040">
              <a:lnSpc>
                <a:spcPct val="93000"/>
              </a:lnSpc>
              <a:spcBef>
                <a:spcPts val="1400"/>
              </a:spcBef>
            </a:pPr>
            <a:r>
              <a:rPr b="0" lang="en-US" sz="1400" spc="-1" strike="noStrike">
                <a:solidFill>
                  <a:srgbClr val="000000"/>
                </a:solidFill>
                <a:uFill>
                  <a:solidFill>
                    <a:srgbClr val="ffffff"/>
                  </a:solidFill>
                </a:uFill>
                <a:latin typeface="Arial"/>
                <a:ea typeface="Arial"/>
              </a:rPr>
              <a:t>- Template classes are also allowed.</a:t>
            </a:r>
            <a:endParaRPr b="0" lang="en-US" sz="1400" spc="-1" strike="noStrike">
              <a:solidFill>
                <a:srgbClr val="000000"/>
              </a:solidFill>
              <a:uFill>
                <a:solidFill>
                  <a:srgbClr val="ffffff"/>
                </a:solidFill>
              </a:uFill>
              <a:latin typeface="Arial"/>
            </a:endParaRPr>
          </a:p>
          <a:p>
            <a:pPr marL="343080" indent="-329040">
              <a:lnSpc>
                <a:spcPct val="93000"/>
              </a:lnSpc>
              <a:spcBef>
                <a:spcPts val="1400"/>
              </a:spcBef>
            </a:pPr>
            <a:r>
              <a:rPr b="0" lang="en-US" sz="1400" spc="-1" strike="noStrike">
                <a:solidFill>
                  <a:srgbClr val="000000"/>
                </a:solidFill>
                <a:uFill>
                  <a:solidFill>
                    <a:srgbClr val="ffffff"/>
                  </a:solidFill>
                </a:uFill>
                <a:latin typeface="Arial"/>
                <a:ea typeface="Arial"/>
              </a:rPr>
              <a:t>- Allows a class to have members that use template parameters as types.</a:t>
            </a:r>
            <a:endParaRPr b="0" lang="en-US" sz="1400" spc="-1" strike="noStrike">
              <a:solidFill>
                <a:srgbClr val="000000"/>
              </a:solidFill>
              <a:uFill>
                <a:solidFill>
                  <a:srgbClr val="ffffff"/>
                </a:solidFill>
              </a:uFill>
              <a:latin typeface="Arial"/>
            </a:endParaRPr>
          </a:p>
          <a:p>
            <a:pPr marL="343080" indent="-329040">
              <a:lnSpc>
                <a:spcPct val="93000"/>
              </a:lnSpc>
              <a:spcBef>
                <a:spcPts val="1400"/>
              </a:spcBef>
            </a:pPr>
            <a:r>
              <a:rPr b="1" lang="en-US" sz="1400" spc="-1" strike="noStrike">
                <a:solidFill>
                  <a:srgbClr val="000000"/>
                </a:solidFill>
                <a:uFill>
                  <a:solidFill>
                    <a:srgbClr val="ffffff"/>
                  </a:solidFill>
                </a:uFill>
                <a:latin typeface="Arial"/>
                <a:ea typeface="Arial"/>
              </a:rPr>
              <a:t>Has the Form:</a:t>
            </a:r>
            <a:endParaRPr b="0" lang="en-US" sz="1400" spc="-1" strike="noStrike">
              <a:solidFill>
                <a:srgbClr val="000000"/>
              </a:solidFill>
              <a:uFill>
                <a:solidFill>
                  <a:srgbClr val="ffffff"/>
                </a:solidFill>
              </a:uFill>
              <a:latin typeface="Arial"/>
            </a:endParaRPr>
          </a:p>
          <a:p>
            <a:pPr marL="343080" indent="-329040">
              <a:lnSpc>
                <a:spcPct val="93000"/>
              </a:lnSpc>
              <a:spcBef>
                <a:spcPts val="1400"/>
              </a:spcBef>
            </a:pPr>
            <a:r>
              <a:rPr b="1"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47ff"/>
                </a:solidFill>
                <a:uFill>
                  <a:solidFill>
                    <a:srgbClr val="ffffff"/>
                  </a:solidFill>
                </a:uFill>
                <a:latin typeface="Arial"/>
                <a:ea typeface="Arial"/>
              </a:rPr>
              <a:t>template</a:t>
            </a:r>
            <a:r>
              <a:rPr b="0" lang="en-US" sz="1400" spc="-1" strike="noStrike">
                <a:solidFill>
                  <a:srgbClr val="000000"/>
                </a:solidFill>
                <a:uFill>
                  <a:solidFill>
                    <a:srgbClr val="ffffff"/>
                  </a:solidFill>
                </a:uFill>
                <a:latin typeface="Arial"/>
                <a:ea typeface="Arial"/>
              </a:rPr>
              <a:t>&lt;</a:t>
            </a:r>
            <a:r>
              <a:rPr b="0" lang="en-US" sz="1400" spc="-1" strike="noStrike">
                <a:solidFill>
                  <a:srgbClr val="0047ff"/>
                </a:solidFill>
                <a:uFill>
                  <a:solidFill>
                    <a:srgbClr val="ffffff"/>
                  </a:solidFill>
                </a:uFill>
                <a:latin typeface="Arial"/>
                <a:ea typeface="Arial"/>
              </a:rPr>
              <a:t>class</a:t>
            </a:r>
            <a:r>
              <a:rPr b="0" lang="en-US" sz="1400" spc="-1" strike="noStrike">
                <a:solidFill>
                  <a:srgbClr val="000000"/>
                </a:solidFill>
                <a:uFill>
                  <a:solidFill>
                    <a:srgbClr val="ffffff"/>
                  </a:solidFill>
                </a:uFill>
                <a:latin typeface="Arial"/>
                <a:ea typeface="Arial"/>
              </a:rPr>
              <a:t> T&gt; </a:t>
            </a:r>
            <a:r>
              <a:rPr b="0" lang="en-US" sz="1400" spc="-1" strike="noStrike">
                <a:solidFill>
                  <a:srgbClr val="0047ff"/>
                </a:solidFill>
                <a:uFill>
                  <a:solidFill>
                    <a:srgbClr val="ffffff"/>
                  </a:solidFill>
                </a:uFill>
                <a:latin typeface="Arial"/>
                <a:ea typeface="Arial"/>
              </a:rPr>
              <a:t>class</a:t>
            </a:r>
            <a:r>
              <a:rPr b="0" lang="en-US" sz="1400" spc="-1" strike="noStrike">
                <a:solidFill>
                  <a:srgbClr val="000000"/>
                </a:solidFill>
                <a:uFill>
                  <a:solidFill>
                    <a:srgbClr val="ffffff"/>
                  </a:solidFill>
                </a:uFill>
                <a:latin typeface="Arial"/>
                <a:ea typeface="Arial"/>
              </a:rPr>
              <a:t> class_name {...} </a:t>
            </a:r>
            <a:endParaRPr b="0" lang="en-US" sz="1400" spc="-1" strike="noStrike">
              <a:solidFill>
                <a:srgbClr val="000000"/>
              </a:solidFill>
              <a:uFill>
                <a:solidFill>
                  <a:srgbClr val="ffffff"/>
                </a:solidFill>
              </a:uFill>
              <a:latin typeface="Arial"/>
            </a:endParaRPr>
          </a:p>
          <a:p>
            <a:pPr marL="343080" indent="-329040">
              <a:lnSpc>
                <a:spcPct val="93000"/>
              </a:lnSpc>
            </a:pPr>
            <a:r>
              <a:rPr b="1"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47ff"/>
                </a:solidFill>
                <a:uFill>
                  <a:solidFill>
                    <a:srgbClr val="ffffff"/>
                  </a:solidFill>
                </a:uFill>
                <a:latin typeface="Arial"/>
                <a:ea typeface="Arial"/>
              </a:rPr>
              <a:t>template</a:t>
            </a:r>
            <a:r>
              <a:rPr b="0" lang="en-US" sz="1400" spc="-1" strike="noStrike">
                <a:solidFill>
                  <a:srgbClr val="000000"/>
                </a:solidFill>
                <a:uFill>
                  <a:solidFill>
                    <a:srgbClr val="ffffff"/>
                  </a:solidFill>
                </a:uFill>
                <a:latin typeface="Arial"/>
                <a:ea typeface="Arial"/>
              </a:rPr>
              <a:t>&lt;</a:t>
            </a:r>
            <a:r>
              <a:rPr b="0" lang="en-US" sz="1400" spc="-1" strike="noStrike">
                <a:solidFill>
                  <a:srgbClr val="0047ff"/>
                </a:solidFill>
                <a:uFill>
                  <a:solidFill>
                    <a:srgbClr val="ffffff"/>
                  </a:solidFill>
                </a:uFill>
                <a:latin typeface="Arial"/>
                <a:ea typeface="Arial"/>
              </a:rPr>
              <a:t>typename</a:t>
            </a:r>
            <a:r>
              <a:rPr b="0" lang="en-US" sz="1400" spc="-1" strike="noStrike">
                <a:solidFill>
                  <a:srgbClr val="000000"/>
                </a:solidFill>
                <a:uFill>
                  <a:solidFill>
                    <a:srgbClr val="ffffff"/>
                  </a:solidFill>
                </a:uFill>
                <a:latin typeface="Arial"/>
                <a:ea typeface="Arial"/>
              </a:rPr>
              <a:t> T&gt; </a:t>
            </a:r>
            <a:r>
              <a:rPr b="0" lang="en-US" sz="1400" spc="-1" strike="noStrike">
                <a:solidFill>
                  <a:srgbClr val="0047ff"/>
                </a:solidFill>
                <a:uFill>
                  <a:solidFill>
                    <a:srgbClr val="ffffff"/>
                  </a:solidFill>
                </a:uFill>
                <a:latin typeface="Arial"/>
                <a:ea typeface="Arial"/>
              </a:rPr>
              <a:t>class</a:t>
            </a:r>
            <a:r>
              <a:rPr b="0" lang="en-US" sz="1400" spc="-1" strike="noStrike">
                <a:solidFill>
                  <a:srgbClr val="000000"/>
                </a:solidFill>
                <a:uFill>
                  <a:solidFill>
                    <a:srgbClr val="ffffff"/>
                  </a:solidFill>
                </a:uFill>
                <a:latin typeface="Arial"/>
                <a:ea typeface="Arial"/>
              </a:rPr>
              <a:t> class_name {...} </a:t>
            </a:r>
            <a:endParaRPr b="0" lang="en-US" sz="1400" spc="-1" strike="noStrike">
              <a:solidFill>
                <a:srgbClr val="000000"/>
              </a:solidFill>
              <a:uFill>
                <a:solidFill>
                  <a:srgbClr val="ffffff"/>
                </a:solidFill>
              </a:uFill>
              <a:latin typeface="Arial"/>
            </a:endParaRPr>
          </a:p>
          <a:p>
            <a:pPr marL="343080" indent="-329040">
              <a:lnSpc>
                <a:spcPct val="93000"/>
              </a:lnSpc>
            </a:pPr>
            <a:r>
              <a:rPr b="1" lang="en-US" sz="2800" spc="-1" strike="noStrike">
                <a:solidFill>
                  <a:srgbClr val="000000"/>
                </a:solidFill>
                <a:uFill>
                  <a:solidFill>
                    <a:srgbClr val="ffffff"/>
                  </a:solidFill>
                </a:uFill>
                <a:latin typeface="Arial"/>
                <a:ea typeface="Arial"/>
              </a:rPr>
              <a:t>Example:</a:t>
            </a:r>
            <a:endParaRPr b="0" lang="en-US" sz="2800" spc="-1" strike="noStrike">
              <a:solidFill>
                <a:srgbClr val="000000"/>
              </a:solidFill>
              <a:uFill>
                <a:solidFill>
                  <a:srgbClr val="ffffff"/>
                </a:solidFill>
              </a:uFill>
              <a:latin typeface="Arial"/>
            </a:endParaRPr>
          </a:p>
          <a:p>
            <a:pPr marL="343080" indent="-329040">
              <a:lnSpc>
                <a:spcPct val="93000"/>
              </a:lnSpc>
              <a:spcBef>
                <a:spcPts val="1400"/>
              </a:spcBef>
            </a:pPr>
            <a:r>
              <a:rPr b="0" lang="en-US" sz="1200" spc="-1" strike="noStrike">
                <a:solidFill>
                  <a:srgbClr val="0047ff"/>
                </a:solidFill>
                <a:uFill>
                  <a:solidFill>
                    <a:srgbClr val="ffffff"/>
                  </a:solidFill>
                </a:uFill>
                <a:latin typeface="Arial"/>
                <a:ea typeface="Arial"/>
              </a:rPr>
              <a:t>template</a:t>
            </a:r>
            <a:r>
              <a:rPr b="0" lang="en-US" sz="1200" spc="-1" strike="noStrike">
                <a:solidFill>
                  <a:srgbClr val="000000"/>
                </a:solidFill>
                <a:uFill>
                  <a:solidFill>
                    <a:srgbClr val="ffffff"/>
                  </a:solidFill>
                </a:uFill>
                <a:latin typeface="Arial"/>
                <a:ea typeface="Arial"/>
              </a:rPr>
              <a:t>&lt;</a:t>
            </a:r>
            <a:r>
              <a:rPr b="0" lang="en-US" sz="1200" spc="-1" strike="noStrike">
                <a:solidFill>
                  <a:srgbClr val="0047ff"/>
                </a:solidFill>
                <a:uFill>
                  <a:solidFill>
                    <a:srgbClr val="ffffff"/>
                  </a:solidFill>
                </a:uFill>
                <a:latin typeface="Arial"/>
                <a:ea typeface="Arial"/>
              </a:rPr>
              <a:t>class</a:t>
            </a:r>
            <a:r>
              <a:rPr b="0" lang="en-US" sz="1200" spc="-1" strike="noStrike">
                <a:solidFill>
                  <a:srgbClr val="000000"/>
                </a:solidFill>
                <a:uFill>
                  <a:solidFill>
                    <a:srgbClr val="ffffff"/>
                  </a:solidFill>
                </a:uFill>
                <a:latin typeface="Arial"/>
                <a:ea typeface="Arial"/>
              </a:rPr>
              <a:t> T&gt;</a:t>
            </a:r>
            <a:endParaRPr b="0" lang="en-US" sz="1200" spc="-1" strike="noStrike">
              <a:solidFill>
                <a:srgbClr val="000000"/>
              </a:solidFill>
              <a:uFill>
                <a:solidFill>
                  <a:srgbClr val="ffffff"/>
                </a:solidFill>
              </a:uFill>
              <a:latin typeface="Arial"/>
            </a:endParaRPr>
          </a:p>
          <a:p>
            <a:pPr marL="343080" indent="-329040">
              <a:lnSpc>
                <a:spcPct val="93000"/>
              </a:lnSpc>
            </a:pPr>
            <a:r>
              <a:rPr b="0" lang="en-US" sz="1200" spc="-1" strike="noStrike">
                <a:solidFill>
                  <a:srgbClr val="0047ff"/>
                </a:solidFill>
                <a:uFill>
                  <a:solidFill>
                    <a:srgbClr val="ffffff"/>
                  </a:solidFill>
                </a:uFill>
                <a:latin typeface="Arial"/>
                <a:ea typeface="Arial"/>
              </a:rPr>
              <a:t>class</a:t>
            </a:r>
            <a:r>
              <a:rPr b="0" lang="en-US" sz="1200" spc="-1" strike="noStrike">
                <a:solidFill>
                  <a:srgbClr val="000000"/>
                </a:solidFill>
                <a:uFill>
                  <a:solidFill>
                    <a:srgbClr val="ffffff"/>
                  </a:solidFill>
                </a:uFill>
                <a:latin typeface="Arial"/>
                <a:ea typeface="Arial"/>
              </a:rPr>
              <a:t> Vector{</a:t>
            </a:r>
            <a:endParaRPr b="0" lang="en-US" sz="1200" spc="-1" strike="noStrike">
              <a:solidFill>
                <a:srgbClr val="000000"/>
              </a:solidFill>
              <a:uFill>
                <a:solidFill>
                  <a:srgbClr val="ffffff"/>
                </a:solidFill>
              </a:uFill>
              <a:latin typeface="Arial"/>
            </a:endParaRPr>
          </a:p>
          <a:p>
            <a:pPr marL="343080" indent="-32904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47ff"/>
                </a:solidFill>
                <a:uFill>
                  <a:solidFill>
                    <a:srgbClr val="ffffff"/>
                  </a:solidFill>
                </a:uFill>
                <a:latin typeface="Arial"/>
                <a:ea typeface="Arial"/>
              </a:rPr>
              <a:t>unsigned</a:t>
            </a:r>
            <a:r>
              <a:rPr b="0" lang="en-US" sz="1200" spc="-1" strike="noStrike">
                <a:solidFill>
                  <a:srgbClr val="000000"/>
                </a:solidFill>
                <a:uFill>
                  <a:solidFill>
                    <a:srgbClr val="ffffff"/>
                  </a:solidFill>
                </a:uFill>
                <a:latin typeface="Arial"/>
                <a:ea typeface="Arial"/>
              </a:rPr>
              <a:t> </a:t>
            </a:r>
            <a:r>
              <a:rPr b="0" lang="en-US" sz="1200" spc="-1" strike="noStrike">
                <a:solidFill>
                  <a:srgbClr val="0047ff"/>
                </a:solidFill>
                <a:uFill>
                  <a:solidFill>
                    <a:srgbClr val="ffffff"/>
                  </a:solidFill>
                </a:uFill>
                <a:latin typeface="Arial"/>
                <a:ea typeface="Arial"/>
              </a:rPr>
              <a:t>int</a:t>
            </a:r>
            <a:r>
              <a:rPr b="0" lang="en-US" sz="1200" spc="-1" strike="noStrike">
                <a:solidFill>
                  <a:srgbClr val="000000"/>
                </a:solidFill>
                <a:uFill>
                  <a:solidFill>
                    <a:srgbClr val="ffffff"/>
                  </a:solidFill>
                </a:uFill>
                <a:latin typeface="Arial"/>
                <a:ea typeface="Arial"/>
              </a:rPr>
              <a:t> size_m;</a:t>
            </a:r>
            <a:endParaRPr b="0" lang="en-US" sz="1200" spc="-1" strike="noStrike">
              <a:solidFill>
                <a:srgbClr val="000000"/>
              </a:solidFill>
              <a:uFill>
                <a:solidFill>
                  <a:srgbClr val="ffffff"/>
                </a:solidFill>
              </a:uFill>
              <a:latin typeface="Arial"/>
            </a:endParaRPr>
          </a:p>
          <a:p>
            <a:pPr marL="343080" indent="-32904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T *data_m;</a:t>
            </a:r>
            <a:endParaRPr b="0" lang="en-US" sz="1200" spc="-1" strike="noStrike">
              <a:solidFill>
                <a:srgbClr val="000000"/>
              </a:solidFill>
              <a:uFill>
                <a:solidFill>
                  <a:srgbClr val="ffffff"/>
                </a:solidFill>
              </a:uFill>
              <a:latin typeface="Arial"/>
            </a:endParaRPr>
          </a:p>
          <a:p>
            <a:pPr marL="343080" indent="-329040">
              <a:lnSpc>
                <a:spcPct val="93000"/>
              </a:lnSpc>
            </a:pPr>
            <a:endParaRPr b="0" lang="en-US" sz="1200" spc="-1" strike="noStrike">
              <a:solidFill>
                <a:srgbClr val="000000"/>
              </a:solidFill>
              <a:uFill>
                <a:solidFill>
                  <a:srgbClr val="ffffff"/>
                </a:solidFill>
              </a:uFill>
              <a:latin typeface="Arial"/>
            </a:endParaRPr>
          </a:p>
          <a:p>
            <a:pPr marL="343080" indent="-32904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47ff"/>
                </a:solidFill>
                <a:uFill>
                  <a:solidFill>
                    <a:srgbClr val="ffffff"/>
                  </a:solidFill>
                </a:uFill>
                <a:latin typeface="Arial"/>
                <a:ea typeface="Arial"/>
              </a:rPr>
              <a:t>public</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29040">
              <a:lnSpc>
                <a:spcPct val="93000"/>
              </a:lnSpc>
            </a:pPr>
            <a:endParaRPr b="0" lang="en-US" sz="1200" spc="-1" strike="noStrike">
              <a:solidFill>
                <a:srgbClr val="000000"/>
              </a:solidFill>
              <a:uFill>
                <a:solidFill>
                  <a:srgbClr val="ffffff"/>
                </a:solidFill>
              </a:uFill>
              <a:latin typeface="Arial"/>
            </a:endParaRPr>
          </a:p>
          <a:p>
            <a:pPr marL="343080" indent="-32904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ff950e"/>
                </a:solidFill>
                <a:uFill>
                  <a:solidFill>
                    <a:srgbClr val="ffffff"/>
                  </a:solidFill>
                </a:uFill>
                <a:latin typeface="Arial"/>
                <a:ea typeface="Arial"/>
              </a:rPr>
              <a:t> </a:t>
            </a:r>
            <a:r>
              <a:rPr b="0" lang="en-US" sz="1200" spc="-1" strike="noStrike">
                <a:solidFill>
                  <a:srgbClr val="ff950e"/>
                </a:solidFill>
                <a:uFill>
                  <a:solidFill>
                    <a:srgbClr val="ffffff"/>
                  </a:solidFill>
                </a:uFill>
                <a:latin typeface="Arial"/>
                <a:ea typeface="Arial"/>
              </a:rPr>
              <a:t>//default constructor</a:t>
            </a:r>
            <a:endParaRPr b="0" lang="en-US" sz="1200" spc="-1" strike="noStrike">
              <a:solidFill>
                <a:srgbClr val="000000"/>
              </a:solidFill>
              <a:uFill>
                <a:solidFill>
                  <a:srgbClr val="ffffff"/>
                </a:solidFill>
              </a:uFill>
              <a:latin typeface="Arial"/>
            </a:endParaRPr>
          </a:p>
          <a:p>
            <a:pPr marL="343080" indent="-32904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Vector():size_m(0), data_m(</a:t>
            </a:r>
            <a:r>
              <a:rPr b="0" lang="en-US" sz="1200" spc="-1" strike="noStrike">
                <a:solidFill>
                  <a:srgbClr val="0099ff"/>
                </a:solidFill>
                <a:uFill>
                  <a:solidFill>
                    <a:srgbClr val="ffffff"/>
                  </a:solidFill>
                </a:uFill>
                <a:latin typeface="Arial"/>
                <a:ea typeface="Arial"/>
              </a:rPr>
              <a:t>NULL</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29040">
              <a:lnSpc>
                <a:spcPct val="93000"/>
              </a:lnSpc>
            </a:pPr>
            <a:r>
              <a:rPr b="0" lang="en-US" sz="1200" spc="-1" strike="noStrike">
                <a:solidFill>
                  <a:srgbClr val="000000"/>
                </a:solidFill>
                <a:uFill>
                  <a:solidFill>
                    <a:srgbClr val="ffffff"/>
                  </a:solidFill>
                </a:uFill>
                <a:latin typeface="Arial"/>
                <a:ea typeface="Arial"/>
              </a:rPr>
              <a:t>      </a:t>
            </a:r>
            <a:endParaRPr b="0" lang="en-US" sz="1200" spc="-1" strike="noStrike">
              <a:solidFill>
                <a:srgbClr val="000000"/>
              </a:solidFill>
              <a:uFill>
                <a:solidFill>
                  <a:srgbClr val="ffffff"/>
                </a:solidFill>
              </a:uFill>
              <a:latin typeface="Arial"/>
            </a:endParaRPr>
          </a:p>
          <a:p>
            <a:pPr marL="343080" indent="-32904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ff950e"/>
                </a:solidFill>
                <a:uFill>
                  <a:solidFill>
                    <a:srgbClr val="ffffff"/>
                  </a:solidFill>
                </a:uFill>
                <a:latin typeface="Arial"/>
                <a:ea typeface="Arial"/>
              </a:rPr>
              <a:t> </a:t>
            </a:r>
            <a:r>
              <a:rPr b="0" lang="en-US" sz="1200" spc="-1" strike="noStrike">
                <a:solidFill>
                  <a:srgbClr val="ff950e"/>
                </a:solidFill>
                <a:uFill>
                  <a:solidFill>
                    <a:srgbClr val="ffffff"/>
                  </a:solidFill>
                </a:uFill>
                <a:latin typeface="Arial"/>
                <a:ea typeface="Arial"/>
              </a:rPr>
              <a:t>//constructor</a:t>
            </a:r>
            <a:endParaRPr b="0" lang="en-US" sz="1200" spc="-1" strike="noStrike">
              <a:solidFill>
                <a:srgbClr val="000000"/>
              </a:solidFill>
              <a:uFill>
                <a:solidFill>
                  <a:srgbClr val="ffffff"/>
                </a:solidFill>
              </a:uFill>
              <a:latin typeface="Arial"/>
            </a:endParaRPr>
          </a:p>
          <a:p>
            <a:pPr marL="343080" indent="-32904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Vector(</a:t>
            </a:r>
            <a:r>
              <a:rPr b="0" lang="en-US" sz="1200" spc="-1" strike="noStrike">
                <a:solidFill>
                  <a:srgbClr val="0047ff"/>
                </a:solidFill>
                <a:uFill>
                  <a:solidFill>
                    <a:srgbClr val="ffffff"/>
                  </a:solidFill>
                </a:uFill>
                <a:latin typeface="Arial"/>
                <a:ea typeface="Arial"/>
              </a:rPr>
              <a:t>unsigned int</a:t>
            </a:r>
            <a:r>
              <a:rPr b="0" lang="en-US" sz="1200" spc="-1" strike="noStrike">
                <a:solidFill>
                  <a:srgbClr val="000000"/>
                </a:solidFill>
                <a:uFill>
                  <a:solidFill>
                    <a:srgbClr val="ffffff"/>
                  </a:solidFill>
                </a:uFill>
                <a:latin typeface="Arial"/>
                <a:ea typeface="Arial"/>
              </a:rPr>
              <a:t> size){</a:t>
            </a:r>
            <a:endParaRPr b="0" lang="en-US" sz="1200" spc="-1" strike="noStrike">
              <a:solidFill>
                <a:srgbClr val="000000"/>
              </a:solidFill>
              <a:uFill>
                <a:solidFill>
                  <a:srgbClr val="ffffff"/>
                </a:solidFill>
              </a:uFill>
              <a:latin typeface="Arial"/>
            </a:endParaRPr>
          </a:p>
          <a:p>
            <a:pPr marL="343080" indent="-32904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size_m =size;</a:t>
            </a:r>
            <a:endParaRPr b="0" lang="en-US" sz="1200" spc="-1" strike="noStrike">
              <a:solidFill>
                <a:srgbClr val="000000"/>
              </a:solidFill>
              <a:uFill>
                <a:solidFill>
                  <a:srgbClr val="ffffff"/>
                </a:solidFill>
              </a:uFill>
              <a:latin typeface="Arial"/>
            </a:endParaRPr>
          </a:p>
          <a:p>
            <a:pPr marL="343080" indent="-32904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data_m = </a:t>
            </a:r>
            <a:r>
              <a:rPr b="0" lang="en-US" sz="1200" spc="-1" strike="noStrike">
                <a:solidFill>
                  <a:srgbClr val="0047ff"/>
                </a:solidFill>
                <a:uFill>
                  <a:solidFill>
                    <a:srgbClr val="ffffff"/>
                  </a:solidFill>
                </a:uFill>
                <a:latin typeface="Arial"/>
                <a:ea typeface="Arial"/>
              </a:rPr>
              <a:t>new</a:t>
            </a:r>
            <a:r>
              <a:rPr b="0" lang="en-US" sz="1200" spc="-1" strike="noStrike">
                <a:solidFill>
                  <a:srgbClr val="000000"/>
                </a:solidFill>
                <a:uFill>
                  <a:solidFill>
                    <a:srgbClr val="ffffff"/>
                  </a:solidFill>
                </a:uFill>
                <a:latin typeface="Arial"/>
                <a:ea typeface="Arial"/>
              </a:rPr>
              <a:t> T[size];</a:t>
            </a:r>
            <a:endParaRPr b="0" lang="en-US" sz="1200" spc="-1" strike="noStrike">
              <a:solidFill>
                <a:srgbClr val="000000"/>
              </a:solidFill>
              <a:uFill>
                <a:solidFill>
                  <a:srgbClr val="ffffff"/>
                </a:solidFill>
              </a:uFill>
              <a:latin typeface="Arial"/>
            </a:endParaRPr>
          </a:p>
          <a:p>
            <a:pPr marL="343080" indent="-32904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47ff"/>
                </a:solidFill>
                <a:uFill>
                  <a:solidFill>
                    <a:srgbClr val="ffffff"/>
                  </a:solidFill>
                </a:uFill>
                <a:latin typeface="Arial"/>
                <a:ea typeface="Arial"/>
              </a:rPr>
              <a:t>for</a:t>
            </a:r>
            <a:r>
              <a:rPr b="0" lang="en-US" sz="1200" spc="-1" strike="noStrike">
                <a:solidFill>
                  <a:srgbClr val="000000"/>
                </a:solidFill>
                <a:uFill>
                  <a:solidFill>
                    <a:srgbClr val="ffffff"/>
                  </a:solidFill>
                </a:uFill>
                <a:latin typeface="Arial"/>
                <a:ea typeface="Arial"/>
              </a:rPr>
              <a:t>(</a:t>
            </a:r>
            <a:r>
              <a:rPr b="0" lang="en-US" sz="1200" spc="-1" strike="noStrike">
                <a:solidFill>
                  <a:srgbClr val="0047ff"/>
                </a:solidFill>
                <a:uFill>
                  <a:solidFill>
                    <a:srgbClr val="ffffff"/>
                  </a:solidFill>
                </a:uFill>
                <a:latin typeface="Arial"/>
                <a:ea typeface="Arial"/>
              </a:rPr>
              <a:t>unsigned int</a:t>
            </a:r>
            <a:r>
              <a:rPr b="0" lang="en-US" sz="1200" spc="-1" strike="noStrike">
                <a:solidFill>
                  <a:srgbClr val="000000"/>
                </a:solidFill>
                <a:uFill>
                  <a:solidFill>
                    <a:srgbClr val="ffffff"/>
                  </a:solidFill>
                </a:uFill>
                <a:latin typeface="Arial"/>
                <a:ea typeface="Arial"/>
              </a:rPr>
              <a:t> i =0; i &lt; size; i++){data_m[i] = 0.0;}</a:t>
            </a:r>
            <a:endParaRPr b="0" lang="en-US" sz="1200" spc="-1" strike="noStrike">
              <a:solidFill>
                <a:srgbClr val="000000"/>
              </a:solidFill>
              <a:uFill>
                <a:solidFill>
                  <a:srgbClr val="ffffff"/>
                </a:solidFill>
              </a:uFill>
              <a:latin typeface="Arial"/>
            </a:endParaRPr>
          </a:p>
          <a:p>
            <a:pPr marL="343080" indent="-329040">
              <a:lnSpc>
                <a:spcPct val="93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29040">
              <a:lnSpc>
                <a:spcPct val="93000"/>
              </a:lnSpc>
            </a:pPr>
            <a:r>
              <a:rPr b="0" lang="en-US" sz="1200" spc="-1" strike="noStrike">
                <a:solidFill>
                  <a:srgbClr val="000000"/>
                </a:solidFill>
                <a:uFill>
                  <a:solidFill>
                    <a:srgbClr val="ffffff"/>
                  </a:solidFill>
                </a:uFill>
                <a:latin typeface="Arial"/>
                <a:ea typeface="Arial"/>
              </a:rPr>
              <a:t>};</a:t>
            </a:r>
            <a:endParaRPr b="0" lang="en-US" sz="1200" spc="-1" strike="noStrike">
              <a:solidFill>
                <a:srgbClr val="000000"/>
              </a:solidFill>
              <a:uFill>
                <a:solidFill>
                  <a:srgbClr val="ffffff"/>
                </a:solidFill>
              </a:uFill>
              <a:latin typeface="Arial"/>
            </a:endParaRPr>
          </a:p>
          <a:p>
            <a:pPr marL="343080" indent="-342000">
              <a:lnSpc>
                <a:spcPct val="93000"/>
              </a:lnSpc>
            </a:pPr>
            <a:endParaRPr b="0" lang="en-US" sz="1200" spc="-1" strike="noStrike">
              <a:solidFill>
                <a:srgbClr val="000000"/>
              </a:solidFill>
              <a:uFill>
                <a:solidFill>
                  <a:srgbClr val="ffffff"/>
                </a:solidFill>
              </a:uFill>
              <a:latin typeface="Arial"/>
            </a:endParaRPr>
          </a:p>
        </p:txBody>
      </p:sp>
      <p:sp>
        <p:nvSpPr>
          <p:cNvPr id="102" name="CustomShape 5"/>
          <p:cNvSpPr/>
          <p:nvPr/>
        </p:nvSpPr>
        <p:spPr>
          <a:xfrm>
            <a:off x="5715000" y="6400800"/>
            <a:ext cx="3885120" cy="684720"/>
          </a:xfrm>
          <a:prstGeom prst="roundRect">
            <a:avLst>
              <a:gd name="adj" fmla="val 50"/>
            </a:avLst>
          </a:prstGeom>
          <a:solidFill>
            <a:srgbClr val="c0c0c0"/>
          </a:solidFill>
          <a:ln w="9360">
            <a:solidFill>
              <a:srgbClr val="000000"/>
            </a:solidFill>
            <a:round/>
          </a:ln>
        </p:spPr>
        <p:style>
          <a:lnRef idx="0"/>
          <a:fillRef idx="0"/>
          <a:effectRef idx="0"/>
          <a:fontRef idx="minor"/>
        </p:style>
      </p:sp>
      <p:sp>
        <p:nvSpPr>
          <p:cNvPr id="103" name="CustomShape 6"/>
          <p:cNvSpPr/>
          <p:nvPr/>
        </p:nvSpPr>
        <p:spPr>
          <a:xfrm>
            <a:off x="5715000" y="6172200"/>
            <a:ext cx="3656520" cy="854640"/>
          </a:xfrm>
          <a:prstGeom prst="rect">
            <a:avLst/>
          </a:prstGeom>
          <a:noFill/>
          <a:ln>
            <a:noFill/>
          </a:ln>
        </p:spPr>
        <p:style>
          <a:lnRef idx="0"/>
          <a:fillRef idx="0"/>
          <a:effectRef idx="0"/>
          <a:fontRef idx="minor"/>
        </p:style>
        <p:txBody>
          <a:bodyPr lIns="90000" rIns="90000" tIns="45000" bIns="45000"/>
          <a:p>
            <a:pPr>
              <a:lnSpc>
                <a:spcPct val="93000"/>
              </a:lnSpc>
            </a:pP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Arial"/>
                <a:ea typeface="Arial"/>
              </a:rPr>
              <a:t>Vector&lt;</a:t>
            </a:r>
            <a:r>
              <a:rPr b="0" lang="en-US" sz="1800" spc="-1" strike="noStrike">
                <a:solidFill>
                  <a:srgbClr val="0047ff"/>
                </a:solidFill>
                <a:uFill>
                  <a:solidFill>
                    <a:srgbClr val="ffffff"/>
                  </a:solidFill>
                </a:uFill>
                <a:latin typeface="Arial"/>
                <a:ea typeface="Arial"/>
              </a:rPr>
              <a:t>double</a:t>
            </a:r>
            <a:r>
              <a:rPr b="0" lang="en-US" sz="1800" spc="-1" strike="noStrike">
                <a:solidFill>
                  <a:srgbClr val="000000"/>
                </a:solidFill>
                <a:uFill>
                  <a:solidFill>
                    <a:srgbClr val="ffffff"/>
                  </a:solidFill>
                </a:uFill>
                <a:latin typeface="Arial"/>
                <a:ea typeface="Arial"/>
              </a:rPr>
              <a:t>&gt; dvector(10);</a:t>
            </a:r>
            <a:endParaRPr b="0" lang="en-US" sz="1800" spc="-1" strike="noStrike">
              <a:solidFill>
                <a:srgbClr val="000000"/>
              </a:solidFill>
              <a:uFill>
                <a:solidFill>
                  <a:srgbClr val="ffffff"/>
                </a:solidFill>
              </a:uFill>
              <a:latin typeface="Arial"/>
            </a:endParaRPr>
          </a:p>
          <a:p>
            <a:pPr>
              <a:lnSpc>
                <a:spcPct val="93000"/>
              </a:lnSpc>
            </a:pPr>
            <a:r>
              <a:rPr b="0" lang="en-US" sz="1800" spc="-1" strike="noStrike">
                <a:solidFill>
                  <a:srgbClr val="000000"/>
                </a:solidFill>
                <a:uFill>
                  <a:solidFill>
                    <a:srgbClr val="ffffff"/>
                  </a:solidFill>
                </a:uFill>
                <a:latin typeface="Arial"/>
                <a:ea typeface="Arial"/>
              </a:rPr>
              <a:t>Vector&lt;</a:t>
            </a:r>
            <a:r>
              <a:rPr b="0" lang="en-US" sz="1800" spc="-1" strike="noStrike">
                <a:solidFill>
                  <a:srgbClr val="0047ff"/>
                </a:solidFill>
                <a:uFill>
                  <a:solidFill>
                    <a:srgbClr val="ffffff"/>
                  </a:solidFill>
                </a:uFill>
                <a:latin typeface="Arial"/>
                <a:ea typeface="Arial"/>
              </a:rPr>
              <a:t>int</a:t>
            </a:r>
            <a:r>
              <a:rPr b="0" lang="en-US" sz="1800" spc="-1" strike="noStrike">
                <a:solidFill>
                  <a:srgbClr val="000000"/>
                </a:solidFill>
                <a:uFill>
                  <a:solidFill>
                    <a:srgbClr val="ffffff"/>
                  </a:solidFill>
                </a:uFill>
                <a:latin typeface="Arial"/>
                <a:ea typeface="Arial"/>
              </a:rPr>
              <a:t>&gt; ivector(10);</a:t>
            </a:r>
            <a:endParaRPr b="0" lang="en-US" sz="1800" spc="-1" strike="noStrike">
              <a:solidFill>
                <a:srgbClr val="000000"/>
              </a:solidFill>
              <a:uFill>
                <a:solidFill>
                  <a:srgbClr val="ffffff"/>
                </a:solidFill>
              </a:uFill>
              <a:latin typeface="Arial"/>
            </a:endParaRPr>
          </a:p>
        </p:txBody>
      </p:sp>
    </p:spTree>
  </p:cSld>
  <p:transition spd="med">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4" name="CustomShape 1"/>
          <p:cNvSpPr/>
          <p:nvPr/>
        </p:nvSpPr>
        <p:spPr>
          <a:xfrm>
            <a:off x="3448080" y="7122960"/>
            <a:ext cx="3162960" cy="324360"/>
          </a:xfrm>
          <a:prstGeom prst="rect">
            <a:avLst/>
          </a:prstGeom>
          <a:noFill/>
          <a:ln>
            <a:noFill/>
          </a:ln>
        </p:spPr>
        <p:style>
          <a:lnRef idx="0"/>
          <a:fillRef idx="0"/>
          <a:effectRef idx="0"/>
          <a:fontRef idx="minor"/>
        </p:style>
      </p:sp>
      <p:sp>
        <p:nvSpPr>
          <p:cNvPr id="105"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Expression Templates</a:t>
            </a:r>
            <a:endParaRPr b="0" lang="en-US" sz="4400" spc="-1" strike="noStrike">
              <a:solidFill>
                <a:srgbClr val="000000"/>
              </a:solidFill>
              <a:uFill>
                <a:solidFill>
                  <a:srgbClr val="ffffff"/>
                </a:solidFill>
              </a:uFill>
              <a:latin typeface="Arial"/>
            </a:endParaRPr>
          </a:p>
        </p:txBody>
      </p:sp>
      <p:sp>
        <p:nvSpPr>
          <p:cNvPr id="106" name="CustomShape 3"/>
          <p:cNvSpPr/>
          <p:nvPr/>
        </p:nvSpPr>
        <p:spPr>
          <a:xfrm>
            <a:off x="503280" y="1768320"/>
            <a:ext cx="8847720" cy="4448520"/>
          </a:xfrm>
          <a:prstGeom prst="rect">
            <a:avLst/>
          </a:prstGeom>
          <a:noFill/>
          <a:ln>
            <a:noFill/>
          </a:ln>
        </p:spPr>
        <p:style>
          <a:lnRef idx="0"/>
          <a:fillRef idx="0"/>
          <a:effectRef idx="0"/>
          <a:fontRef idx="minor"/>
        </p:style>
        <p:txBody>
          <a:bodyPr lIns="0" rIns="0" tIns="28080" bIns="0"/>
          <a:p>
            <a:pPr marL="555480" indent="-554400">
              <a:lnSpc>
                <a:spcPct val="93000"/>
              </a:lnSpc>
              <a:buClr>
                <a:srgbClr val="000000"/>
              </a:buClr>
              <a:buSzPct val="45000"/>
              <a:buFont typeface="Noto Sans Symbols"/>
              <a:buChar char="●"/>
            </a:pPr>
            <a:r>
              <a:rPr b="0" lang="en-US" sz="3200" spc="-1" strike="noStrike">
                <a:solidFill>
                  <a:srgbClr val="000000"/>
                </a:solidFill>
                <a:uFill>
                  <a:solidFill>
                    <a:srgbClr val="ffffff"/>
                  </a:solidFill>
                </a:uFill>
                <a:latin typeface="Arial"/>
                <a:ea typeface="Arial"/>
              </a:rPr>
              <a:t>A template metaprogramming technique in which templates are used to represent part of an expression.</a:t>
            </a:r>
            <a:endParaRPr b="0" lang="en-US" sz="3200" spc="-1" strike="noStrike">
              <a:solidFill>
                <a:srgbClr val="000000"/>
              </a:solidFill>
              <a:uFill>
                <a:solidFill>
                  <a:srgbClr val="ffffff"/>
                </a:solidFill>
              </a:uFill>
              <a:latin typeface="Arial"/>
            </a:endParaRPr>
          </a:p>
          <a:p>
            <a:pPr marL="555480" indent="-554400">
              <a:lnSpc>
                <a:spcPct val="93000"/>
              </a:lnSpc>
              <a:spcBef>
                <a:spcPts val="1400"/>
              </a:spcBef>
              <a:buClr>
                <a:srgbClr val="000000"/>
              </a:buClr>
              <a:buSzPct val="45000"/>
              <a:buFont typeface="Noto Sans Symbols"/>
              <a:buChar char="●"/>
            </a:pPr>
            <a:r>
              <a:rPr b="0" lang="en-US" sz="3200" spc="-1" strike="noStrike">
                <a:solidFill>
                  <a:srgbClr val="000000"/>
                </a:solidFill>
                <a:uFill>
                  <a:solidFill>
                    <a:srgbClr val="ffffff"/>
                  </a:solidFill>
                </a:uFill>
                <a:latin typeface="Arial"/>
                <a:ea typeface="Arial"/>
              </a:rPr>
              <a:t>Considered a source code optimization technique because their use reduces the amount of temporary variables created.</a:t>
            </a:r>
            <a:endParaRPr b="0" lang="en-US" sz="3200" spc="-1" strike="noStrike">
              <a:solidFill>
                <a:srgbClr val="000000"/>
              </a:solidFill>
              <a:uFill>
                <a:solidFill>
                  <a:srgbClr val="ffffff"/>
                </a:solidFill>
              </a:uFill>
              <a:latin typeface="Arial"/>
            </a:endParaRPr>
          </a:p>
        </p:txBody>
      </p:sp>
    </p:spTree>
  </p:cSld>
  <p:transition spd="med">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7" name="CustomShape 1"/>
          <p:cNvSpPr/>
          <p:nvPr/>
        </p:nvSpPr>
        <p:spPr>
          <a:xfrm>
            <a:off x="3448080" y="7122960"/>
            <a:ext cx="3162960" cy="324360"/>
          </a:xfrm>
          <a:prstGeom prst="rect">
            <a:avLst/>
          </a:prstGeom>
          <a:noFill/>
          <a:ln>
            <a:noFill/>
          </a:ln>
        </p:spPr>
        <p:style>
          <a:lnRef idx="0"/>
          <a:fillRef idx="0"/>
          <a:effectRef idx="0"/>
          <a:fontRef idx="minor"/>
        </p:style>
      </p:sp>
      <p:sp>
        <p:nvSpPr>
          <p:cNvPr id="108"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Expression Templates</a:t>
            </a:r>
            <a:endParaRPr b="0" lang="en-US" sz="4400" spc="-1" strike="noStrike">
              <a:solidFill>
                <a:srgbClr val="000000"/>
              </a:solidFill>
              <a:uFill>
                <a:solidFill>
                  <a:srgbClr val="ffffff"/>
                </a:solidFill>
              </a:uFill>
              <a:latin typeface="Arial"/>
            </a:endParaRPr>
          </a:p>
        </p:txBody>
      </p:sp>
      <p:sp>
        <p:nvSpPr>
          <p:cNvPr id="109" name="CustomShape 3"/>
          <p:cNvSpPr/>
          <p:nvPr/>
        </p:nvSpPr>
        <p:spPr>
          <a:xfrm>
            <a:off x="639720" y="2103480"/>
            <a:ext cx="4663080" cy="3059640"/>
          </a:xfrm>
          <a:prstGeom prst="rect">
            <a:avLst/>
          </a:prstGeom>
          <a:solidFill>
            <a:srgbClr val="b2b2b2"/>
          </a:solidFill>
          <a:ln>
            <a:noFill/>
          </a:ln>
        </p:spPr>
        <p:style>
          <a:lnRef idx="0"/>
          <a:fillRef idx="0"/>
          <a:effectRef idx="0"/>
          <a:fontRef idx="minor"/>
        </p:style>
        <p:txBody>
          <a:bodyPr lIns="90000" rIns="90000" tIns="45000" bIns="45000"/>
          <a:p>
            <a:pPr>
              <a:lnSpc>
                <a:spcPct val="93000"/>
              </a:lnSpc>
            </a:pPr>
            <a:r>
              <a:rPr b="0" lang="en-US" sz="1400" spc="-1" strike="noStrike">
                <a:solidFill>
                  <a:srgbClr val="0000ff"/>
                </a:solidFill>
                <a:uFill>
                  <a:solidFill>
                    <a:srgbClr val="ffffff"/>
                  </a:solidFill>
                </a:uFill>
                <a:latin typeface="Times New Roman"/>
                <a:ea typeface="Times New Roman"/>
              </a:rPr>
              <a:t>template</a:t>
            </a:r>
            <a:r>
              <a:rPr b="0" lang="en-US" sz="1400" spc="-1" strike="noStrike">
                <a:solidFill>
                  <a:srgbClr val="000000"/>
                </a:solidFill>
                <a:uFill>
                  <a:solidFill>
                    <a:srgbClr val="ffffff"/>
                  </a:solidFill>
                </a:uFill>
                <a:latin typeface="Times New Roman"/>
                <a:ea typeface="Times New Roman"/>
              </a:rPr>
              <a:t>&lt;</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T, </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A&gt;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struct </a:t>
            </a:r>
            <a:r>
              <a:rPr b="0" lang="en-US" sz="1400" spc="-1" strike="noStrike">
                <a:solidFill>
                  <a:srgbClr val="000000"/>
                </a:solidFill>
                <a:uFill>
                  <a:solidFill>
                    <a:srgbClr val="ffffff"/>
                  </a:solidFill>
                </a:uFill>
                <a:latin typeface="Times New Roman"/>
                <a:ea typeface="Times New Roman"/>
              </a:rPr>
              <a:t>VectorExpr {</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      </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A &amp; Cast() </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           </a:t>
            </a:r>
            <a:r>
              <a:rPr b="0" lang="en-US" sz="1400" spc="-1" strike="noStrike">
                <a:solidFill>
                  <a:srgbClr val="0000ff"/>
                </a:solidFill>
                <a:uFill>
                  <a:solidFill>
                    <a:srgbClr val="ffffff"/>
                  </a:solidFill>
                </a:uFill>
                <a:latin typeface="Times New Roman"/>
                <a:ea typeface="Times New Roman"/>
              </a:rPr>
              <a:t>return static_cast</a:t>
            </a:r>
            <a:r>
              <a:rPr b="0" lang="en-US" sz="1400" spc="-1" strike="noStrike">
                <a:solidFill>
                  <a:srgbClr val="000000"/>
                </a:solidFill>
                <a:uFill>
                  <a:solidFill>
                    <a:srgbClr val="ffffff"/>
                  </a:solidFill>
                </a:uFill>
                <a:latin typeface="Times New Roman"/>
                <a:ea typeface="Times New Roman"/>
              </a:rPr>
              <a:t>&lt;</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A&amp;&gt; (*</a:t>
            </a:r>
            <a:r>
              <a:rPr b="0" lang="en-US" sz="1400" spc="-1" strike="noStrike">
                <a:solidFill>
                  <a:srgbClr val="0000ff"/>
                </a:solidFill>
                <a:uFill>
                  <a:solidFill>
                    <a:srgbClr val="ffffff"/>
                  </a:solidFill>
                </a:uFill>
                <a:latin typeface="Times New Roman"/>
                <a:ea typeface="Times New Roman"/>
              </a:rPr>
              <a:t>this</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T </a:t>
            </a:r>
            <a:r>
              <a:rPr b="0" lang="en-US" sz="1400" spc="-1" strike="noStrike">
                <a:solidFill>
                  <a:srgbClr val="0000ff"/>
                </a:solidFill>
                <a:uFill>
                  <a:solidFill>
                    <a:srgbClr val="ffffff"/>
                  </a:solidFill>
                </a:uFill>
                <a:latin typeface="Times New Roman"/>
                <a:ea typeface="Times New Roman"/>
              </a:rPr>
              <a:t>operator</a:t>
            </a:r>
            <a:r>
              <a:rPr b="0" lang="en-US" sz="1400" spc="-1" strike="noStrike">
                <a:solidFill>
                  <a:srgbClr val="000000"/>
                </a:solidFill>
                <a:uFill>
                  <a:solidFill>
                    <a:srgbClr val="ffffff"/>
                  </a:solidFill>
                </a:uFill>
                <a:latin typeface="Times New Roman"/>
                <a:ea typeface="Times New Roman"/>
              </a:rPr>
              <a:t>()(</a:t>
            </a:r>
            <a:r>
              <a:rPr b="0" lang="en-US" sz="1400" spc="-1" strike="noStrike">
                <a:solidFill>
                  <a:srgbClr val="0000ff"/>
                </a:solidFill>
                <a:uFill>
                  <a:solidFill>
                    <a:srgbClr val="ffffff"/>
                  </a:solidFill>
                </a:uFill>
                <a:latin typeface="Times New Roman"/>
                <a:ea typeface="Times New Roman"/>
              </a:rPr>
              <a:t>int </a:t>
            </a:r>
            <a:r>
              <a:rPr b="0" lang="en-US" sz="1400" spc="-1" strike="noStrike">
                <a:solidFill>
                  <a:srgbClr val="000000"/>
                </a:solidFill>
                <a:uFill>
                  <a:solidFill>
                    <a:srgbClr val="ffffff"/>
                  </a:solidFill>
                </a:uFill>
                <a:latin typeface="Times New Roman"/>
                <a:ea typeface="Times New Roman"/>
              </a:rPr>
              <a:t>i) </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           </a:t>
            </a:r>
            <a:r>
              <a:rPr b="0" lang="en-US" sz="1400" spc="-1" strike="noStrike">
                <a:solidFill>
                  <a:srgbClr val="0000ff"/>
                </a:solidFill>
                <a:uFill>
                  <a:solidFill>
                    <a:srgbClr val="ffffff"/>
                  </a:solidFill>
                </a:uFill>
                <a:latin typeface="Times New Roman"/>
                <a:ea typeface="Times New Roman"/>
              </a:rPr>
              <a:t>return </a:t>
            </a:r>
            <a:r>
              <a:rPr b="0" lang="en-US" sz="1400" spc="-1" strike="noStrike">
                <a:solidFill>
                  <a:srgbClr val="000000"/>
                </a:solidFill>
                <a:uFill>
                  <a:solidFill>
                    <a:srgbClr val="ffffff"/>
                  </a:solidFill>
                </a:uFill>
                <a:latin typeface="Times New Roman"/>
                <a:ea typeface="Times New Roman"/>
              </a:rPr>
              <a:t>Cast().</a:t>
            </a:r>
            <a:r>
              <a:rPr b="0" lang="en-US" sz="1400" spc="-1" strike="noStrike">
                <a:solidFill>
                  <a:srgbClr val="0000ff"/>
                </a:solidFill>
                <a:uFill>
                  <a:solidFill>
                    <a:srgbClr val="ffffff"/>
                  </a:solidFill>
                </a:uFill>
                <a:latin typeface="Times New Roman"/>
                <a:ea typeface="Times New Roman"/>
              </a:rPr>
              <a:t>operator</a:t>
            </a:r>
            <a:r>
              <a:rPr b="0" lang="en-US" sz="1400" spc="-1" strike="noStrike">
                <a:solidFill>
                  <a:srgbClr val="000000"/>
                </a:solidFill>
                <a:uFill>
                  <a:solidFill>
                    <a:srgbClr val="ffffff"/>
                  </a:solidFill>
                </a:uFill>
                <a:latin typeface="Times New Roman"/>
                <a:ea typeface="Times New Roman"/>
              </a:rPr>
              <a:t>()(i);</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VectorExpr&amp; </a:t>
            </a:r>
            <a:r>
              <a:rPr b="0" lang="en-US" sz="1400" spc="-1" strike="noStrike">
                <a:solidFill>
                  <a:srgbClr val="0000ff"/>
                </a:solidFill>
                <a:uFill>
                  <a:solidFill>
                    <a:srgbClr val="ffffff"/>
                  </a:solidFill>
                </a:uFill>
                <a:latin typeface="Times New Roman"/>
                <a:ea typeface="Times New Roman"/>
              </a:rPr>
              <a:t>operator</a:t>
            </a:r>
            <a:r>
              <a:rPr b="0" lang="en-US" sz="1400" spc="-1" strike="noStrike">
                <a:solidFill>
                  <a:srgbClr val="000000"/>
                </a:solidFill>
                <a:uFill>
                  <a:solidFill>
                    <a:srgbClr val="ffffff"/>
                  </a:solidFill>
                </a:uFill>
                <a:latin typeface="Times New Roman"/>
                <a:ea typeface="Times New Roman"/>
              </a:rPr>
              <a:t>=(</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VectorExpr &amp; exp) </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           </a:t>
            </a:r>
            <a:r>
              <a:rPr b="0" lang="en-US" sz="1400" spc="-1" strike="noStrike">
                <a:solidFill>
                  <a:srgbClr val="0000ff"/>
                </a:solidFill>
                <a:uFill>
                  <a:solidFill>
                    <a:srgbClr val="ffffff"/>
                  </a:solidFill>
                </a:uFill>
                <a:latin typeface="Times New Roman"/>
                <a:ea typeface="Times New Roman"/>
              </a:rPr>
              <a:t>return </a:t>
            </a:r>
            <a:r>
              <a:rPr b="0" lang="en-US" sz="1400" spc="-1" strike="noStrike">
                <a:solidFill>
                  <a:srgbClr val="000000"/>
                </a:solidFill>
                <a:uFill>
                  <a:solidFill>
                    <a:srgbClr val="ffffff"/>
                  </a:solidFill>
                </a:uFill>
                <a:latin typeface="Times New Roman"/>
                <a:ea typeface="Times New Roman"/>
              </a:rPr>
              <a:t>*</a:t>
            </a:r>
            <a:r>
              <a:rPr b="0" lang="en-US" sz="1400" spc="-1" strike="noStrike">
                <a:solidFill>
                  <a:srgbClr val="0000ff"/>
                </a:solidFill>
                <a:uFill>
                  <a:solidFill>
                    <a:srgbClr val="ffffff"/>
                  </a:solidFill>
                </a:uFill>
                <a:latin typeface="Times New Roman"/>
                <a:ea typeface="Times New Roman"/>
              </a:rPr>
              <a:t>this</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p:txBody>
      </p:sp>
      <p:sp>
        <p:nvSpPr>
          <p:cNvPr id="110" name="CustomShape 4"/>
          <p:cNvSpPr/>
          <p:nvPr/>
        </p:nvSpPr>
        <p:spPr>
          <a:xfrm>
            <a:off x="623880" y="1646280"/>
            <a:ext cx="2559600" cy="429120"/>
          </a:xfrm>
          <a:prstGeom prst="rect">
            <a:avLst/>
          </a:prstGeom>
          <a:noFill/>
          <a:ln>
            <a:noFill/>
          </a:ln>
        </p:spPr>
        <p:style>
          <a:lnRef idx="0"/>
          <a:fillRef idx="0"/>
          <a:effectRef idx="0"/>
          <a:fontRef idx="minor"/>
        </p:style>
        <p:txBody>
          <a:bodyPr lIns="90000" rIns="90000" tIns="45000" bIns="45000"/>
          <a:p>
            <a:pPr>
              <a:lnSpc>
                <a:spcPct val="93000"/>
              </a:lnSpc>
            </a:pPr>
            <a:r>
              <a:rPr b="1" lang="en-US" sz="2400" spc="-1" strike="noStrike">
                <a:solidFill>
                  <a:srgbClr val="000000"/>
                </a:solidFill>
                <a:uFill>
                  <a:solidFill>
                    <a:srgbClr val="ffffff"/>
                  </a:solidFill>
                </a:uFill>
                <a:latin typeface="Arial"/>
                <a:ea typeface="Arial"/>
              </a:rPr>
              <a:t>Example:</a:t>
            </a:r>
            <a:endParaRPr b="0" lang="en-US" sz="2400" spc="-1" strike="noStrike">
              <a:solidFill>
                <a:srgbClr val="000000"/>
              </a:solidFill>
              <a:uFill>
                <a:solidFill>
                  <a:srgbClr val="ffffff"/>
                </a:solidFill>
              </a:uFill>
              <a:latin typeface="Arial"/>
            </a:endParaRPr>
          </a:p>
        </p:txBody>
      </p:sp>
      <p:sp>
        <p:nvSpPr>
          <p:cNvPr id="111" name="CustomShape 5"/>
          <p:cNvSpPr/>
          <p:nvPr/>
        </p:nvSpPr>
        <p:spPr>
          <a:xfrm>
            <a:off x="639720" y="5211720"/>
            <a:ext cx="4663080" cy="599040"/>
          </a:xfrm>
          <a:prstGeom prst="rect">
            <a:avLst/>
          </a:prstGeom>
          <a:noFill/>
          <a:ln>
            <a:noFill/>
          </a:ln>
        </p:spPr>
        <p:style>
          <a:lnRef idx="0"/>
          <a:fillRef idx="0"/>
          <a:effectRef idx="0"/>
          <a:fontRef idx="minor"/>
        </p:style>
        <p:txBody>
          <a:bodyPr lIns="90000" rIns="90000" tIns="45000" bIns="45000"/>
          <a:p>
            <a:pPr>
              <a:lnSpc>
                <a:spcPct val="93000"/>
              </a:lnSpc>
            </a:pPr>
            <a:r>
              <a:rPr b="0" i="1" lang="en-US" sz="1800" spc="-1" strike="noStrike">
                <a:solidFill>
                  <a:srgbClr val="000000"/>
                </a:solidFill>
                <a:uFill>
                  <a:solidFill>
                    <a:srgbClr val="ffffff"/>
                  </a:solidFill>
                </a:uFill>
                <a:latin typeface="Arial"/>
                <a:ea typeface="Arial"/>
              </a:rPr>
              <a:t>Expression template base class for a vector container.</a:t>
            </a:r>
            <a:endParaRPr b="0" lang="en-US" sz="1800" spc="-1" strike="noStrike">
              <a:solidFill>
                <a:srgbClr val="000000"/>
              </a:solidFill>
              <a:uFill>
                <a:solidFill>
                  <a:srgbClr val="ffffff"/>
                </a:solidFill>
              </a:uFill>
              <a:latin typeface="Arial"/>
            </a:endParaRPr>
          </a:p>
        </p:txBody>
      </p:sp>
    </p:spTree>
  </p:cSld>
  <p:transition spd="med">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2" name="CustomShape 1"/>
          <p:cNvSpPr/>
          <p:nvPr/>
        </p:nvSpPr>
        <p:spPr>
          <a:xfrm>
            <a:off x="3448080" y="7122960"/>
            <a:ext cx="3162960" cy="324360"/>
          </a:xfrm>
          <a:prstGeom prst="rect">
            <a:avLst/>
          </a:prstGeom>
          <a:noFill/>
          <a:ln>
            <a:noFill/>
          </a:ln>
        </p:spPr>
        <p:style>
          <a:lnRef idx="0"/>
          <a:fillRef idx="0"/>
          <a:effectRef idx="0"/>
          <a:fontRef idx="minor"/>
        </p:style>
      </p:sp>
      <p:sp>
        <p:nvSpPr>
          <p:cNvPr id="113"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Expression Templates</a:t>
            </a:r>
            <a:endParaRPr b="0" lang="en-US" sz="4400" spc="-1" strike="noStrike">
              <a:solidFill>
                <a:srgbClr val="000000"/>
              </a:solidFill>
              <a:uFill>
                <a:solidFill>
                  <a:srgbClr val="ffffff"/>
                </a:solidFill>
              </a:uFill>
              <a:latin typeface="Arial"/>
            </a:endParaRPr>
          </a:p>
        </p:txBody>
      </p:sp>
      <p:sp>
        <p:nvSpPr>
          <p:cNvPr id="114" name="CustomShape 3"/>
          <p:cNvSpPr/>
          <p:nvPr/>
        </p:nvSpPr>
        <p:spPr>
          <a:xfrm>
            <a:off x="639720" y="2066760"/>
            <a:ext cx="8960400" cy="3851640"/>
          </a:xfrm>
          <a:prstGeom prst="rect">
            <a:avLst/>
          </a:prstGeom>
          <a:solidFill>
            <a:srgbClr val="b2b2b2"/>
          </a:solidFill>
          <a:ln>
            <a:noFill/>
          </a:ln>
        </p:spPr>
        <p:style>
          <a:lnRef idx="0"/>
          <a:fillRef idx="0"/>
          <a:effectRef idx="0"/>
          <a:fontRef idx="minor"/>
        </p:style>
        <p:txBody>
          <a:bodyPr lIns="90000" rIns="90000" tIns="45000" bIns="45000"/>
          <a:p>
            <a:pPr>
              <a:lnSpc>
                <a:spcPct val="93000"/>
              </a:lnSpc>
            </a:pPr>
            <a:r>
              <a:rPr b="0" lang="en-US" sz="1400" spc="-1" strike="noStrike">
                <a:solidFill>
                  <a:srgbClr val="0000ff"/>
                </a:solidFill>
                <a:uFill>
                  <a:solidFill>
                    <a:srgbClr val="ffffff"/>
                  </a:solidFill>
                </a:uFill>
                <a:latin typeface="Times New Roman"/>
                <a:ea typeface="Times New Roman"/>
              </a:rPr>
              <a:t>template</a:t>
            </a:r>
            <a:r>
              <a:rPr b="0" lang="en-US" sz="1400" spc="-1" strike="noStrike">
                <a:solidFill>
                  <a:srgbClr val="000000"/>
                </a:solidFill>
                <a:uFill>
                  <a:solidFill>
                    <a:srgbClr val="ffffff"/>
                  </a:solidFill>
                </a:uFill>
                <a:latin typeface="Times New Roman"/>
                <a:ea typeface="Times New Roman"/>
              </a:rPr>
              <a:t>&lt;</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T, </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LHS, </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RHS&gt;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struct </a:t>
            </a:r>
            <a:r>
              <a:rPr b="0" lang="en-US" sz="1400" spc="-1" strike="noStrike">
                <a:solidFill>
                  <a:srgbClr val="000000"/>
                </a:solidFill>
                <a:uFill>
                  <a:solidFill>
                    <a:srgbClr val="ffffff"/>
                  </a:solidFill>
                </a:uFill>
                <a:latin typeface="Times New Roman"/>
                <a:ea typeface="Times New Roman"/>
              </a:rPr>
              <a:t>VectorAdd : </a:t>
            </a:r>
            <a:r>
              <a:rPr b="0" lang="en-US" sz="1400" spc="-1" strike="noStrike">
                <a:solidFill>
                  <a:srgbClr val="0000ff"/>
                </a:solidFill>
                <a:uFill>
                  <a:solidFill>
                    <a:srgbClr val="ffffff"/>
                  </a:solidFill>
                </a:uFill>
                <a:latin typeface="Times New Roman"/>
                <a:ea typeface="Times New Roman"/>
              </a:rPr>
              <a:t>public </a:t>
            </a:r>
            <a:r>
              <a:rPr b="0" lang="en-US" sz="1400" spc="-1" strike="noStrike">
                <a:solidFill>
                  <a:srgbClr val="000000"/>
                </a:solidFill>
                <a:uFill>
                  <a:solidFill>
                    <a:srgbClr val="ffffff"/>
                  </a:solidFill>
                </a:uFill>
                <a:latin typeface="Times New Roman"/>
                <a:ea typeface="Times New Roman"/>
              </a:rPr>
              <a:t>VectorExpr&lt;T, VectorAdd&lt;T, LHS, RHS&gt; &gt; {</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LHS&amp; lhs;</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RHS&amp; rhs;</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VectorAdd(</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VectorExpr&lt;T, LHS&gt;&amp; l,  </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VectorExpr&lt;T, RHS&gt;&amp; r)</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 lhs(l.Cast()), rhs(r.Cast()) {</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T </a:t>
            </a:r>
            <a:r>
              <a:rPr b="0" lang="en-US" sz="1400" spc="-1" strike="noStrike">
                <a:solidFill>
                  <a:srgbClr val="0000ff"/>
                </a:solidFill>
                <a:uFill>
                  <a:solidFill>
                    <a:srgbClr val="ffffff"/>
                  </a:solidFill>
                </a:uFill>
                <a:latin typeface="Times New Roman"/>
                <a:ea typeface="Times New Roman"/>
              </a:rPr>
              <a:t>operator</a:t>
            </a:r>
            <a:r>
              <a:rPr b="0" lang="en-US" sz="1400" spc="-1" strike="noStrike">
                <a:solidFill>
                  <a:srgbClr val="000000"/>
                </a:solidFill>
                <a:uFill>
                  <a:solidFill>
                    <a:srgbClr val="ffffff"/>
                  </a:solidFill>
                </a:uFill>
                <a:latin typeface="Times New Roman"/>
                <a:ea typeface="Times New Roman"/>
              </a:rPr>
              <a:t>()(</a:t>
            </a:r>
            <a:r>
              <a:rPr b="0" lang="en-US" sz="1400" spc="-1" strike="noStrike">
                <a:solidFill>
                  <a:srgbClr val="0000ff"/>
                </a:solidFill>
                <a:uFill>
                  <a:solidFill>
                    <a:srgbClr val="ffffff"/>
                  </a:solidFill>
                </a:uFill>
                <a:latin typeface="Times New Roman"/>
                <a:ea typeface="Times New Roman"/>
              </a:rPr>
              <a:t>int </a:t>
            </a:r>
            <a:r>
              <a:rPr b="0" lang="en-US" sz="1400" spc="-1" strike="noStrike">
                <a:solidFill>
                  <a:srgbClr val="000000"/>
                </a:solidFill>
                <a:uFill>
                  <a:solidFill>
                    <a:srgbClr val="ffffff"/>
                  </a:solidFill>
                </a:uFill>
                <a:latin typeface="Times New Roman"/>
                <a:ea typeface="Times New Roman"/>
              </a:rPr>
              <a:t>i) </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          </a:t>
            </a:r>
            <a:r>
              <a:rPr b="0" lang="en-US" sz="1400" spc="-1" strike="noStrike">
                <a:solidFill>
                  <a:srgbClr val="0000ff"/>
                </a:solidFill>
                <a:uFill>
                  <a:solidFill>
                    <a:srgbClr val="ffffff"/>
                  </a:solidFill>
                </a:uFill>
                <a:latin typeface="Times New Roman"/>
                <a:ea typeface="Times New Roman"/>
              </a:rPr>
              <a:t>return </a:t>
            </a:r>
            <a:r>
              <a:rPr b="0" lang="en-US" sz="1400" spc="-1" strike="noStrike">
                <a:solidFill>
                  <a:srgbClr val="000000"/>
                </a:solidFill>
                <a:uFill>
                  <a:solidFill>
                    <a:srgbClr val="ffffff"/>
                  </a:solidFill>
                </a:uFill>
                <a:latin typeface="Times New Roman"/>
                <a:ea typeface="Times New Roman"/>
              </a:rPr>
              <a:t>lhs(i) + rhs(i);</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template</a:t>
            </a:r>
            <a:r>
              <a:rPr b="0" lang="en-US" sz="1400" spc="-1" strike="noStrike">
                <a:solidFill>
                  <a:srgbClr val="000000"/>
                </a:solidFill>
                <a:uFill>
                  <a:solidFill>
                    <a:srgbClr val="ffffff"/>
                  </a:solidFill>
                </a:uFill>
                <a:latin typeface="Times New Roman"/>
                <a:ea typeface="Times New Roman"/>
              </a:rPr>
              <a:t>&lt;</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T, </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LHS, </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RHS&gt;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inline const </a:t>
            </a:r>
            <a:r>
              <a:rPr b="0" lang="en-US" sz="1400" spc="-1" strike="noStrike">
                <a:solidFill>
                  <a:srgbClr val="000000"/>
                </a:solidFill>
                <a:uFill>
                  <a:solidFill>
                    <a:srgbClr val="ffffff"/>
                  </a:solidFill>
                </a:uFill>
                <a:latin typeface="Times New Roman"/>
                <a:ea typeface="Times New Roman"/>
              </a:rPr>
              <a:t>VectorAdd&lt;T, LHS, RHS&gt; </a:t>
            </a:r>
            <a:r>
              <a:rPr b="0" lang="en-US" sz="1400" spc="-1" strike="noStrike">
                <a:solidFill>
                  <a:srgbClr val="0000ff"/>
                </a:solidFill>
                <a:uFill>
                  <a:solidFill>
                    <a:srgbClr val="ffffff"/>
                  </a:solidFill>
                </a:uFill>
                <a:latin typeface="Times New Roman"/>
                <a:ea typeface="Times New Roman"/>
              </a:rPr>
              <a:t>operator</a:t>
            </a:r>
            <a:r>
              <a:rPr b="0" lang="en-US" sz="1400" spc="-1" strike="noStrike">
                <a:solidFill>
                  <a:srgbClr val="000000"/>
                </a:solidFill>
                <a:uFill>
                  <a:solidFill>
                    <a:srgbClr val="ffffff"/>
                  </a:solidFill>
                </a:uFill>
                <a:latin typeface="Times New Roman"/>
                <a:ea typeface="Times New Roman"/>
              </a:rPr>
              <a:t>+(</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VectorExpr&lt;T, LHS&gt;&amp; l, </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VectorExpr&lt;T, RHS&gt;&amp; r) {</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      </a:t>
            </a:r>
            <a:r>
              <a:rPr b="0" lang="en-US" sz="1400" spc="-1" strike="noStrike">
                <a:solidFill>
                  <a:srgbClr val="0000ff"/>
                </a:solidFill>
                <a:uFill>
                  <a:solidFill>
                    <a:srgbClr val="ffffff"/>
                  </a:solidFill>
                </a:uFill>
                <a:latin typeface="Times New Roman"/>
                <a:ea typeface="Times New Roman"/>
              </a:rPr>
              <a:t>return </a:t>
            </a:r>
            <a:r>
              <a:rPr b="0" lang="en-US" sz="1400" spc="-1" strike="noStrike">
                <a:solidFill>
                  <a:srgbClr val="000000"/>
                </a:solidFill>
                <a:uFill>
                  <a:solidFill>
                    <a:srgbClr val="ffffff"/>
                  </a:solidFill>
                </a:uFill>
                <a:latin typeface="Times New Roman"/>
                <a:ea typeface="Times New Roman"/>
              </a:rPr>
              <a:t>VectorAdd&lt;T, LHS, RHS&gt;(l.Cast(), r.Cast());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p:txBody>
      </p:sp>
      <p:sp>
        <p:nvSpPr>
          <p:cNvPr id="115" name="CustomShape 4"/>
          <p:cNvSpPr/>
          <p:nvPr/>
        </p:nvSpPr>
        <p:spPr>
          <a:xfrm>
            <a:off x="623880" y="1646280"/>
            <a:ext cx="2559600" cy="429120"/>
          </a:xfrm>
          <a:prstGeom prst="rect">
            <a:avLst/>
          </a:prstGeom>
          <a:noFill/>
          <a:ln>
            <a:noFill/>
          </a:ln>
        </p:spPr>
        <p:style>
          <a:lnRef idx="0"/>
          <a:fillRef idx="0"/>
          <a:effectRef idx="0"/>
          <a:fontRef idx="minor"/>
        </p:style>
        <p:txBody>
          <a:bodyPr lIns="90000" rIns="90000" tIns="45000" bIns="45000"/>
          <a:p>
            <a:pPr>
              <a:lnSpc>
                <a:spcPct val="93000"/>
              </a:lnSpc>
            </a:pPr>
            <a:r>
              <a:rPr b="1" lang="en-US" sz="2400" spc="-1" strike="noStrike">
                <a:solidFill>
                  <a:srgbClr val="000000"/>
                </a:solidFill>
                <a:uFill>
                  <a:solidFill>
                    <a:srgbClr val="ffffff"/>
                  </a:solidFill>
                </a:uFill>
                <a:latin typeface="Arial"/>
                <a:ea typeface="Arial"/>
              </a:rPr>
              <a:t>Example:</a:t>
            </a:r>
            <a:endParaRPr b="0" lang="en-US" sz="2400" spc="-1" strike="noStrike">
              <a:solidFill>
                <a:srgbClr val="000000"/>
              </a:solidFill>
              <a:uFill>
                <a:solidFill>
                  <a:srgbClr val="ffffff"/>
                </a:solidFill>
              </a:uFill>
              <a:latin typeface="Arial"/>
            </a:endParaRPr>
          </a:p>
        </p:txBody>
      </p:sp>
      <p:sp>
        <p:nvSpPr>
          <p:cNvPr id="116" name="CustomShape 5"/>
          <p:cNvSpPr/>
          <p:nvPr/>
        </p:nvSpPr>
        <p:spPr>
          <a:xfrm>
            <a:off x="639720" y="6148440"/>
            <a:ext cx="6582240" cy="599040"/>
          </a:xfrm>
          <a:prstGeom prst="rect">
            <a:avLst/>
          </a:prstGeom>
          <a:noFill/>
          <a:ln>
            <a:noFill/>
          </a:ln>
        </p:spPr>
        <p:style>
          <a:lnRef idx="0"/>
          <a:fillRef idx="0"/>
          <a:effectRef idx="0"/>
          <a:fontRef idx="minor"/>
        </p:style>
        <p:txBody>
          <a:bodyPr lIns="90000" rIns="90000" tIns="45000" bIns="45000"/>
          <a:p>
            <a:pPr>
              <a:lnSpc>
                <a:spcPct val="93000"/>
              </a:lnSpc>
            </a:pPr>
            <a:r>
              <a:rPr b="0" i="1" lang="en-US" sz="1800" spc="-1" strike="noStrike">
                <a:solidFill>
                  <a:srgbClr val="000000"/>
                </a:solidFill>
                <a:uFill>
                  <a:solidFill>
                    <a:srgbClr val="ffffff"/>
                  </a:solidFill>
                </a:uFill>
                <a:latin typeface="Arial"/>
                <a:ea typeface="Arial"/>
              </a:rPr>
              <a:t>Expression template representing addition for a vector.</a:t>
            </a:r>
            <a:endParaRPr b="0" lang="en-US" sz="1800" spc="-1" strike="noStrike">
              <a:solidFill>
                <a:srgbClr val="000000"/>
              </a:solidFill>
              <a:uFill>
                <a:solidFill>
                  <a:srgbClr val="ffffff"/>
                </a:solidFill>
              </a:uFill>
              <a:latin typeface="Arial"/>
            </a:endParaRPr>
          </a:p>
        </p:txBody>
      </p:sp>
    </p:spTree>
  </p:cSld>
  <p:transition spd="med">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CustomShape 1"/>
          <p:cNvSpPr/>
          <p:nvPr/>
        </p:nvSpPr>
        <p:spPr>
          <a:xfrm>
            <a:off x="3448080" y="7122960"/>
            <a:ext cx="3162960" cy="324360"/>
          </a:xfrm>
          <a:prstGeom prst="rect">
            <a:avLst/>
          </a:prstGeom>
          <a:noFill/>
          <a:ln>
            <a:noFill/>
          </a:ln>
        </p:spPr>
        <p:style>
          <a:lnRef idx="0"/>
          <a:fillRef idx="0"/>
          <a:effectRef idx="0"/>
          <a:fontRef idx="minor"/>
        </p:style>
        <p:txBody>
          <a:bodyPr lIns="0" rIns="0" tIns="0" bIns="0"/>
          <a:p>
            <a:pPr>
              <a:lnSpc>
                <a:spcPct val="93000"/>
              </a:lnSpc>
            </a:pPr>
            <a:r>
              <a:rPr b="0" lang="en-US" sz="4400" spc="-1" strike="noStrike">
                <a:solidFill>
                  <a:srgbClr val="000000"/>
                </a:solidFill>
                <a:uFill>
                  <a:solidFill>
                    <a:srgbClr val="ffffff"/>
                  </a:solidFill>
                </a:uFill>
                <a:latin typeface="Arial"/>
                <a:ea typeface="Arial"/>
              </a:rPr>
              <a:t> </a:t>
            </a:r>
            <a:endParaRPr b="0" lang="en-US" sz="4400" spc="-1" strike="noStrike">
              <a:solidFill>
                <a:srgbClr val="000000"/>
              </a:solidFill>
              <a:uFill>
                <a:solidFill>
                  <a:srgbClr val="ffffff"/>
                </a:solidFill>
              </a:uFill>
              <a:latin typeface="Arial"/>
            </a:endParaRPr>
          </a:p>
        </p:txBody>
      </p:sp>
      <p:sp>
        <p:nvSpPr>
          <p:cNvPr id="118" name="CustomShape 2"/>
          <p:cNvSpPr/>
          <p:nvPr/>
        </p:nvSpPr>
        <p:spPr>
          <a:xfrm>
            <a:off x="250920" y="182520"/>
            <a:ext cx="9049320" cy="1083240"/>
          </a:xfrm>
          <a:prstGeom prst="rect">
            <a:avLst/>
          </a:prstGeom>
          <a:noFill/>
          <a:ln>
            <a:noFill/>
          </a:ln>
        </p:spPr>
        <p:style>
          <a:lnRef idx="0"/>
          <a:fillRef idx="0"/>
          <a:effectRef idx="0"/>
          <a:fontRef idx="minor"/>
        </p:style>
        <p:txBody>
          <a:bodyPr lIns="0" rIns="0" tIns="0" bIns="0" anchor="ctr"/>
          <a:p>
            <a:pPr>
              <a:lnSpc>
                <a:spcPct val="93000"/>
              </a:lnSpc>
            </a:pPr>
            <a:r>
              <a:rPr b="0" lang="en-US" sz="4400" spc="-1" strike="noStrike">
                <a:solidFill>
                  <a:srgbClr val="000000"/>
                </a:solidFill>
                <a:uFill>
                  <a:solidFill>
                    <a:srgbClr val="ffffff"/>
                  </a:solidFill>
                </a:uFill>
                <a:latin typeface="Arial"/>
                <a:ea typeface="Arial"/>
              </a:rPr>
              <a:t>Expression Templates</a:t>
            </a:r>
            <a:endParaRPr b="0" lang="en-US" sz="4400" spc="-1" strike="noStrike">
              <a:solidFill>
                <a:srgbClr val="000000"/>
              </a:solidFill>
              <a:uFill>
                <a:solidFill>
                  <a:srgbClr val="ffffff"/>
                </a:solidFill>
              </a:uFill>
              <a:latin typeface="Arial"/>
            </a:endParaRPr>
          </a:p>
        </p:txBody>
      </p:sp>
      <p:sp>
        <p:nvSpPr>
          <p:cNvPr id="119" name="CustomShape 3"/>
          <p:cNvSpPr/>
          <p:nvPr/>
        </p:nvSpPr>
        <p:spPr>
          <a:xfrm>
            <a:off x="639720" y="2066760"/>
            <a:ext cx="8960400" cy="3851640"/>
          </a:xfrm>
          <a:prstGeom prst="rect">
            <a:avLst/>
          </a:prstGeom>
          <a:solidFill>
            <a:srgbClr val="b2b2b2"/>
          </a:solidFill>
          <a:ln>
            <a:noFill/>
          </a:ln>
        </p:spPr>
        <p:style>
          <a:lnRef idx="0"/>
          <a:fillRef idx="0"/>
          <a:effectRef idx="0"/>
          <a:fontRef idx="minor"/>
        </p:style>
        <p:txBody>
          <a:bodyPr lIns="90000" rIns="90000" tIns="45000" bIns="45000"/>
          <a:p>
            <a:pPr>
              <a:lnSpc>
                <a:spcPct val="93000"/>
              </a:lnSpc>
            </a:pPr>
            <a:r>
              <a:rPr b="0" lang="en-US" sz="1400" spc="-1" strike="noStrike">
                <a:solidFill>
                  <a:srgbClr val="0000ff"/>
                </a:solidFill>
                <a:uFill>
                  <a:solidFill>
                    <a:srgbClr val="ffffff"/>
                  </a:solidFill>
                </a:uFill>
                <a:latin typeface="Times New Roman"/>
                <a:ea typeface="Times New Roman"/>
              </a:rPr>
              <a:t>template</a:t>
            </a:r>
            <a:r>
              <a:rPr b="0" lang="en-US" sz="1400" spc="-1" strike="noStrike">
                <a:solidFill>
                  <a:srgbClr val="000000"/>
                </a:solidFill>
                <a:uFill>
                  <a:solidFill>
                    <a:srgbClr val="ffffff"/>
                  </a:solidFill>
                </a:uFill>
                <a:latin typeface="Times New Roman"/>
                <a:ea typeface="Times New Roman"/>
              </a:rPr>
              <a:t>&lt;</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T, </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LHS, </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RHS&gt;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struct </a:t>
            </a:r>
            <a:r>
              <a:rPr b="0" lang="en-US" sz="1400" spc="-1" strike="noStrike">
                <a:solidFill>
                  <a:srgbClr val="000000"/>
                </a:solidFill>
                <a:uFill>
                  <a:solidFill>
                    <a:srgbClr val="ffffff"/>
                  </a:solidFill>
                </a:uFill>
                <a:latin typeface="Times New Roman"/>
                <a:ea typeface="Times New Roman"/>
              </a:rPr>
              <a:t>VectorAdd : </a:t>
            </a:r>
            <a:r>
              <a:rPr b="0" lang="en-US" sz="1400" spc="-1" strike="noStrike">
                <a:solidFill>
                  <a:srgbClr val="0000ff"/>
                </a:solidFill>
                <a:uFill>
                  <a:solidFill>
                    <a:srgbClr val="ffffff"/>
                  </a:solidFill>
                </a:uFill>
                <a:latin typeface="Times New Roman"/>
                <a:ea typeface="Times New Roman"/>
              </a:rPr>
              <a:t>public </a:t>
            </a:r>
            <a:r>
              <a:rPr b="0" lang="en-US" sz="1400" spc="-1" strike="noStrike">
                <a:solidFill>
                  <a:srgbClr val="000000"/>
                </a:solidFill>
                <a:uFill>
                  <a:solidFill>
                    <a:srgbClr val="ffffff"/>
                  </a:solidFill>
                </a:uFill>
                <a:latin typeface="Times New Roman"/>
                <a:ea typeface="Times New Roman"/>
              </a:rPr>
              <a:t>VectorExpr&lt;T, VectorAdd&lt;T, LHS, RHS&gt; &gt; {</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LHS&amp; lhs;</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RHS&amp; rhs;</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VectorAdd(</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VectorExpr&lt;T, LHS&gt;&amp; l,  </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VectorExpr&lt;T, RHS&gt;&amp; r)</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 lhs(l.Cast()), rhs(r.Cast()) {</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T </a:t>
            </a:r>
            <a:r>
              <a:rPr b="0" lang="en-US" sz="1400" spc="-1" strike="noStrike">
                <a:solidFill>
                  <a:srgbClr val="0000ff"/>
                </a:solidFill>
                <a:uFill>
                  <a:solidFill>
                    <a:srgbClr val="ffffff"/>
                  </a:solidFill>
                </a:uFill>
                <a:latin typeface="Times New Roman"/>
                <a:ea typeface="Times New Roman"/>
              </a:rPr>
              <a:t>operator</a:t>
            </a:r>
            <a:r>
              <a:rPr b="0" lang="en-US" sz="1400" spc="-1" strike="noStrike">
                <a:solidFill>
                  <a:srgbClr val="000000"/>
                </a:solidFill>
                <a:uFill>
                  <a:solidFill>
                    <a:srgbClr val="ffffff"/>
                  </a:solidFill>
                </a:uFill>
                <a:latin typeface="Times New Roman"/>
                <a:ea typeface="Times New Roman"/>
              </a:rPr>
              <a:t>()(</a:t>
            </a:r>
            <a:r>
              <a:rPr b="0" lang="en-US" sz="1400" spc="-1" strike="noStrike">
                <a:solidFill>
                  <a:srgbClr val="0000ff"/>
                </a:solidFill>
                <a:uFill>
                  <a:solidFill>
                    <a:srgbClr val="ffffff"/>
                  </a:solidFill>
                </a:uFill>
                <a:latin typeface="Times New Roman"/>
                <a:ea typeface="Times New Roman"/>
              </a:rPr>
              <a:t>int </a:t>
            </a:r>
            <a:r>
              <a:rPr b="0" lang="en-US" sz="1400" spc="-1" strike="noStrike">
                <a:solidFill>
                  <a:srgbClr val="000000"/>
                </a:solidFill>
                <a:uFill>
                  <a:solidFill>
                    <a:srgbClr val="ffffff"/>
                  </a:solidFill>
                </a:uFill>
                <a:latin typeface="Times New Roman"/>
                <a:ea typeface="Times New Roman"/>
              </a:rPr>
              <a:t>i) </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          </a:t>
            </a:r>
            <a:r>
              <a:rPr b="0" lang="en-US" sz="1400" spc="-1" strike="noStrike">
                <a:solidFill>
                  <a:srgbClr val="0000ff"/>
                </a:solidFill>
                <a:uFill>
                  <a:solidFill>
                    <a:srgbClr val="ffffff"/>
                  </a:solidFill>
                </a:uFill>
                <a:latin typeface="Times New Roman"/>
                <a:ea typeface="Times New Roman"/>
              </a:rPr>
              <a:t>return </a:t>
            </a:r>
            <a:r>
              <a:rPr b="0" lang="en-US" sz="1400" spc="-1" strike="noStrike">
                <a:solidFill>
                  <a:srgbClr val="000000"/>
                </a:solidFill>
                <a:uFill>
                  <a:solidFill>
                    <a:srgbClr val="ffffff"/>
                  </a:solidFill>
                </a:uFill>
                <a:latin typeface="Times New Roman"/>
                <a:ea typeface="Times New Roman"/>
              </a:rPr>
              <a:t>lhs(i) + rhs(i);</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    </a:t>
            </a: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a:p>
            <a:pPr>
              <a:lnSpc>
                <a:spcPct val="93000"/>
              </a:lnSpc>
            </a:pP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template</a:t>
            </a:r>
            <a:r>
              <a:rPr b="0" lang="en-US" sz="1400" spc="-1" strike="noStrike">
                <a:solidFill>
                  <a:srgbClr val="000000"/>
                </a:solidFill>
                <a:uFill>
                  <a:solidFill>
                    <a:srgbClr val="ffffff"/>
                  </a:solidFill>
                </a:uFill>
                <a:latin typeface="Times New Roman"/>
                <a:ea typeface="Times New Roman"/>
              </a:rPr>
              <a:t>&lt;</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T, </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LHS, </a:t>
            </a:r>
            <a:r>
              <a:rPr b="0" lang="en-US" sz="1400" spc="-1" strike="noStrike">
                <a:solidFill>
                  <a:srgbClr val="0000ff"/>
                </a:solidFill>
                <a:uFill>
                  <a:solidFill>
                    <a:srgbClr val="ffffff"/>
                  </a:solidFill>
                </a:uFill>
                <a:latin typeface="Times New Roman"/>
                <a:ea typeface="Times New Roman"/>
              </a:rPr>
              <a:t>class </a:t>
            </a:r>
            <a:r>
              <a:rPr b="0" lang="en-US" sz="1400" spc="-1" strike="noStrike">
                <a:solidFill>
                  <a:srgbClr val="000000"/>
                </a:solidFill>
                <a:uFill>
                  <a:solidFill>
                    <a:srgbClr val="ffffff"/>
                  </a:solidFill>
                </a:uFill>
                <a:latin typeface="Times New Roman"/>
                <a:ea typeface="Times New Roman"/>
              </a:rPr>
              <a:t>RHS&gt;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inline const </a:t>
            </a:r>
            <a:r>
              <a:rPr b="0" lang="en-US" sz="1400" spc="-1" strike="noStrike">
                <a:solidFill>
                  <a:srgbClr val="000000"/>
                </a:solidFill>
                <a:uFill>
                  <a:solidFill>
                    <a:srgbClr val="ffffff"/>
                  </a:solidFill>
                </a:uFill>
                <a:latin typeface="Times New Roman"/>
                <a:ea typeface="Times New Roman"/>
              </a:rPr>
              <a:t>VectorAdd&lt;T, LHS, RHS&gt; </a:t>
            </a:r>
            <a:r>
              <a:rPr b="0" lang="en-US" sz="1400" spc="-1" strike="noStrike">
                <a:solidFill>
                  <a:srgbClr val="0000ff"/>
                </a:solidFill>
                <a:uFill>
                  <a:solidFill>
                    <a:srgbClr val="ffffff"/>
                  </a:solidFill>
                </a:uFill>
                <a:latin typeface="Times New Roman"/>
                <a:ea typeface="Times New Roman"/>
              </a:rPr>
              <a:t>operator</a:t>
            </a:r>
            <a:r>
              <a:rPr b="0" lang="en-US" sz="1400" spc="-1" strike="noStrike">
                <a:solidFill>
                  <a:srgbClr val="000000"/>
                </a:solidFill>
                <a:uFill>
                  <a:solidFill>
                    <a:srgbClr val="ffffff"/>
                  </a:solidFill>
                </a:uFill>
                <a:latin typeface="Times New Roman"/>
                <a:ea typeface="Times New Roman"/>
              </a:rPr>
              <a:t>+(</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VectorExpr&lt;T, LHS&gt;&amp; l, </a:t>
            </a:r>
            <a:r>
              <a:rPr b="0" lang="en-US" sz="1400" spc="-1" strike="noStrike">
                <a:solidFill>
                  <a:srgbClr val="0000ff"/>
                </a:solidFill>
                <a:uFill>
                  <a:solidFill>
                    <a:srgbClr val="ffffff"/>
                  </a:solidFill>
                </a:uFill>
                <a:latin typeface="Times New Roman"/>
                <a:ea typeface="Times New Roman"/>
              </a:rPr>
              <a:t>const </a:t>
            </a:r>
            <a:r>
              <a:rPr b="0" lang="en-US" sz="1400" spc="-1" strike="noStrike">
                <a:solidFill>
                  <a:srgbClr val="000000"/>
                </a:solidFill>
                <a:uFill>
                  <a:solidFill>
                    <a:srgbClr val="ffffff"/>
                  </a:solidFill>
                </a:uFill>
                <a:latin typeface="Times New Roman"/>
                <a:ea typeface="Times New Roman"/>
              </a:rPr>
              <a:t>VectorExpr&lt;T, RHS&gt;&amp; r) {</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ff"/>
                </a:solidFill>
                <a:uFill>
                  <a:solidFill>
                    <a:srgbClr val="ffffff"/>
                  </a:solidFill>
                </a:uFill>
                <a:latin typeface="Times New Roman"/>
                <a:ea typeface="Times New Roman"/>
              </a:rPr>
              <a:t>      </a:t>
            </a:r>
            <a:r>
              <a:rPr b="0" lang="en-US" sz="1400" spc="-1" strike="noStrike">
                <a:solidFill>
                  <a:srgbClr val="0000ff"/>
                </a:solidFill>
                <a:uFill>
                  <a:solidFill>
                    <a:srgbClr val="ffffff"/>
                  </a:solidFill>
                </a:uFill>
                <a:latin typeface="Times New Roman"/>
                <a:ea typeface="Times New Roman"/>
              </a:rPr>
              <a:t>return </a:t>
            </a:r>
            <a:r>
              <a:rPr b="0" lang="en-US" sz="1400" spc="-1" strike="noStrike">
                <a:solidFill>
                  <a:srgbClr val="000000"/>
                </a:solidFill>
                <a:uFill>
                  <a:solidFill>
                    <a:srgbClr val="ffffff"/>
                  </a:solidFill>
                </a:uFill>
                <a:latin typeface="Times New Roman"/>
                <a:ea typeface="Times New Roman"/>
              </a:rPr>
              <a:t>VectorAdd&lt;T, LHS, RHS&gt;(l.Cast(), r.Cast());</a:t>
            </a:r>
            <a:endParaRPr b="0" lang="en-US" sz="1400" spc="-1" strike="noStrike">
              <a:solidFill>
                <a:srgbClr val="000000"/>
              </a:solidFill>
              <a:uFill>
                <a:solidFill>
                  <a:srgbClr val="ffffff"/>
                </a:solidFill>
              </a:uFill>
              <a:latin typeface="Arial"/>
            </a:endParaRPr>
          </a:p>
          <a:p>
            <a:pPr>
              <a:lnSpc>
                <a:spcPct val="93000"/>
              </a:lnSpc>
            </a:pPr>
            <a:r>
              <a:rPr b="0" lang="en-US" sz="1400" spc="-1" strike="noStrike">
                <a:solidFill>
                  <a:srgbClr val="000000"/>
                </a:solidFill>
                <a:uFill>
                  <a:solidFill>
                    <a:srgbClr val="ffffff"/>
                  </a:solidFill>
                </a:uFill>
                <a:latin typeface="Times New Roman"/>
                <a:ea typeface="Times New Roman"/>
              </a:rPr>
              <a:t>}</a:t>
            </a:r>
            <a:endParaRPr b="0" lang="en-US" sz="1400" spc="-1" strike="noStrike">
              <a:solidFill>
                <a:srgbClr val="000000"/>
              </a:solidFill>
              <a:uFill>
                <a:solidFill>
                  <a:srgbClr val="ffffff"/>
                </a:solidFill>
              </a:uFill>
              <a:latin typeface="Arial"/>
            </a:endParaRPr>
          </a:p>
        </p:txBody>
      </p:sp>
      <p:sp>
        <p:nvSpPr>
          <p:cNvPr id="120" name="CustomShape 4"/>
          <p:cNvSpPr/>
          <p:nvPr/>
        </p:nvSpPr>
        <p:spPr>
          <a:xfrm>
            <a:off x="623880" y="1646280"/>
            <a:ext cx="2559600" cy="429120"/>
          </a:xfrm>
          <a:prstGeom prst="rect">
            <a:avLst/>
          </a:prstGeom>
          <a:noFill/>
          <a:ln>
            <a:noFill/>
          </a:ln>
        </p:spPr>
        <p:style>
          <a:lnRef idx="0"/>
          <a:fillRef idx="0"/>
          <a:effectRef idx="0"/>
          <a:fontRef idx="minor"/>
        </p:style>
        <p:txBody>
          <a:bodyPr lIns="90000" rIns="90000" tIns="45000" bIns="45000"/>
          <a:p>
            <a:pPr>
              <a:lnSpc>
                <a:spcPct val="93000"/>
              </a:lnSpc>
            </a:pPr>
            <a:r>
              <a:rPr b="1" lang="en-US" sz="2400" spc="-1" strike="noStrike">
                <a:solidFill>
                  <a:srgbClr val="000000"/>
                </a:solidFill>
                <a:uFill>
                  <a:solidFill>
                    <a:srgbClr val="ffffff"/>
                  </a:solidFill>
                </a:uFill>
                <a:latin typeface="Arial"/>
                <a:ea typeface="Arial"/>
              </a:rPr>
              <a:t>Example:</a:t>
            </a:r>
            <a:endParaRPr b="0" lang="en-US" sz="2400" spc="-1" strike="noStrike">
              <a:solidFill>
                <a:srgbClr val="000000"/>
              </a:solidFill>
              <a:uFill>
                <a:solidFill>
                  <a:srgbClr val="ffffff"/>
                </a:solidFill>
              </a:uFill>
              <a:latin typeface="Arial"/>
            </a:endParaRPr>
          </a:p>
        </p:txBody>
      </p:sp>
      <p:sp>
        <p:nvSpPr>
          <p:cNvPr id="121" name="CustomShape 5"/>
          <p:cNvSpPr/>
          <p:nvPr/>
        </p:nvSpPr>
        <p:spPr>
          <a:xfrm>
            <a:off x="639720" y="6148440"/>
            <a:ext cx="6582240" cy="599040"/>
          </a:xfrm>
          <a:prstGeom prst="rect">
            <a:avLst/>
          </a:prstGeom>
          <a:noFill/>
          <a:ln>
            <a:noFill/>
          </a:ln>
        </p:spPr>
        <p:style>
          <a:lnRef idx="0"/>
          <a:fillRef idx="0"/>
          <a:effectRef idx="0"/>
          <a:fontRef idx="minor"/>
        </p:style>
        <p:txBody>
          <a:bodyPr lIns="90000" rIns="90000" tIns="45000" bIns="45000"/>
          <a:p>
            <a:pPr>
              <a:lnSpc>
                <a:spcPct val="93000"/>
              </a:lnSpc>
            </a:pPr>
            <a:r>
              <a:rPr b="0" i="1" lang="en-US" sz="1800" spc="-1" strike="noStrike">
                <a:solidFill>
                  <a:srgbClr val="000000"/>
                </a:solidFill>
                <a:uFill>
                  <a:solidFill>
                    <a:srgbClr val="ffffff"/>
                  </a:solidFill>
                </a:uFill>
                <a:latin typeface="Arial"/>
                <a:ea typeface="Arial"/>
              </a:rPr>
              <a:t>Expression template representing addition for a vector.</a:t>
            </a:r>
            <a:endParaRPr b="0" lang="en-US" sz="1800" spc="-1" strike="noStrike">
              <a:solidFill>
                <a:srgbClr val="000000"/>
              </a:solidFill>
              <a:uFill>
                <a:solidFill>
                  <a:srgbClr val="ffffff"/>
                </a:solidFill>
              </a:uFill>
              <a:latin typeface="Arial"/>
            </a:endParaRPr>
          </a:p>
        </p:txBody>
      </p:sp>
      <p:sp>
        <p:nvSpPr>
          <p:cNvPr id="122" name="CustomShape 6"/>
          <p:cNvSpPr/>
          <p:nvPr/>
        </p:nvSpPr>
        <p:spPr>
          <a:xfrm>
            <a:off x="5486400" y="1920960"/>
            <a:ext cx="2010240" cy="1095840"/>
          </a:xfrm>
          <a:prstGeom prst="wedgeRoundRectCallout">
            <a:avLst>
              <a:gd name="adj1" fmla="val -42450"/>
              <a:gd name="adj2" fmla="val 15755"/>
              <a:gd name="adj3" fmla="val 0"/>
            </a:avLst>
          </a:prstGeom>
          <a:solidFill>
            <a:srgbClr val="cfe7f5"/>
          </a:solidFill>
          <a:ln w="9360">
            <a:solidFill>
              <a:srgbClr val="808080"/>
            </a:solidFill>
            <a:round/>
          </a:ln>
        </p:spPr>
        <p:style>
          <a:lnRef idx="0"/>
          <a:fillRef idx="0"/>
          <a:effectRef idx="0"/>
          <a:fontRef idx="minor"/>
        </p:style>
        <p:txBody>
          <a:bodyPr lIns="90000" rIns="90000" tIns="45000" bIns="45000" anchor="ctr"/>
          <a:p>
            <a:pPr algn="ctr">
              <a:lnSpc>
                <a:spcPct val="93000"/>
              </a:lnSpc>
            </a:pPr>
            <a:r>
              <a:rPr b="0" lang="en-US" sz="1800" spc="-1" strike="noStrike">
                <a:solidFill>
                  <a:srgbClr val="000000"/>
                </a:solidFill>
                <a:uFill>
                  <a:solidFill>
                    <a:srgbClr val="ffffff"/>
                  </a:solidFill>
                </a:uFill>
                <a:latin typeface="Arial"/>
                <a:ea typeface="Arial"/>
              </a:rPr>
              <a:t>References</a:t>
            </a:r>
            <a:endParaRPr b="0" lang="en-US" sz="1800" spc="-1" strike="noStrike">
              <a:solidFill>
                <a:srgbClr val="000000"/>
              </a:solidFill>
              <a:uFill>
                <a:solidFill>
                  <a:srgbClr val="ffffff"/>
                </a:solidFill>
              </a:uFill>
              <a:latin typeface="Arial"/>
            </a:endParaRPr>
          </a:p>
        </p:txBody>
      </p:sp>
    </p:spTree>
  </p:cSld>
  <p:transition spd="med">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136</TotalTime>
  <Application>LibreOffice/5.3.4.2$MacOSX_X86_64 LibreOffice_project/f82d347ccc0be322489bf7da61d7e4ad13fe2ff3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2017-07-19T10:53:27Z</dcterms:modified>
  <cp:revision>4</cp:revision>
  <dc:subject/>
  <dc:title/>
</cp:coreProperties>
</file>