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11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树之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习题选讲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127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Huffman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Codes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1739900"/>
            <a:ext cx="3213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编码不唯一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1790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1790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1790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1790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2933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2933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3848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3848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2476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2933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2933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83200" y="3848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3848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73600" y="2476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168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786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88200" y="3848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3848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69200" y="3848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3848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59600" y="2933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5524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5524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5981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40200" y="5981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83200" y="5981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5981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4483100"/>
            <a:ext cx="6413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1242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注意：最优编码不一定通过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算法得到！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124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5889" y="43812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48384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0689" y="4838446"/>
            <a:ext cx="317499" cy="317500"/>
          </a:xfrm>
          <a:custGeom>
            <a:avLst/>
            <a:gdLst>
              <a:gd name="connsiteX0" fmla="*/ 6350 w 317499"/>
              <a:gd name="connsiteY0" fmla="*/ 6350 h 317500"/>
              <a:gd name="connsiteX1" fmla="*/ 6350 w 317499"/>
              <a:gd name="connsiteY1" fmla="*/ 311150 h 317500"/>
              <a:gd name="connsiteX2" fmla="*/ 311149 w 317499"/>
              <a:gd name="connsiteY2" fmla="*/ 311150 h 317500"/>
              <a:gd name="connsiteX3" fmla="*/ 311149 w 317499"/>
              <a:gd name="connsiteY3" fmla="*/ 6350 h 317500"/>
              <a:gd name="connsiteX4" fmla="*/ 6350 w 317499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499" h="317500">
                <a:moveTo>
                  <a:pt x="6350" y="6350"/>
                </a:moveTo>
                <a:lnTo>
                  <a:pt x="6350" y="311150"/>
                </a:lnTo>
                <a:lnTo>
                  <a:pt x="311149" y="311150"/>
                </a:lnTo>
                <a:lnTo>
                  <a:pt x="311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6289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289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8689" y="5143246"/>
            <a:ext cx="241300" cy="165100"/>
          </a:xfrm>
          <a:custGeom>
            <a:avLst/>
            <a:gdLst>
              <a:gd name="connsiteX0" fmla="*/ 234950 w 241300"/>
              <a:gd name="connsiteY0" fmla="*/ 6350 h 165100"/>
              <a:gd name="connsiteX1" fmla="*/ 6350 w 2413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165100">
                <a:moveTo>
                  <a:pt x="2349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289" y="5143246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8289" y="46860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311149 w 3175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311149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289" y="4686046"/>
            <a:ext cx="393700" cy="165100"/>
          </a:xfrm>
          <a:custGeom>
            <a:avLst/>
            <a:gdLst>
              <a:gd name="connsiteX0" fmla="*/ 387350 w 393700"/>
              <a:gd name="connsiteY0" fmla="*/ 6350 h 165100"/>
              <a:gd name="connsiteX1" fmla="*/ 6350 w 3937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165100">
                <a:moveTo>
                  <a:pt x="3873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54689" y="43812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30" y="6350"/>
                  <a:pt x="6350" y="74929"/>
                  <a:pt x="6350" y="158750"/>
                </a:cubicBezTo>
                <a:cubicBezTo>
                  <a:pt x="6350" y="242569"/>
                  <a:pt x="74930" y="311150"/>
                  <a:pt x="158750" y="311150"/>
                </a:cubicBezTo>
                <a:cubicBezTo>
                  <a:pt x="242570" y="311150"/>
                  <a:pt x="311150" y="242569"/>
                  <a:pt x="311150" y="158750"/>
                </a:cubicBezTo>
                <a:cubicBezTo>
                  <a:pt x="311150" y="74929"/>
                  <a:pt x="242570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3689" y="48384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30" y="6350"/>
                  <a:pt x="6350" y="74929"/>
                  <a:pt x="6350" y="158750"/>
                </a:cubicBezTo>
                <a:cubicBezTo>
                  <a:pt x="6350" y="242569"/>
                  <a:pt x="74930" y="311150"/>
                  <a:pt x="158750" y="311150"/>
                </a:cubicBezTo>
                <a:cubicBezTo>
                  <a:pt x="242570" y="311150"/>
                  <a:pt x="311150" y="242569"/>
                  <a:pt x="311150" y="158750"/>
                </a:cubicBezTo>
                <a:cubicBezTo>
                  <a:pt x="311150" y="74929"/>
                  <a:pt x="242570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9489" y="48384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45089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6089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7489" y="5143246"/>
            <a:ext cx="241300" cy="165100"/>
          </a:xfrm>
          <a:custGeom>
            <a:avLst/>
            <a:gdLst>
              <a:gd name="connsiteX0" fmla="*/ 234950 w 241300"/>
              <a:gd name="connsiteY0" fmla="*/ 6350 h 165100"/>
              <a:gd name="connsiteX1" fmla="*/ 6350 w 2413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165100">
                <a:moveTo>
                  <a:pt x="2349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6089" y="5143246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7089" y="46860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311150 w 3175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3111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6089" y="4686046"/>
            <a:ext cx="393700" cy="165100"/>
          </a:xfrm>
          <a:custGeom>
            <a:avLst/>
            <a:gdLst>
              <a:gd name="connsiteX0" fmla="*/ 387350 w 393700"/>
              <a:gd name="connsiteY0" fmla="*/ 6350 h 165100"/>
              <a:gd name="connsiteX1" fmla="*/ 6350 w 3937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165100">
                <a:moveTo>
                  <a:pt x="3873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53467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Huffman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Codes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的特点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955800"/>
            <a:ext cx="1651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1854200"/>
            <a:ext cx="62611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最优编码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总长度（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WPL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）最小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无歧义解码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前缀码：数据仅存于叶子结点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没有度为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的结点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则必然有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3797300"/>
            <a:ext cx="4851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注意：满足</a:t>
            </a:r>
            <a:r>
              <a:rPr lang="en-US" altLang="zh-CN" sz="2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可不一定有</a:t>
            </a:r>
            <a:r>
              <a:rPr lang="en-US" altLang="zh-CN" sz="2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0" y="4457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4914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4914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5372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5372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49800" y="4457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4914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4914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40200" y="5372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5372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22500" y="5803900"/>
            <a:ext cx="1282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2+2</a:t>
            </a:r>
            <a:r>
              <a:rPr lang="en-US" altLang="zh-CN" sz="13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2+1</a:t>
            </a:r>
            <a:r>
              <a:rPr lang="en-US" altLang="zh-CN" sz="13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en-US" altLang="zh-CN" sz="13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5803900"/>
            <a:ext cx="1282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2+2</a:t>
            </a:r>
            <a:r>
              <a:rPr lang="en-US" altLang="zh-CN" sz="13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2+2</a:t>
            </a:r>
            <a:r>
              <a:rPr lang="en-US" altLang="zh-CN" sz="13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en-US" altLang="zh-CN" sz="13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06448" y="3811523"/>
            <a:ext cx="545592" cy="118872"/>
          </a:xfrm>
          <a:custGeom>
            <a:avLst/>
            <a:gdLst>
              <a:gd name="connsiteX0" fmla="*/ 0 w 545592"/>
              <a:gd name="connsiteY0" fmla="*/ 118872 h 118872"/>
              <a:gd name="connsiteX1" fmla="*/ 140969 w 545592"/>
              <a:gd name="connsiteY1" fmla="*/ 4572 h 118872"/>
              <a:gd name="connsiteX2" fmla="*/ 545591 w 545592"/>
              <a:gd name="connsiteY2" fmla="*/ 0 h 118872"/>
              <a:gd name="connsiteX3" fmla="*/ 0 w 545592"/>
              <a:gd name="connsiteY3" fmla="*/ 118872 h 118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5592" h="118872">
                <a:moveTo>
                  <a:pt x="0" y="118872"/>
                </a:moveTo>
                <a:lnTo>
                  <a:pt x="140969" y="4572"/>
                </a:lnTo>
                <a:cubicBezTo>
                  <a:pt x="195833" y="22097"/>
                  <a:pt x="340613" y="22097"/>
                  <a:pt x="545591" y="0"/>
                </a:cubicBezTo>
                <a:lnTo>
                  <a:pt x="0" y="118872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289" y="2400045"/>
            <a:ext cx="7023100" cy="1536700"/>
          </a:xfrm>
          <a:custGeom>
            <a:avLst/>
            <a:gdLst>
              <a:gd name="connsiteX0" fmla="*/ 6350 w 7023100"/>
              <a:gd name="connsiteY0" fmla="*/ 6350 h 1536700"/>
              <a:gd name="connsiteX1" fmla="*/ 6350 w 7023100"/>
              <a:gd name="connsiteY1" fmla="*/ 1530350 h 1536700"/>
              <a:gd name="connsiteX2" fmla="*/ 6471158 w 7023100"/>
              <a:gd name="connsiteY2" fmla="*/ 1530350 h 1536700"/>
              <a:gd name="connsiteX3" fmla="*/ 7016749 w 7023100"/>
              <a:gd name="connsiteY3" fmla="*/ 1411477 h 1536700"/>
              <a:gd name="connsiteX4" fmla="*/ 7016749 w 7023100"/>
              <a:gd name="connsiteY4" fmla="*/ 6350 h 1536700"/>
              <a:gd name="connsiteX5" fmla="*/ 6350 w 7023100"/>
              <a:gd name="connsiteY5" fmla="*/ 6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023100" h="1536700">
                <a:moveTo>
                  <a:pt x="6350" y="6350"/>
                </a:moveTo>
                <a:lnTo>
                  <a:pt x="6350" y="1530350"/>
                </a:lnTo>
                <a:lnTo>
                  <a:pt x="6471158" y="1530350"/>
                </a:lnTo>
                <a:lnTo>
                  <a:pt x="7016749" y="1411477"/>
                </a:lnTo>
                <a:lnTo>
                  <a:pt x="7016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00098" y="3805173"/>
            <a:ext cx="558291" cy="131572"/>
          </a:xfrm>
          <a:custGeom>
            <a:avLst/>
            <a:gdLst>
              <a:gd name="connsiteX0" fmla="*/ 6350 w 558291"/>
              <a:gd name="connsiteY0" fmla="*/ 125222 h 131572"/>
              <a:gd name="connsiteX1" fmla="*/ 147319 w 558291"/>
              <a:gd name="connsiteY1" fmla="*/ 10922 h 131572"/>
              <a:gd name="connsiteX2" fmla="*/ 551941 w 558291"/>
              <a:gd name="connsiteY2" fmla="*/ 6350 h 131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58291" h="131572">
                <a:moveTo>
                  <a:pt x="6350" y="125222"/>
                </a:moveTo>
                <a:lnTo>
                  <a:pt x="147319" y="10922"/>
                </a:lnTo>
                <a:cubicBezTo>
                  <a:pt x="202183" y="28447"/>
                  <a:pt x="346963" y="28447"/>
                  <a:pt x="55194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5477" y="46860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4477" y="51432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88277" y="5448046"/>
            <a:ext cx="241300" cy="165100"/>
          </a:xfrm>
          <a:custGeom>
            <a:avLst/>
            <a:gdLst>
              <a:gd name="connsiteX0" fmla="*/ 234950 w 241300"/>
              <a:gd name="connsiteY0" fmla="*/ 6350 h 165100"/>
              <a:gd name="connsiteX1" fmla="*/ 6350 w 2413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165100">
                <a:moveTo>
                  <a:pt x="2349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6877" y="5448046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97877" y="4990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311150 w 3175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3111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6877" y="4990846"/>
            <a:ext cx="393700" cy="165100"/>
          </a:xfrm>
          <a:custGeom>
            <a:avLst/>
            <a:gdLst>
              <a:gd name="connsiteX0" fmla="*/ 387350 w 393700"/>
              <a:gd name="connsiteY0" fmla="*/ 6350 h 165100"/>
              <a:gd name="connsiteX1" fmla="*/ 6350 w 3937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165100">
                <a:moveTo>
                  <a:pt x="3873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31277" y="46860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6877" y="56004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4077" y="51432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5877" y="56004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6477" y="42288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8877" y="45336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311150 w 3175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3111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97877" y="4533646"/>
            <a:ext cx="393700" cy="165100"/>
          </a:xfrm>
          <a:custGeom>
            <a:avLst/>
            <a:gdLst>
              <a:gd name="connsiteX0" fmla="*/ 387350 w 393700"/>
              <a:gd name="connsiteY0" fmla="*/ 6350 h 165100"/>
              <a:gd name="connsiteX1" fmla="*/ 6350 w 3937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165100">
                <a:moveTo>
                  <a:pt x="3873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7785" y="5781294"/>
            <a:ext cx="355854" cy="130302"/>
          </a:xfrm>
          <a:custGeom>
            <a:avLst/>
            <a:gdLst>
              <a:gd name="connsiteX0" fmla="*/ 0 w 355854"/>
              <a:gd name="connsiteY0" fmla="*/ 130302 h 130302"/>
              <a:gd name="connsiteX1" fmla="*/ 92202 w 355854"/>
              <a:gd name="connsiteY1" fmla="*/ 3809 h 130302"/>
              <a:gd name="connsiteX2" fmla="*/ 355853 w 355854"/>
              <a:gd name="connsiteY2" fmla="*/ 0 h 130302"/>
              <a:gd name="connsiteX3" fmla="*/ 0 w 355854"/>
              <a:gd name="connsiteY3" fmla="*/ 130302 h 130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55854" h="130302">
                <a:moveTo>
                  <a:pt x="0" y="130302"/>
                </a:moveTo>
                <a:lnTo>
                  <a:pt x="92202" y="3809"/>
                </a:lnTo>
                <a:cubicBezTo>
                  <a:pt x="128016" y="24384"/>
                  <a:pt x="222503" y="24384"/>
                  <a:pt x="355853" y="0"/>
                </a:cubicBezTo>
                <a:lnTo>
                  <a:pt x="0" y="130302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289" y="4228846"/>
            <a:ext cx="4584700" cy="1689100"/>
          </a:xfrm>
          <a:custGeom>
            <a:avLst/>
            <a:gdLst>
              <a:gd name="connsiteX0" fmla="*/ 6350 w 4584700"/>
              <a:gd name="connsiteY0" fmla="*/ 6350 h 1689100"/>
              <a:gd name="connsiteX1" fmla="*/ 6350 w 4584700"/>
              <a:gd name="connsiteY1" fmla="*/ 1682750 h 1689100"/>
              <a:gd name="connsiteX2" fmla="*/ 4222495 w 4584700"/>
              <a:gd name="connsiteY2" fmla="*/ 1682750 h 1689100"/>
              <a:gd name="connsiteX3" fmla="*/ 4578349 w 4584700"/>
              <a:gd name="connsiteY3" fmla="*/ 1552447 h 1689100"/>
              <a:gd name="connsiteX4" fmla="*/ 4578349 w 4584700"/>
              <a:gd name="connsiteY4" fmla="*/ 6350 h 1689100"/>
              <a:gd name="connsiteX5" fmla="*/ 6350 w 4584700"/>
              <a:gd name="connsiteY5" fmla="*/ 6350 h 168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84700" h="1689100">
                <a:moveTo>
                  <a:pt x="6350" y="6350"/>
                </a:moveTo>
                <a:lnTo>
                  <a:pt x="6350" y="1682750"/>
                </a:lnTo>
                <a:lnTo>
                  <a:pt x="4222495" y="1682750"/>
                </a:lnTo>
                <a:lnTo>
                  <a:pt x="4578349" y="1552447"/>
                </a:lnTo>
                <a:lnTo>
                  <a:pt x="45783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1435" y="5774944"/>
            <a:ext cx="368554" cy="143001"/>
          </a:xfrm>
          <a:custGeom>
            <a:avLst/>
            <a:gdLst>
              <a:gd name="connsiteX0" fmla="*/ 6350 w 368554"/>
              <a:gd name="connsiteY0" fmla="*/ 136652 h 143001"/>
              <a:gd name="connsiteX1" fmla="*/ 98552 w 368554"/>
              <a:gd name="connsiteY1" fmla="*/ 10159 h 143001"/>
              <a:gd name="connsiteX2" fmla="*/ 362203 w 368554"/>
              <a:gd name="connsiteY2" fmla="*/ 6350 h 1430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68554" h="143001">
                <a:moveTo>
                  <a:pt x="6350" y="136652"/>
                </a:moveTo>
                <a:lnTo>
                  <a:pt x="98552" y="10159"/>
                </a:lnTo>
                <a:cubicBezTo>
                  <a:pt x="134366" y="30734"/>
                  <a:pt x="228853" y="30734"/>
                  <a:pt x="362203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核心算法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18288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1739900"/>
            <a:ext cx="63119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计算最优编码长度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MinHeap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CreateHeap(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创建一个空的、容量为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的最小堆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300"/>
              </a:lnSpc>
              <a:tabLst>
                <a:tab pos="2286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ReadData(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f[]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读入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H-&gt;Data[]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300"/>
              </a:lnSpc>
              <a:tabLst>
                <a:tab pos="2286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HuffmanTree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Huffman(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建立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Huffman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树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CodeLen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WPL(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4762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59600" y="5219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26400" y="4762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0" y="5676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69200" y="5219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5676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4305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4368800"/>
            <a:ext cx="3721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WPL(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HuffmanTree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Depth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45847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4584700"/>
            <a:ext cx="2971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!T-&gt;Left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!T-&gt;Right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4813300"/>
            <a:ext cx="37211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175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(Depth*T-&gt;Weight);</a:t>
            </a:r>
          </a:p>
          <a:p>
            <a:pPr>
              <a:lnSpc>
                <a:spcPts val="1600"/>
              </a:lnSpc>
              <a:tabLst>
                <a:tab pos="317500" algn="l"/>
                <a:tab pos="9525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否则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一定有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个孩子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3175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(WPL(T-&gt;Left,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Depth+1)</a:t>
            </a:r>
          </a:p>
          <a:p>
            <a:pPr>
              <a:lnSpc>
                <a:spcPts val="1600"/>
              </a:lnSpc>
              <a:tabLst>
                <a:tab pos="3175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WPL(T-&gt;Right,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Depth+1));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56388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8477" y="2095245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60"/>
                  <a:pt x="40640" y="158750"/>
                  <a:pt x="82550" y="158750"/>
                </a:cubicBezTo>
                <a:cubicBezTo>
                  <a:pt x="124459" y="158750"/>
                  <a:pt x="158750" y="124460"/>
                  <a:pt x="158750" y="82550"/>
                </a:cubicBezTo>
                <a:cubicBezTo>
                  <a:pt x="158750" y="40639"/>
                  <a:pt x="124459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47227" y="2330195"/>
            <a:ext cx="152400" cy="152400"/>
          </a:xfrm>
          <a:custGeom>
            <a:avLst/>
            <a:gdLst>
              <a:gd name="connsiteX0" fmla="*/ 0 w 152400"/>
              <a:gd name="connsiteY0" fmla="*/ 0 h 152400"/>
              <a:gd name="connsiteX1" fmla="*/ 0 w 152400"/>
              <a:gd name="connsiteY1" fmla="*/ 152400 h 152400"/>
              <a:gd name="connsiteX2" fmla="*/ 152400 w 152400"/>
              <a:gd name="connsiteY2" fmla="*/ 152400 h 152400"/>
              <a:gd name="connsiteX3" fmla="*/ 152400 w 152400"/>
              <a:gd name="connsiteY3" fmla="*/ 0 h 152400"/>
              <a:gd name="connsiteX4" fmla="*/ 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40877" y="2323845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6350 w 165100"/>
              <a:gd name="connsiteY1" fmla="*/ 158750 h 165100"/>
              <a:gd name="connsiteX2" fmla="*/ 158750 w 165100"/>
              <a:gd name="connsiteY2" fmla="*/ 158750 h 165100"/>
              <a:gd name="connsiteX3" fmla="*/ 158750 w 165100"/>
              <a:gd name="connsiteY3" fmla="*/ 6350 h 165100"/>
              <a:gd name="connsiteX4" fmla="*/ 63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6350" y="158750"/>
                </a:lnTo>
                <a:lnTo>
                  <a:pt x="158750" y="1587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36077" y="2323845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60"/>
                  <a:pt x="40640" y="158750"/>
                  <a:pt x="82550" y="158750"/>
                </a:cubicBezTo>
                <a:cubicBezTo>
                  <a:pt x="124459" y="158750"/>
                  <a:pt x="158750" y="124460"/>
                  <a:pt x="158750" y="82550"/>
                </a:cubicBezTo>
                <a:cubicBezTo>
                  <a:pt x="158750" y="40639"/>
                  <a:pt x="124459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2277" y="2247645"/>
            <a:ext cx="165100" cy="88900"/>
          </a:xfrm>
          <a:custGeom>
            <a:avLst/>
            <a:gdLst>
              <a:gd name="connsiteX0" fmla="*/ 158750 w 165100"/>
              <a:gd name="connsiteY0" fmla="*/ 6350 h 88900"/>
              <a:gd name="connsiteX1" fmla="*/ 63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158750" y="6350"/>
                </a:moveTo>
                <a:lnTo>
                  <a:pt x="63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64677" y="2247645"/>
            <a:ext cx="165100" cy="88900"/>
          </a:xfrm>
          <a:custGeom>
            <a:avLst/>
            <a:gdLst>
              <a:gd name="connsiteX0" fmla="*/ 6350 w 165100"/>
              <a:gd name="connsiteY0" fmla="*/ 6350 h 88900"/>
              <a:gd name="connsiteX1" fmla="*/ 1587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6350" y="6350"/>
                </a:moveTo>
                <a:lnTo>
                  <a:pt x="1587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94827" y="2558795"/>
            <a:ext cx="152400" cy="152400"/>
          </a:xfrm>
          <a:custGeom>
            <a:avLst/>
            <a:gdLst>
              <a:gd name="connsiteX0" fmla="*/ 0 w 152400"/>
              <a:gd name="connsiteY0" fmla="*/ 0 h 152400"/>
              <a:gd name="connsiteX1" fmla="*/ 0 w 152400"/>
              <a:gd name="connsiteY1" fmla="*/ 152400 h 152400"/>
              <a:gd name="connsiteX2" fmla="*/ 152400 w 152400"/>
              <a:gd name="connsiteY2" fmla="*/ 152400 h 152400"/>
              <a:gd name="connsiteX3" fmla="*/ 152400 w 152400"/>
              <a:gd name="connsiteY3" fmla="*/ 0 h 152400"/>
              <a:gd name="connsiteX4" fmla="*/ 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8477" y="2552445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6350 w 165100"/>
              <a:gd name="connsiteY1" fmla="*/ 158750 h 165100"/>
              <a:gd name="connsiteX2" fmla="*/ 158750 w 165100"/>
              <a:gd name="connsiteY2" fmla="*/ 158750 h 165100"/>
              <a:gd name="connsiteX3" fmla="*/ 158750 w 165100"/>
              <a:gd name="connsiteY3" fmla="*/ 6350 h 165100"/>
              <a:gd name="connsiteX4" fmla="*/ 63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6350" y="158750"/>
                </a:lnTo>
                <a:lnTo>
                  <a:pt x="158750" y="1587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83677" y="2552445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60"/>
                  <a:pt x="40640" y="158750"/>
                  <a:pt x="82550" y="158750"/>
                </a:cubicBezTo>
                <a:cubicBezTo>
                  <a:pt x="124459" y="158750"/>
                  <a:pt x="158750" y="124460"/>
                  <a:pt x="158750" y="82550"/>
                </a:cubicBezTo>
                <a:cubicBezTo>
                  <a:pt x="158750" y="40639"/>
                  <a:pt x="124459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59877" y="2476245"/>
            <a:ext cx="165100" cy="88900"/>
          </a:xfrm>
          <a:custGeom>
            <a:avLst/>
            <a:gdLst>
              <a:gd name="connsiteX0" fmla="*/ 158750 w 165100"/>
              <a:gd name="connsiteY0" fmla="*/ 6350 h 88900"/>
              <a:gd name="connsiteX1" fmla="*/ 63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158750" y="6350"/>
                </a:moveTo>
                <a:lnTo>
                  <a:pt x="63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2277" y="2476245"/>
            <a:ext cx="165100" cy="88900"/>
          </a:xfrm>
          <a:custGeom>
            <a:avLst/>
            <a:gdLst>
              <a:gd name="connsiteX0" fmla="*/ 6350 w 165100"/>
              <a:gd name="connsiteY0" fmla="*/ 6350 h 88900"/>
              <a:gd name="connsiteX1" fmla="*/ 1587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6350" y="6350"/>
                </a:moveTo>
                <a:lnTo>
                  <a:pt x="1587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2427" y="2787395"/>
            <a:ext cx="152400" cy="152400"/>
          </a:xfrm>
          <a:custGeom>
            <a:avLst/>
            <a:gdLst>
              <a:gd name="connsiteX0" fmla="*/ 0 w 152400"/>
              <a:gd name="connsiteY0" fmla="*/ 0 h 152400"/>
              <a:gd name="connsiteX1" fmla="*/ 0 w 152400"/>
              <a:gd name="connsiteY1" fmla="*/ 152400 h 152400"/>
              <a:gd name="connsiteX2" fmla="*/ 152400 w 152400"/>
              <a:gd name="connsiteY2" fmla="*/ 152400 h 152400"/>
              <a:gd name="connsiteX3" fmla="*/ 152400 w 152400"/>
              <a:gd name="connsiteY3" fmla="*/ 0 h 152400"/>
              <a:gd name="connsiteX4" fmla="*/ 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36077" y="2781045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6350 w 165100"/>
              <a:gd name="connsiteY1" fmla="*/ 158750 h 165100"/>
              <a:gd name="connsiteX2" fmla="*/ 158750 w 165100"/>
              <a:gd name="connsiteY2" fmla="*/ 158750 h 165100"/>
              <a:gd name="connsiteX3" fmla="*/ 158750 w 165100"/>
              <a:gd name="connsiteY3" fmla="*/ 6350 h 165100"/>
              <a:gd name="connsiteX4" fmla="*/ 63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6350" y="158750"/>
                </a:lnTo>
                <a:lnTo>
                  <a:pt x="158750" y="1587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31277" y="2781045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60"/>
                  <a:pt x="40640" y="158750"/>
                  <a:pt x="82550" y="158750"/>
                </a:cubicBezTo>
                <a:cubicBezTo>
                  <a:pt x="124459" y="158750"/>
                  <a:pt x="158750" y="124460"/>
                  <a:pt x="158750" y="82550"/>
                </a:cubicBezTo>
                <a:cubicBezTo>
                  <a:pt x="158750" y="40639"/>
                  <a:pt x="124459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7477" y="2704845"/>
            <a:ext cx="165100" cy="88900"/>
          </a:xfrm>
          <a:custGeom>
            <a:avLst/>
            <a:gdLst>
              <a:gd name="connsiteX0" fmla="*/ 158750 w 165100"/>
              <a:gd name="connsiteY0" fmla="*/ 6350 h 88900"/>
              <a:gd name="connsiteX1" fmla="*/ 63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158750" y="6350"/>
                </a:moveTo>
                <a:lnTo>
                  <a:pt x="63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59877" y="2704845"/>
            <a:ext cx="165100" cy="88900"/>
          </a:xfrm>
          <a:custGeom>
            <a:avLst/>
            <a:gdLst>
              <a:gd name="connsiteX0" fmla="*/ 6350 w 165100"/>
              <a:gd name="connsiteY0" fmla="*/ 6350 h 88900"/>
              <a:gd name="connsiteX1" fmla="*/ 1587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6350" y="6350"/>
                </a:moveTo>
                <a:lnTo>
                  <a:pt x="1587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4077" y="3314446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59"/>
                  <a:pt x="40640" y="158750"/>
                  <a:pt x="82550" y="158750"/>
                </a:cubicBezTo>
                <a:cubicBezTo>
                  <a:pt x="124459" y="158750"/>
                  <a:pt x="158750" y="124459"/>
                  <a:pt x="158750" y="82550"/>
                </a:cubicBezTo>
                <a:cubicBezTo>
                  <a:pt x="158750" y="40639"/>
                  <a:pt x="124459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2827" y="3549396"/>
            <a:ext cx="152400" cy="152400"/>
          </a:xfrm>
          <a:custGeom>
            <a:avLst/>
            <a:gdLst>
              <a:gd name="connsiteX0" fmla="*/ 0 w 152400"/>
              <a:gd name="connsiteY0" fmla="*/ 0 h 152400"/>
              <a:gd name="connsiteX1" fmla="*/ 0 w 152400"/>
              <a:gd name="connsiteY1" fmla="*/ 152400 h 152400"/>
              <a:gd name="connsiteX2" fmla="*/ 152400 w 152400"/>
              <a:gd name="connsiteY2" fmla="*/ 152400 h 152400"/>
              <a:gd name="connsiteX3" fmla="*/ 152400 w 152400"/>
              <a:gd name="connsiteY3" fmla="*/ 0 h 152400"/>
              <a:gd name="connsiteX4" fmla="*/ 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6477" y="3543046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6350 w 165100"/>
              <a:gd name="connsiteY1" fmla="*/ 158750 h 165100"/>
              <a:gd name="connsiteX2" fmla="*/ 158750 w 165100"/>
              <a:gd name="connsiteY2" fmla="*/ 158750 h 165100"/>
              <a:gd name="connsiteX3" fmla="*/ 158750 w 165100"/>
              <a:gd name="connsiteY3" fmla="*/ 6350 h 165100"/>
              <a:gd name="connsiteX4" fmla="*/ 63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6350" y="158750"/>
                </a:lnTo>
                <a:lnTo>
                  <a:pt x="158750" y="1587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97877" y="3466846"/>
            <a:ext cx="165100" cy="88900"/>
          </a:xfrm>
          <a:custGeom>
            <a:avLst/>
            <a:gdLst>
              <a:gd name="connsiteX0" fmla="*/ 158750 w 165100"/>
              <a:gd name="connsiteY0" fmla="*/ 6350 h 88900"/>
              <a:gd name="connsiteX1" fmla="*/ 63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158750" y="6350"/>
                </a:moveTo>
                <a:lnTo>
                  <a:pt x="63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0277" y="3466846"/>
            <a:ext cx="165100" cy="88900"/>
          </a:xfrm>
          <a:custGeom>
            <a:avLst/>
            <a:gdLst>
              <a:gd name="connsiteX0" fmla="*/ 6350 w 165100"/>
              <a:gd name="connsiteY0" fmla="*/ 6350 h 88900"/>
              <a:gd name="connsiteX1" fmla="*/ 1587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6350" y="6350"/>
                </a:moveTo>
                <a:lnTo>
                  <a:pt x="1587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8027" y="3549396"/>
            <a:ext cx="152400" cy="152400"/>
          </a:xfrm>
          <a:custGeom>
            <a:avLst/>
            <a:gdLst>
              <a:gd name="connsiteX0" fmla="*/ 0 w 152400"/>
              <a:gd name="connsiteY0" fmla="*/ 0 h 152400"/>
              <a:gd name="connsiteX1" fmla="*/ 0 w 152400"/>
              <a:gd name="connsiteY1" fmla="*/ 152400 h 152400"/>
              <a:gd name="connsiteX2" fmla="*/ 152400 w 152400"/>
              <a:gd name="connsiteY2" fmla="*/ 152400 h 152400"/>
              <a:gd name="connsiteX3" fmla="*/ 152400 w 152400"/>
              <a:gd name="connsiteY3" fmla="*/ 0 h 152400"/>
              <a:gd name="connsiteX4" fmla="*/ 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b2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677" y="3543046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6350 w 165100"/>
              <a:gd name="connsiteY1" fmla="*/ 158750 h 165100"/>
              <a:gd name="connsiteX2" fmla="*/ 158750 w 165100"/>
              <a:gd name="connsiteY2" fmla="*/ 158750 h 165100"/>
              <a:gd name="connsiteX3" fmla="*/ 158750 w 165100"/>
              <a:gd name="connsiteY3" fmla="*/ 6350 h 165100"/>
              <a:gd name="connsiteX4" fmla="*/ 63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6350" y="158750"/>
                </a:lnTo>
                <a:lnTo>
                  <a:pt x="158750" y="1587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04039" y="4539996"/>
            <a:ext cx="152400" cy="152400"/>
          </a:xfrm>
          <a:custGeom>
            <a:avLst/>
            <a:gdLst>
              <a:gd name="connsiteX0" fmla="*/ 76200 w 152400"/>
              <a:gd name="connsiteY0" fmla="*/ 0 h 152400"/>
              <a:gd name="connsiteX1" fmla="*/ 0 w 152400"/>
              <a:gd name="connsiteY1" fmla="*/ 76200 h 152400"/>
              <a:gd name="connsiteX2" fmla="*/ 76200 w 152400"/>
              <a:gd name="connsiteY2" fmla="*/ 152400 h 152400"/>
              <a:gd name="connsiteX3" fmla="*/ 152400 w 152400"/>
              <a:gd name="connsiteY3" fmla="*/ 76200 h 152400"/>
              <a:gd name="connsiteX4" fmla="*/ 7620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76200" y="0"/>
                </a:moveTo>
                <a:cubicBezTo>
                  <a:pt x="34290" y="0"/>
                  <a:pt x="0" y="34289"/>
                  <a:pt x="0" y="76200"/>
                </a:cubicBezTo>
                <a:cubicBezTo>
                  <a:pt x="0" y="118109"/>
                  <a:pt x="34290" y="152400"/>
                  <a:pt x="76200" y="152400"/>
                </a:cubicBezTo>
                <a:cubicBezTo>
                  <a:pt x="118110" y="152400"/>
                  <a:pt x="152400" y="118109"/>
                  <a:pt x="152400" y="76200"/>
                </a:cubicBezTo>
                <a:cubicBezTo>
                  <a:pt x="152400" y="34289"/>
                  <a:pt x="118110" y="0"/>
                  <a:pt x="76200" y="0"/>
                </a:cubicBez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7689" y="4533646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59"/>
                  <a:pt x="40640" y="158750"/>
                  <a:pt x="82550" y="158750"/>
                </a:cubicBezTo>
                <a:cubicBezTo>
                  <a:pt x="124460" y="158750"/>
                  <a:pt x="158750" y="124459"/>
                  <a:pt x="158750" y="82550"/>
                </a:cubicBezTo>
                <a:cubicBezTo>
                  <a:pt x="158750" y="40639"/>
                  <a:pt x="124460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0089" y="4762246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59"/>
                  <a:pt x="40640" y="158750"/>
                  <a:pt x="82550" y="158750"/>
                </a:cubicBezTo>
                <a:cubicBezTo>
                  <a:pt x="124460" y="158750"/>
                  <a:pt x="158750" y="124459"/>
                  <a:pt x="158750" y="82550"/>
                </a:cubicBezTo>
                <a:cubicBezTo>
                  <a:pt x="158750" y="40639"/>
                  <a:pt x="124460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4686046"/>
            <a:ext cx="165100" cy="88900"/>
          </a:xfrm>
          <a:custGeom>
            <a:avLst/>
            <a:gdLst>
              <a:gd name="connsiteX0" fmla="*/ 6350 w 165100"/>
              <a:gd name="connsiteY0" fmla="*/ 6350 h 88900"/>
              <a:gd name="connsiteX1" fmla="*/ 1587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6350" y="6350"/>
                </a:moveTo>
                <a:lnTo>
                  <a:pt x="1587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7689" y="4990846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158750 w 165100"/>
              <a:gd name="connsiteY1" fmla="*/ 82550 h 165100"/>
              <a:gd name="connsiteX2" fmla="*/ 82550 w 165100"/>
              <a:gd name="connsiteY2" fmla="*/ 158750 h 165100"/>
              <a:gd name="connsiteX3" fmla="*/ 63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124460" y="6350"/>
                  <a:pt x="158750" y="40639"/>
                  <a:pt x="158750" y="82550"/>
                </a:cubicBezTo>
                <a:cubicBezTo>
                  <a:pt x="158750" y="124459"/>
                  <a:pt x="124460" y="158750"/>
                  <a:pt x="82550" y="158750"/>
                </a:cubicBezTo>
                <a:cubicBezTo>
                  <a:pt x="40640" y="158750"/>
                  <a:pt x="6350" y="124459"/>
                  <a:pt x="6350" y="82550"/>
                </a:cubicBezTo>
                <a:cubicBezTo>
                  <a:pt x="6350" y="40639"/>
                  <a:pt x="40640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4914646"/>
            <a:ext cx="165100" cy="88900"/>
          </a:xfrm>
          <a:custGeom>
            <a:avLst/>
            <a:gdLst>
              <a:gd name="connsiteX0" fmla="*/ 158750 w 165100"/>
              <a:gd name="connsiteY0" fmla="*/ 6350 h 88900"/>
              <a:gd name="connsiteX1" fmla="*/ 63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158750" y="6350"/>
                </a:moveTo>
                <a:lnTo>
                  <a:pt x="63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0089" y="5219446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59"/>
                  <a:pt x="40640" y="158750"/>
                  <a:pt x="82550" y="158750"/>
                </a:cubicBezTo>
                <a:cubicBezTo>
                  <a:pt x="124460" y="158750"/>
                  <a:pt x="158750" y="124459"/>
                  <a:pt x="158750" y="82550"/>
                </a:cubicBezTo>
                <a:cubicBezTo>
                  <a:pt x="158750" y="40639"/>
                  <a:pt x="124460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5143246"/>
            <a:ext cx="165100" cy="88900"/>
          </a:xfrm>
          <a:custGeom>
            <a:avLst/>
            <a:gdLst>
              <a:gd name="connsiteX0" fmla="*/ 6350 w 165100"/>
              <a:gd name="connsiteY0" fmla="*/ 6350 h 88900"/>
              <a:gd name="connsiteX1" fmla="*/ 1587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6350" y="6350"/>
                </a:moveTo>
                <a:lnTo>
                  <a:pt x="1587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2489" y="5448046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59"/>
                  <a:pt x="40640" y="158750"/>
                  <a:pt x="82550" y="158750"/>
                </a:cubicBezTo>
                <a:cubicBezTo>
                  <a:pt x="124460" y="158750"/>
                  <a:pt x="158750" y="124459"/>
                  <a:pt x="158750" y="82550"/>
                </a:cubicBezTo>
                <a:cubicBezTo>
                  <a:pt x="158750" y="40639"/>
                  <a:pt x="124460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26289" y="5371846"/>
            <a:ext cx="165100" cy="88900"/>
          </a:xfrm>
          <a:custGeom>
            <a:avLst/>
            <a:gdLst>
              <a:gd name="connsiteX0" fmla="*/ 6350 w 165100"/>
              <a:gd name="connsiteY0" fmla="*/ 6350 h 88900"/>
              <a:gd name="connsiteX1" fmla="*/ 1587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6350" y="6350"/>
                </a:moveTo>
                <a:lnTo>
                  <a:pt x="1587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8839" y="5454396"/>
            <a:ext cx="152400" cy="152400"/>
          </a:xfrm>
          <a:custGeom>
            <a:avLst/>
            <a:gdLst>
              <a:gd name="connsiteX0" fmla="*/ 0 w 152400"/>
              <a:gd name="connsiteY0" fmla="*/ 0 h 152400"/>
              <a:gd name="connsiteX1" fmla="*/ 0 w 152400"/>
              <a:gd name="connsiteY1" fmla="*/ 152400 h 152400"/>
              <a:gd name="connsiteX2" fmla="*/ 152400 w 152400"/>
              <a:gd name="connsiteY2" fmla="*/ 152400 h 152400"/>
              <a:gd name="connsiteX3" fmla="*/ 152400 w 152400"/>
              <a:gd name="connsiteY3" fmla="*/ 0 h 152400"/>
              <a:gd name="connsiteX4" fmla="*/ 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2489" y="5448046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6350 w 165100"/>
              <a:gd name="connsiteY1" fmla="*/ 158750 h 165100"/>
              <a:gd name="connsiteX2" fmla="*/ 158750 w 165100"/>
              <a:gd name="connsiteY2" fmla="*/ 158750 h 165100"/>
              <a:gd name="connsiteX3" fmla="*/ 158750 w 165100"/>
              <a:gd name="connsiteY3" fmla="*/ 6350 h 165100"/>
              <a:gd name="connsiteX4" fmla="*/ 63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6350" y="158750"/>
                </a:lnTo>
                <a:lnTo>
                  <a:pt x="158750" y="1587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5219446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158750 w 165100"/>
              <a:gd name="connsiteY1" fmla="*/ 82550 h 165100"/>
              <a:gd name="connsiteX2" fmla="*/ 82550 w 165100"/>
              <a:gd name="connsiteY2" fmla="*/ 158750 h 165100"/>
              <a:gd name="connsiteX3" fmla="*/ 63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124460" y="6350"/>
                  <a:pt x="158750" y="40639"/>
                  <a:pt x="158750" y="82550"/>
                </a:cubicBezTo>
                <a:cubicBezTo>
                  <a:pt x="158750" y="124459"/>
                  <a:pt x="124460" y="158750"/>
                  <a:pt x="82550" y="158750"/>
                </a:cubicBezTo>
                <a:cubicBezTo>
                  <a:pt x="40640" y="158750"/>
                  <a:pt x="6350" y="124459"/>
                  <a:pt x="6350" y="82550"/>
                </a:cubicBezTo>
                <a:cubicBezTo>
                  <a:pt x="6350" y="40639"/>
                  <a:pt x="40640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1489" y="5143246"/>
            <a:ext cx="165100" cy="88900"/>
          </a:xfrm>
          <a:custGeom>
            <a:avLst/>
            <a:gdLst>
              <a:gd name="connsiteX0" fmla="*/ 158750 w 165100"/>
              <a:gd name="connsiteY0" fmla="*/ 6350 h 88900"/>
              <a:gd name="connsiteX1" fmla="*/ 6350 w 165100"/>
              <a:gd name="connsiteY1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88900">
                <a:moveTo>
                  <a:pt x="158750" y="6350"/>
                </a:moveTo>
                <a:lnTo>
                  <a:pt x="6350" y="82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1639" y="5225796"/>
            <a:ext cx="152400" cy="152400"/>
          </a:xfrm>
          <a:custGeom>
            <a:avLst/>
            <a:gdLst>
              <a:gd name="connsiteX0" fmla="*/ 0 w 152400"/>
              <a:gd name="connsiteY0" fmla="*/ 0 h 152400"/>
              <a:gd name="connsiteX1" fmla="*/ 0 w 152400"/>
              <a:gd name="connsiteY1" fmla="*/ 152400 h 152400"/>
              <a:gd name="connsiteX2" fmla="*/ 152400 w 152400"/>
              <a:gd name="connsiteY2" fmla="*/ 152400 h 152400"/>
              <a:gd name="connsiteX3" fmla="*/ 152400 w 152400"/>
              <a:gd name="connsiteY3" fmla="*/ 0 h 152400"/>
              <a:gd name="connsiteX4" fmla="*/ 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5219446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6350 w 165100"/>
              <a:gd name="connsiteY1" fmla="*/ 158750 h 165100"/>
              <a:gd name="connsiteX2" fmla="*/ 158750 w 165100"/>
              <a:gd name="connsiteY2" fmla="*/ 158750 h 165100"/>
              <a:gd name="connsiteX3" fmla="*/ 158750 w 165100"/>
              <a:gd name="connsiteY3" fmla="*/ 6350 h 165100"/>
              <a:gd name="connsiteX4" fmla="*/ 63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6350" y="158750"/>
                </a:lnTo>
                <a:lnTo>
                  <a:pt x="158750" y="1587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10100" y="2413000"/>
            <a:ext cx="2133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  <a:r>
              <a:rPr lang="en-US" altLang="zh-CN" sz="19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altLang="zh-CN" sz="19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9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en-US" altLang="zh-CN" sz="19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核心算法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8796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7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1752600"/>
            <a:ext cx="3632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对每位学生的提交，检查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6416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4c6d4e"/>
                </a:solidFill>
                <a:latin typeface="Garamond" pitchFamily="18" charset="0"/>
                <a:cs typeface="Garamond" pitchFamily="18" charset="0"/>
              </a:rPr>
              <a:t>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1021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4c6d4e"/>
                </a:solidFill>
                <a:latin typeface="Garamond" pitchFamily="18" charset="0"/>
                <a:cs typeface="Garamond" pitchFamily="18" charset="0"/>
              </a:rPr>
              <a:t>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2349500"/>
            <a:ext cx="3048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1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1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1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11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11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1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70700" y="2565400"/>
            <a:ext cx="406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0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9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9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2489200"/>
            <a:ext cx="2349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长度是否正确</a:t>
            </a:r>
            <a:r>
              <a:rPr lang="en-US" altLang="zh-CN" sz="19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5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altLang="zh-CN" sz="19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3213100"/>
            <a:ext cx="393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Code[i]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的最大长度为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3009900"/>
            <a:ext cx="279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270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4038600"/>
            <a:ext cx="4318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建树的过程中检查是否满足前缀码要求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Code[i]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“1011”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5473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5054600"/>
            <a:ext cx="21844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Code[i]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“100”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Code[i]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“1001”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Code[i]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“101”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56300" y="51943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