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11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树之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习题选讲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6896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Tree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Traversals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Again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4877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677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50089" y="57528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4877" y="57528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477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59677" y="57528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477" y="57528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69277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4077" y="52956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69277" y="57528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74077" y="5752846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题意理解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082800"/>
            <a:ext cx="3403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非递归中序遍历</a:t>
            </a:r>
          </a:p>
          <a:p>
            <a:pPr>
              <a:lnSpc>
                <a:spcPts val="34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Push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的顺序为先序遍历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3086100"/>
            <a:ext cx="152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98700" y="2984500"/>
            <a:ext cx="3251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Pop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的顺序给出中序遍历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2108200"/>
            <a:ext cx="1511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Sample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Input:</a:t>
            </a:r>
          </a:p>
          <a:p>
            <a:pPr>
              <a:lnSpc>
                <a:spcPts val="14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30226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3022600"/>
            <a:ext cx="419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3416300"/>
            <a:ext cx="317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350000" y="3644900"/>
            <a:ext cx="4191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Push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83400" y="3644900"/>
            <a:ext cx="1016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49900" y="4673600"/>
            <a:ext cx="21336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1143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</a:p>
          <a:p>
            <a:pPr>
              <a:lnSpc>
                <a:spcPts val="1500"/>
              </a:lnSpc>
              <a:tabLst>
                <a:tab pos="114300" algn="l"/>
                <a:tab pos="8001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Pop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14300" algn="l"/>
                <a:tab pos="8001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pre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14300" algn="l"/>
                <a:tab pos="8001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99867" y="4989576"/>
            <a:ext cx="385571" cy="249173"/>
          </a:xfrm>
          <a:custGeom>
            <a:avLst/>
            <a:gdLst>
              <a:gd name="connsiteX0" fmla="*/ 0 w 385571"/>
              <a:gd name="connsiteY0" fmla="*/ 249173 h 249173"/>
              <a:gd name="connsiteX1" fmla="*/ 99821 w 385571"/>
              <a:gd name="connsiteY1" fmla="*/ 8382 h 249173"/>
              <a:gd name="connsiteX2" fmla="*/ 385571 w 385571"/>
              <a:gd name="connsiteY2" fmla="*/ 0 h 249173"/>
              <a:gd name="connsiteX3" fmla="*/ 0 w 385571"/>
              <a:gd name="connsiteY3" fmla="*/ 249173 h 2491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385571" h="249173">
                <a:moveTo>
                  <a:pt x="0" y="249173"/>
                </a:moveTo>
                <a:lnTo>
                  <a:pt x="99821" y="8382"/>
                </a:lnTo>
                <a:cubicBezTo>
                  <a:pt x="138683" y="46482"/>
                  <a:pt x="240792" y="46482"/>
                  <a:pt x="385571" y="0"/>
                </a:cubicBezTo>
                <a:lnTo>
                  <a:pt x="0" y="249173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26089" y="2032000"/>
            <a:ext cx="4965700" cy="3213100"/>
          </a:xfrm>
          <a:custGeom>
            <a:avLst/>
            <a:gdLst>
              <a:gd name="connsiteX0" fmla="*/ 6350 w 4965700"/>
              <a:gd name="connsiteY0" fmla="*/ 6350 h 3213100"/>
              <a:gd name="connsiteX1" fmla="*/ 6350 w 4965700"/>
              <a:gd name="connsiteY1" fmla="*/ 3206750 h 3213100"/>
              <a:gd name="connsiteX2" fmla="*/ 4573778 w 4965700"/>
              <a:gd name="connsiteY2" fmla="*/ 3206750 h 3213100"/>
              <a:gd name="connsiteX3" fmla="*/ 4959350 w 4965700"/>
              <a:gd name="connsiteY3" fmla="*/ 2957576 h 3213100"/>
              <a:gd name="connsiteX4" fmla="*/ 4959350 w 4965700"/>
              <a:gd name="connsiteY4" fmla="*/ 6350 h 3213100"/>
              <a:gd name="connsiteX5" fmla="*/ 6350 w 4965700"/>
              <a:gd name="connsiteY5" fmla="*/ 6350 h 3213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65700" h="3213100">
                <a:moveTo>
                  <a:pt x="6350" y="6350"/>
                </a:moveTo>
                <a:lnTo>
                  <a:pt x="6350" y="3206750"/>
                </a:lnTo>
                <a:lnTo>
                  <a:pt x="4573778" y="3206750"/>
                </a:lnTo>
                <a:lnTo>
                  <a:pt x="4959350" y="2957576"/>
                </a:lnTo>
                <a:lnTo>
                  <a:pt x="49593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93517" y="4983226"/>
            <a:ext cx="398271" cy="261873"/>
          </a:xfrm>
          <a:custGeom>
            <a:avLst/>
            <a:gdLst>
              <a:gd name="connsiteX0" fmla="*/ 6350 w 398271"/>
              <a:gd name="connsiteY0" fmla="*/ 255523 h 261873"/>
              <a:gd name="connsiteX1" fmla="*/ 106171 w 398271"/>
              <a:gd name="connsiteY1" fmla="*/ 14732 h 261873"/>
              <a:gd name="connsiteX2" fmla="*/ 391921 w 398271"/>
              <a:gd name="connsiteY2" fmla="*/ 6350 h 2618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98271" h="261873">
                <a:moveTo>
                  <a:pt x="6350" y="255523"/>
                </a:moveTo>
                <a:lnTo>
                  <a:pt x="106171" y="14732"/>
                </a:lnTo>
                <a:cubicBezTo>
                  <a:pt x="145033" y="52832"/>
                  <a:pt x="247142" y="52832"/>
                  <a:pt x="39192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0089" y="20320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20320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9689" y="20320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0089" y="24892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24892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2032000"/>
            <a:ext cx="317499" cy="317500"/>
          </a:xfrm>
          <a:custGeom>
            <a:avLst/>
            <a:gdLst>
              <a:gd name="connsiteX0" fmla="*/ 6350 w 317499"/>
              <a:gd name="connsiteY0" fmla="*/ 6350 h 317500"/>
              <a:gd name="connsiteX1" fmla="*/ 6350 w 317499"/>
              <a:gd name="connsiteY1" fmla="*/ 311150 h 317500"/>
              <a:gd name="connsiteX2" fmla="*/ 311149 w 317499"/>
              <a:gd name="connsiteY2" fmla="*/ 311150 h 317500"/>
              <a:gd name="connsiteX3" fmla="*/ 311149 w 317499"/>
              <a:gd name="connsiteY3" fmla="*/ 6350 h 317500"/>
              <a:gd name="connsiteX4" fmla="*/ 6350 w 317499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499" h="317500">
                <a:moveTo>
                  <a:pt x="6350" y="6350"/>
                </a:moveTo>
                <a:lnTo>
                  <a:pt x="6350" y="311150"/>
                </a:lnTo>
                <a:lnTo>
                  <a:pt x="311149" y="311150"/>
                </a:lnTo>
                <a:lnTo>
                  <a:pt x="311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9689" y="24892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2489200"/>
            <a:ext cx="317499" cy="317500"/>
          </a:xfrm>
          <a:custGeom>
            <a:avLst/>
            <a:gdLst>
              <a:gd name="connsiteX0" fmla="*/ 6350 w 317499"/>
              <a:gd name="connsiteY0" fmla="*/ 6350 h 317500"/>
              <a:gd name="connsiteX1" fmla="*/ 6350 w 317499"/>
              <a:gd name="connsiteY1" fmla="*/ 311150 h 317500"/>
              <a:gd name="connsiteX2" fmla="*/ 311149 w 317499"/>
              <a:gd name="connsiteY2" fmla="*/ 311150 h 317500"/>
              <a:gd name="connsiteX3" fmla="*/ 311149 w 317499"/>
              <a:gd name="connsiteY3" fmla="*/ 6350 h 317500"/>
              <a:gd name="connsiteX4" fmla="*/ 6350 w 317499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499" h="317500">
                <a:moveTo>
                  <a:pt x="6350" y="6350"/>
                </a:moveTo>
                <a:lnTo>
                  <a:pt x="6350" y="311150"/>
                </a:lnTo>
                <a:lnTo>
                  <a:pt x="311149" y="311150"/>
                </a:lnTo>
                <a:lnTo>
                  <a:pt x="311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20320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20320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24892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2489200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64089" y="2933445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35327" y="2027237"/>
            <a:ext cx="327025" cy="327025"/>
          </a:xfrm>
          <a:custGeom>
            <a:avLst/>
            <a:gdLst>
              <a:gd name="connsiteX0" fmla="*/ 163512 w 327025"/>
              <a:gd name="connsiteY0" fmla="*/ 11112 h 327025"/>
              <a:gd name="connsiteX1" fmla="*/ 11112 w 327025"/>
              <a:gd name="connsiteY1" fmla="*/ 163512 h 327025"/>
              <a:gd name="connsiteX2" fmla="*/ 163512 w 327025"/>
              <a:gd name="connsiteY2" fmla="*/ 315912 h 327025"/>
              <a:gd name="connsiteX3" fmla="*/ 315912 w 327025"/>
              <a:gd name="connsiteY3" fmla="*/ 163512 h 327025"/>
              <a:gd name="connsiteX4" fmla="*/ 163512 w 327025"/>
              <a:gd name="connsiteY4" fmla="*/ 11112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025" h="327025">
                <a:moveTo>
                  <a:pt x="163512" y="11112"/>
                </a:moveTo>
                <a:cubicBezTo>
                  <a:pt x="79692" y="11112"/>
                  <a:pt x="11112" y="78930"/>
                  <a:pt x="11112" y="163512"/>
                </a:cubicBezTo>
                <a:cubicBezTo>
                  <a:pt x="11112" y="247332"/>
                  <a:pt x="79692" y="315912"/>
                  <a:pt x="163512" y="315912"/>
                </a:cubicBezTo>
                <a:cubicBezTo>
                  <a:pt x="247332" y="315912"/>
                  <a:pt x="315912" y="247332"/>
                  <a:pt x="315912" y="163512"/>
                </a:cubicBezTo>
                <a:cubicBezTo>
                  <a:pt x="315912" y="78930"/>
                  <a:pt x="247332" y="11112"/>
                  <a:pt x="163512" y="1111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49727" y="2484437"/>
            <a:ext cx="327024" cy="327025"/>
          </a:xfrm>
          <a:custGeom>
            <a:avLst/>
            <a:gdLst>
              <a:gd name="connsiteX0" fmla="*/ 163512 w 327024"/>
              <a:gd name="connsiteY0" fmla="*/ 11112 h 327025"/>
              <a:gd name="connsiteX1" fmla="*/ 11112 w 327024"/>
              <a:gd name="connsiteY1" fmla="*/ 163512 h 327025"/>
              <a:gd name="connsiteX2" fmla="*/ 163512 w 327024"/>
              <a:gd name="connsiteY2" fmla="*/ 315912 h 327025"/>
              <a:gd name="connsiteX3" fmla="*/ 315912 w 327024"/>
              <a:gd name="connsiteY3" fmla="*/ 163512 h 327025"/>
              <a:gd name="connsiteX4" fmla="*/ 163512 w 327024"/>
              <a:gd name="connsiteY4" fmla="*/ 11112 h 3270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7024" h="327025">
                <a:moveTo>
                  <a:pt x="163512" y="11112"/>
                </a:moveTo>
                <a:cubicBezTo>
                  <a:pt x="79692" y="11112"/>
                  <a:pt x="11112" y="78930"/>
                  <a:pt x="11112" y="163512"/>
                </a:cubicBezTo>
                <a:cubicBezTo>
                  <a:pt x="11112" y="247332"/>
                  <a:pt x="79692" y="315912"/>
                  <a:pt x="163512" y="315912"/>
                </a:cubicBezTo>
                <a:cubicBezTo>
                  <a:pt x="247332" y="315912"/>
                  <a:pt x="315912" y="247332"/>
                  <a:pt x="315912" y="163512"/>
                </a:cubicBezTo>
                <a:cubicBezTo>
                  <a:pt x="315912" y="78930"/>
                  <a:pt x="247332" y="11112"/>
                  <a:pt x="163512" y="11112"/>
                </a:cubicBez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9689" y="2933445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0089" y="2933445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44889" y="2933445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9289" y="2933445"/>
            <a:ext cx="317500" cy="317500"/>
          </a:xfrm>
          <a:custGeom>
            <a:avLst/>
            <a:gdLst>
              <a:gd name="connsiteX0" fmla="*/ 6350 w 317500"/>
              <a:gd name="connsiteY0" fmla="*/ 6350 h 317500"/>
              <a:gd name="connsiteX1" fmla="*/ 6350 w 317500"/>
              <a:gd name="connsiteY1" fmla="*/ 311150 h 317500"/>
              <a:gd name="connsiteX2" fmla="*/ 311150 w 317500"/>
              <a:gd name="connsiteY2" fmla="*/ 311150 h 317500"/>
              <a:gd name="connsiteX3" fmla="*/ 311150 w 317500"/>
              <a:gd name="connsiteY3" fmla="*/ 6350 h 317500"/>
              <a:gd name="connsiteX4" fmla="*/ 6350 w 317500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317500">
                <a:moveTo>
                  <a:pt x="6350" y="6350"/>
                </a:moveTo>
                <a:lnTo>
                  <a:pt x="6350" y="311150"/>
                </a:lnTo>
                <a:lnTo>
                  <a:pt x="311150" y="3111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54489" y="2933445"/>
            <a:ext cx="317499" cy="317500"/>
          </a:xfrm>
          <a:custGeom>
            <a:avLst/>
            <a:gdLst>
              <a:gd name="connsiteX0" fmla="*/ 6350 w 317499"/>
              <a:gd name="connsiteY0" fmla="*/ 6350 h 317500"/>
              <a:gd name="connsiteX1" fmla="*/ 6350 w 317499"/>
              <a:gd name="connsiteY1" fmla="*/ 311150 h 317500"/>
              <a:gd name="connsiteX2" fmla="*/ 311149 w 317499"/>
              <a:gd name="connsiteY2" fmla="*/ 311150 h 317500"/>
              <a:gd name="connsiteX3" fmla="*/ 311149 w 317499"/>
              <a:gd name="connsiteY3" fmla="*/ 6350 h 317500"/>
              <a:gd name="connsiteX4" fmla="*/ 6350 w 317499"/>
              <a:gd name="connsiteY4" fmla="*/ 6350 h 317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499" h="317500">
                <a:moveTo>
                  <a:pt x="6350" y="6350"/>
                </a:moveTo>
                <a:lnTo>
                  <a:pt x="6350" y="311150"/>
                </a:lnTo>
                <a:lnTo>
                  <a:pt x="311149" y="311150"/>
                </a:lnTo>
                <a:lnTo>
                  <a:pt x="311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核心算法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2222500"/>
            <a:ext cx="45085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2476500"/>
            <a:ext cx="889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2489200"/>
            <a:ext cx="4051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(n==0)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(n==1)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{post[postL]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pre[preL];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							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pre[preL];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3289300"/>
            <a:ext cx="36703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post[postL+n-1]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(i=0;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i&lt;n;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	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(in[inL+i]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root)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break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n-L-1;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solve(preL+1,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546100" algn="l"/>
              </a:tabLst>
            </a:pPr>
            <a:r>
              <a:rPr lang="en-US" altLang="zh-CN" dirty="0" smtClean="0"/>
              <a:t>	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solve(preL+L+1,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inL+L+1,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postL+L,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  <a:tabLst>
                <a:tab pos="279400" algn="l"/>
                <a:tab pos="546100" algn="l"/>
              </a:tabLst>
            </a:pPr>
            <a:r>
              <a:rPr lang="en-US" altLang="zh-CN" sz="12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39900" y="2070100"/>
            <a:ext cx="2133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pre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38300" y="2514600"/>
            <a:ext cx="22225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15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in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15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post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6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