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	<Relationship Id="rId3" Type="http://schemas.openxmlformats.org/officeDocument/2006/relationships/image" Target="../media/image22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	<Relationship Id="rId3" Type="http://schemas.openxmlformats.org/officeDocument/2006/relationships/image" Target="../media/image24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	<Relationship Id="rId3" Type="http://schemas.openxmlformats.org/officeDocument/2006/relationships/image" Target="../media/image26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	<Relationship Id="rId4" Type="http://schemas.openxmlformats.org/officeDocument/2006/relationships/image" Target="../media/image5.jpeg" />
	<Relationship Id="rId5" Type="http://schemas.openxmlformats.org/officeDocument/2006/relationships/image" Target="../media/image6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	<Relationship Id="rId3" Type="http://schemas.openxmlformats.org/officeDocument/2006/relationships/image" Target="../media/image8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	<Relationship Id="rId3" Type="http://schemas.openxmlformats.org/officeDocument/2006/relationships/image" Target="../media/image13.jpeg" />
	<Relationship Id="rId4" Type="http://schemas.openxmlformats.org/officeDocument/2006/relationships/image" Target="../media/image14.jpeg" />
	<Relationship Id="rId5" Type="http://schemas.openxmlformats.org/officeDocument/2006/relationships/image" Target="../media/image15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image" Target="../media/image17.jpeg" />
	<Relationship Id="rId4" Type="http://schemas.openxmlformats.org/officeDocument/2006/relationships/image" Target="../media/image18.jpeg" />
	<Relationship Id="rId5" Type="http://schemas.openxmlformats.org/officeDocument/2006/relationships/image" Target="../media/image1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841500" y="1879600"/>
            <a:ext cx="2794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4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小白专场：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51100" y="2730500"/>
            <a:ext cx="5080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9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是否同一棵二叉搜索树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2630" y="1771650"/>
            <a:ext cx="323215" cy="322961"/>
          </a:xfrm>
          <a:custGeom>
            <a:avLst/>
            <a:gdLst>
              <a:gd name="connsiteX0" fmla="*/ 12700 w 323215"/>
              <a:gd name="connsiteY0" fmla="*/ 161544 h 322961"/>
              <a:gd name="connsiteX1" fmla="*/ 161671 w 323215"/>
              <a:gd name="connsiteY1" fmla="*/ 12700 h 322961"/>
              <a:gd name="connsiteX2" fmla="*/ 310515 w 323215"/>
              <a:gd name="connsiteY2" fmla="*/ 161544 h 322961"/>
              <a:gd name="connsiteX3" fmla="*/ 161671 w 323215"/>
              <a:gd name="connsiteY3" fmla="*/ 310260 h 322961"/>
              <a:gd name="connsiteX4" fmla="*/ 12700 w 323215"/>
              <a:gd name="connsiteY4" fmla="*/ 161544 h 322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215" h="322961">
                <a:moveTo>
                  <a:pt x="12700" y="161544"/>
                </a:moveTo>
                <a:cubicBezTo>
                  <a:pt x="12700" y="79375"/>
                  <a:pt x="79375" y="12700"/>
                  <a:pt x="161671" y="12700"/>
                </a:cubicBezTo>
                <a:cubicBezTo>
                  <a:pt x="243840" y="12700"/>
                  <a:pt x="310515" y="79375"/>
                  <a:pt x="310515" y="161544"/>
                </a:cubicBezTo>
                <a:cubicBezTo>
                  <a:pt x="310515" y="243713"/>
                  <a:pt x="243840" y="310260"/>
                  <a:pt x="161671" y="310260"/>
                </a:cubicBezTo>
                <a:cubicBezTo>
                  <a:pt x="79375" y="310260"/>
                  <a:pt x="12700" y="243713"/>
                  <a:pt x="12700" y="16154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26127" y="2247773"/>
            <a:ext cx="323215" cy="322960"/>
          </a:xfrm>
          <a:custGeom>
            <a:avLst/>
            <a:gdLst>
              <a:gd name="connsiteX0" fmla="*/ 12700 w 323215"/>
              <a:gd name="connsiteY0" fmla="*/ 161416 h 322960"/>
              <a:gd name="connsiteX1" fmla="*/ 161544 w 323215"/>
              <a:gd name="connsiteY1" fmla="*/ 12700 h 322960"/>
              <a:gd name="connsiteX2" fmla="*/ 310514 w 323215"/>
              <a:gd name="connsiteY2" fmla="*/ 161416 h 322960"/>
              <a:gd name="connsiteX3" fmla="*/ 161544 w 323215"/>
              <a:gd name="connsiteY3" fmla="*/ 310260 h 322960"/>
              <a:gd name="connsiteX4" fmla="*/ 12700 w 323215"/>
              <a:gd name="connsiteY4" fmla="*/ 161416 h 322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215" h="322960">
                <a:moveTo>
                  <a:pt x="12700" y="161416"/>
                </a:moveTo>
                <a:cubicBezTo>
                  <a:pt x="12700" y="79247"/>
                  <a:pt x="79375" y="12700"/>
                  <a:pt x="161544" y="12700"/>
                </a:cubicBezTo>
                <a:cubicBezTo>
                  <a:pt x="243839" y="12700"/>
                  <a:pt x="310514" y="79247"/>
                  <a:pt x="310514" y="161416"/>
                </a:cubicBezTo>
                <a:cubicBezTo>
                  <a:pt x="310514" y="243585"/>
                  <a:pt x="243839" y="310260"/>
                  <a:pt x="161544" y="310260"/>
                </a:cubicBezTo>
                <a:cubicBezTo>
                  <a:pt x="79375" y="310260"/>
                  <a:pt x="12700" y="243585"/>
                  <a:pt x="12700" y="161416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99051" y="2753614"/>
            <a:ext cx="323215" cy="322960"/>
          </a:xfrm>
          <a:custGeom>
            <a:avLst/>
            <a:gdLst>
              <a:gd name="connsiteX0" fmla="*/ 12700 w 323215"/>
              <a:gd name="connsiteY0" fmla="*/ 161416 h 322960"/>
              <a:gd name="connsiteX1" fmla="*/ 161544 w 323215"/>
              <a:gd name="connsiteY1" fmla="*/ 12700 h 322960"/>
              <a:gd name="connsiteX2" fmla="*/ 310514 w 323215"/>
              <a:gd name="connsiteY2" fmla="*/ 161416 h 322960"/>
              <a:gd name="connsiteX3" fmla="*/ 161544 w 323215"/>
              <a:gd name="connsiteY3" fmla="*/ 310260 h 322960"/>
              <a:gd name="connsiteX4" fmla="*/ 12700 w 323215"/>
              <a:gd name="connsiteY4" fmla="*/ 161416 h 322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215" h="322960">
                <a:moveTo>
                  <a:pt x="12700" y="161416"/>
                </a:moveTo>
                <a:cubicBezTo>
                  <a:pt x="12700" y="79247"/>
                  <a:pt x="79247" y="12700"/>
                  <a:pt x="161544" y="12700"/>
                </a:cubicBezTo>
                <a:cubicBezTo>
                  <a:pt x="243839" y="12700"/>
                  <a:pt x="310514" y="79247"/>
                  <a:pt x="310514" y="161416"/>
                </a:cubicBezTo>
                <a:cubicBezTo>
                  <a:pt x="310514" y="243585"/>
                  <a:pt x="243839" y="310260"/>
                  <a:pt x="161544" y="310260"/>
                </a:cubicBezTo>
                <a:cubicBezTo>
                  <a:pt x="79247" y="310260"/>
                  <a:pt x="12700" y="243585"/>
                  <a:pt x="12700" y="161416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4951" y="2518029"/>
            <a:ext cx="160654" cy="232409"/>
          </a:xfrm>
          <a:custGeom>
            <a:avLst/>
            <a:gdLst>
              <a:gd name="connsiteX0" fmla="*/ 147954 w 160654"/>
              <a:gd name="connsiteY0" fmla="*/ 12700 h 232409"/>
              <a:gd name="connsiteX1" fmla="*/ 12700 w 160654"/>
              <a:gd name="connsiteY1" fmla="*/ 219710 h 232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0654" h="232409">
                <a:moveTo>
                  <a:pt x="147954" y="12700"/>
                </a:moveTo>
                <a:lnTo>
                  <a:pt x="12700" y="21971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2121" y="2009648"/>
            <a:ext cx="295909" cy="290829"/>
          </a:xfrm>
          <a:custGeom>
            <a:avLst/>
            <a:gdLst>
              <a:gd name="connsiteX0" fmla="*/ 283209 w 295909"/>
              <a:gd name="connsiteY0" fmla="*/ 12700 h 290829"/>
              <a:gd name="connsiteX1" fmla="*/ 12700 w 295909"/>
              <a:gd name="connsiteY1" fmla="*/ 278129 h 2908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5909" h="290829">
                <a:moveTo>
                  <a:pt x="283209" y="12700"/>
                </a:moveTo>
                <a:lnTo>
                  <a:pt x="12700" y="278129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60009" y="2247773"/>
            <a:ext cx="323341" cy="322960"/>
          </a:xfrm>
          <a:custGeom>
            <a:avLst/>
            <a:gdLst>
              <a:gd name="connsiteX0" fmla="*/ 310641 w 323341"/>
              <a:gd name="connsiteY0" fmla="*/ 161416 h 322960"/>
              <a:gd name="connsiteX1" fmla="*/ 161670 w 323341"/>
              <a:gd name="connsiteY1" fmla="*/ 12700 h 322960"/>
              <a:gd name="connsiteX2" fmla="*/ 12700 w 323341"/>
              <a:gd name="connsiteY2" fmla="*/ 161416 h 322960"/>
              <a:gd name="connsiteX3" fmla="*/ 161670 w 323341"/>
              <a:gd name="connsiteY3" fmla="*/ 310260 h 322960"/>
              <a:gd name="connsiteX4" fmla="*/ 310641 w 323341"/>
              <a:gd name="connsiteY4" fmla="*/ 161416 h 322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341" h="322960">
                <a:moveTo>
                  <a:pt x="310641" y="161416"/>
                </a:moveTo>
                <a:cubicBezTo>
                  <a:pt x="310641" y="79247"/>
                  <a:pt x="243966" y="12700"/>
                  <a:pt x="161670" y="12700"/>
                </a:cubicBezTo>
                <a:cubicBezTo>
                  <a:pt x="79375" y="12700"/>
                  <a:pt x="12700" y="79247"/>
                  <a:pt x="12700" y="161416"/>
                </a:cubicBezTo>
                <a:cubicBezTo>
                  <a:pt x="12700" y="243585"/>
                  <a:pt x="79375" y="310260"/>
                  <a:pt x="161670" y="310260"/>
                </a:cubicBezTo>
                <a:cubicBezTo>
                  <a:pt x="243966" y="310260"/>
                  <a:pt x="310641" y="243585"/>
                  <a:pt x="310641" y="161416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6917" y="2009648"/>
            <a:ext cx="261238" cy="260984"/>
          </a:xfrm>
          <a:custGeom>
            <a:avLst/>
            <a:gdLst>
              <a:gd name="connsiteX0" fmla="*/ 12700 w 261238"/>
              <a:gd name="connsiteY0" fmla="*/ 12700 h 260984"/>
              <a:gd name="connsiteX1" fmla="*/ 248539 w 261238"/>
              <a:gd name="connsiteY1" fmla="*/ 248284 h 260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1238" h="260984">
                <a:moveTo>
                  <a:pt x="12700" y="12700"/>
                </a:moveTo>
                <a:lnTo>
                  <a:pt x="248539" y="24828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89505" y="1665351"/>
            <a:ext cx="323214" cy="322960"/>
          </a:xfrm>
          <a:custGeom>
            <a:avLst/>
            <a:gdLst>
              <a:gd name="connsiteX0" fmla="*/ 12700 w 323214"/>
              <a:gd name="connsiteY0" fmla="*/ 161416 h 322960"/>
              <a:gd name="connsiteX1" fmla="*/ 161544 w 323214"/>
              <a:gd name="connsiteY1" fmla="*/ 12700 h 322960"/>
              <a:gd name="connsiteX2" fmla="*/ 310514 w 323214"/>
              <a:gd name="connsiteY2" fmla="*/ 161416 h 322960"/>
              <a:gd name="connsiteX3" fmla="*/ 161544 w 323214"/>
              <a:gd name="connsiteY3" fmla="*/ 310260 h 322960"/>
              <a:gd name="connsiteX4" fmla="*/ 12700 w 323214"/>
              <a:gd name="connsiteY4" fmla="*/ 161416 h 322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214" h="322960">
                <a:moveTo>
                  <a:pt x="12700" y="161416"/>
                </a:moveTo>
                <a:cubicBezTo>
                  <a:pt x="12700" y="79247"/>
                  <a:pt x="79375" y="12700"/>
                  <a:pt x="161544" y="12700"/>
                </a:cubicBezTo>
                <a:cubicBezTo>
                  <a:pt x="243839" y="12700"/>
                  <a:pt x="310514" y="79247"/>
                  <a:pt x="310514" y="161416"/>
                </a:cubicBezTo>
                <a:cubicBezTo>
                  <a:pt x="310514" y="243585"/>
                  <a:pt x="243839" y="310260"/>
                  <a:pt x="161544" y="310260"/>
                </a:cubicBezTo>
                <a:cubicBezTo>
                  <a:pt x="79375" y="310260"/>
                  <a:pt x="12700" y="243585"/>
                  <a:pt x="12700" y="161416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12875" y="2141347"/>
            <a:ext cx="323214" cy="322961"/>
          </a:xfrm>
          <a:custGeom>
            <a:avLst/>
            <a:gdLst>
              <a:gd name="connsiteX0" fmla="*/ 12700 w 323214"/>
              <a:gd name="connsiteY0" fmla="*/ 161544 h 322961"/>
              <a:gd name="connsiteX1" fmla="*/ 161671 w 323214"/>
              <a:gd name="connsiteY1" fmla="*/ 12700 h 322961"/>
              <a:gd name="connsiteX2" fmla="*/ 310514 w 323214"/>
              <a:gd name="connsiteY2" fmla="*/ 161544 h 322961"/>
              <a:gd name="connsiteX3" fmla="*/ 161671 w 323214"/>
              <a:gd name="connsiteY3" fmla="*/ 310260 h 322961"/>
              <a:gd name="connsiteX4" fmla="*/ 12700 w 323214"/>
              <a:gd name="connsiteY4" fmla="*/ 161544 h 322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214" h="322961">
                <a:moveTo>
                  <a:pt x="12700" y="161544"/>
                </a:moveTo>
                <a:cubicBezTo>
                  <a:pt x="12700" y="79375"/>
                  <a:pt x="79375" y="12700"/>
                  <a:pt x="161671" y="12700"/>
                </a:cubicBezTo>
                <a:cubicBezTo>
                  <a:pt x="243839" y="12700"/>
                  <a:pt x="310514" y="79375"/>
                  <a:pt x="310514" y="161544"/>
                </a:cubicBezTo>
                <a:cubicBezTo>
                  <a:pt x="310514" y="243713"/>
                  <a:pt x="243839" y="310260"/>
                  <a:pt x="161671" y="310260"/>
                </a:cubicBezTo>
                <a:cubicBezTo>
                  <a:pt x="79375" y="310260"/>
                  <a:pt x="12700" y="243713"/>
                  <a:pt x="12700" y="16154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9607" y="2647188"/>
            <a:ext cx="323342" cy="323088"/>
          </a:xfrm>
          <a:custGeom>
            <a:avLst/>
            <a:gdLst>
              <a:gd name="connsiteX0" fmla="*/ 12700 w 323342"/>
              <a:gd name="connsiteY0" fmla="*/ 161544 h 323088"/>
              <a:gd name="connsiteX1" fmla="*/ 161671 w 323342"/>
              <a:gd name="connsiteY1" fmla="*/ 12700 h 323088"/>
              <a:gd name="connsiteX2" fmla="*/ 310642 w 323342"/>
              <a:gd name="connsiteY2" fmla="*/ 161544 h 323088"/>
              <a:gd name="connsiteX3" fmla="*/ 161671 w 323342"/>
              <a:gd name="connsiteY3" fmla="*/ 310388 h 323088"/>
              <a:gd name="connsiteX4" fmla="*/ 12700 w 323342"/>
              <a:gd name="connsiteY4" fmla="*/ 161544 h 323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342" h="323088">
                <a:moveTo>
                  <a:pt x="12700" y="161544"/>
                </a:moveTo>
                <a:cubicBezTo>
                  <a:pt x="12700" y="79375"/>
                  <a:pt x="79375" y="12700"/>
                  <a:pt x="161671" y="12700"/>
                </a:cubicBezTo>
                <a:cubicBezTo>
                  <a:pt x="243967" y="12700"/>
                  <a:pt x="310642" y="79375"/>
                  <a:pt x="310642" y="161544"/>
                </a:cubicBezTo>
                <a:cubicBezTo>
                  <a:pt x="310642" y="243713"/>
                  <a:pt x="243967" y="310388"/>
                  <a:pt x="161671" y="310388"/>
                </a:cubicBezTo>
                <a:cubicBezTo>
                  <a:pt x="79375" y="310388"/>
                  <a:pt x="12700" y="243713"/>
                  <a:pt x="12700" y="16154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8869" y="2411729"/>
            <a:ext cx="245109" cy="260858"/>
          </a:xfrm>
          <a:custGeom>
            <a:avLst/>
            <a:gdLst>
              <a:gd name="connsiteX0" fmla="*/ 12700 w 245109"/>
              <a:gd name="connsiteY0" fmla="*/ 12700 h 260858"/>
              <a:gd name="connsiteX1" fmla="*/ 232410 w 245109"/>
              <a:gd name="connsiteY1" fmla="*/ 248158 h 260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5109" h="260858">
                <a:moveTo>
                  <a:pt x="12700" y="12700"/>
                </a:moveTo>
                <a:lnTo>
                  <a:pt x="232410" y="248158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8869" y="1903348"/>
            <a:ext cx="296036" cy="290702"/>
          </a:xfrm>
          <a:custGeom>
            <a:avLst/>
            <a:gdLst>
              <a:gd name="connsiteX0" fmla="*/ 283336 w 296036"/>
              <a:gd name="connsiteY0" fmla="*/ 12700 h 290702"/>
              <a:gd name="connsiteX1" fmla="*/ 12700 w 296036"/>
              <a:gd name="connsiteY1" fmla="*/ 278002 h 2907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6036" h="290702">
                <a:moveTo>
                  <a:pt x="283336" y="12700"/>
                </a:moveTo>
                <a:lnTo>
                  <a:pt x="12700" y="27800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46883" y="2141347"/>
            <a:ext cx="323341" cy="322961"/>
          </a:xfrm>
          <a:custGeom>
            <a:avLst/>
            <a:gdLst>
              <a:gd name="connsiteX0" fmla="*/ 310642 w 323341"/>
              <a:gd name="connsiteY0" fmla="*/ 161544 h 322961"/>
              <a:gd name="connsiteX1" fmla="*/ 161670 w 323341"/>
              <a:gd name="connsiteY1" fmla="*/ 12700 h 322961"/>
              <a:gd name="connsiteX2" fmla="*/ 12700 w 323341"/>
              <a:gd name="connsiteY2" fmla="*/ 161544 h 322961"/>
              <a:gd name="connsiteX3" fmla="*/ 161670 w 323341"/>
              <a:gd name="connsiteY3" fmla="*/ 310260 h 322961"/>
              <a:gd name="connsiteX4" fmla="*/ 310642 w 323341"/>
              <a:gd name="connsiteY4" fmla="*/ 161544 h 322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341" h="322961">
                <a:moveTo>
                  <a:pt x="310642" y="161544"/>
                </a:moveTo>
                <a:cubicBezTo>
                  <a:pt x="310642" y="79375"/>
                  <a:pt x="243839" y="12700"/>
                  <a:pt x="161670" y="12700"/>
                </a:cubicBezTo>
                <a:cubicBezTo>
                  <a:pt x="79375" y="12700"/>
                  <a:pt x="12700" y="79375"/>
                  <a:pt x="12700" y="161544"/>
                </a:cubicBezTo>
                <a:cubicBezTo>
                  <a:pt x="12700" y="243713"/>
                  <a:pt x="79375" y="310260"/>
                  <a:pt x="161670" y="310260"/>
                </a:cubicBezTo>
                <a:cubicBezTo>
                  <a:pt x="243839" y="310260"/>
                  <a:pt x="310642" y="243713"/>
                  <a:pt x="310642" y="16154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53792" y="1903348"/>
            <a:ext cx="261238" cy="260984"/>
          </a:xfrm>
          <a:custGeom>
            <a:avLst/>
            <a:gdLst>
              <a:gd name="connsiteX0" fmla="*/ 12700 w 261238"/>
              <a:gd name="connsiteY0" fmla="*/ 12700 h 260984"/>
              <a:gd name="connsiteX1" fmla="*/ 248539 w 261238"/>
              <a:gd name="connsiteY1" fmla="*/ 248285 h 260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1238" h="260984">
                <a:moveTo>
                  <a:pt x="12700" y="12700"/>
                </a:moveTo>
                <a:lnTo>
                  <a:pt x="248539" y="24828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82600" y="3302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如何判别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3784600"/>
            <a:ext cx="71755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  <a:tab pos="736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如何判别序列</a:t>
            </a:r>
            <a:r>
              <a:rPr lang="en-US" altLang="zh-CN" sz="24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与树</a:t>
            </a:r>
            <a:r>
              <a:rPr lang="en-US" altLang="zh-CN" sz="24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一致？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30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方法：在树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中按顺序搜索序列</a:t>
            </a:r>
            <a:r>
              <a:rPr lang="en-US" altLang="zh-CN" sz="24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中的每个数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30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如果每次搜索所经过的结点在前面均出现过，则一致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30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否则（某次搜索中遇到前面未出现的结点），则不一致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2336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2832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2336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1320800"/>
            <a:ext cx="2209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825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通过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构造的</a:t>
            </a:r>
            <a:r>
              <a:rPr lang="en-US" altLang="zh-CN" sz="20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2222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2730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2222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46600" y="1320800"/>
            <a:ext cx="17907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850900" algn="l"/>
              </a:tabLst>
            </a:pPr>
            <a:r>
              <a:rPr lang="en-US" altLang="zh-CN" sz="20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对应的树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50" y="1055750"/>
            <a:ext cx="7785100" cy="4360798"/>
          </a:xfrm>
          <a:custGeom>
            <a:avLst/>
            <a:gdLst>
              <a:gd name="connsiteX0" fmla="*/ 7440168 w 7785100"/>
              <a:gd name="connsiteY0" fmla="*/ 4354449 h 4360798"/>
              <a:gd name="connsiteX1" fmla="*/ 7507858 w 7785100"/>
              <a:gd name="connsiteY1" fmla="*/ 4083558 h 4360798"/>
              <a:gd name="connsiteX2" fmla="*/ 7778750 w 7785100"/>
              <a:gd name="connsiteY2" fmla="*/ 4015866 h 4360798"/>
              <a:gd name="connsiteX3" fmla="*/ 7440168 w 7785100"/>
              <a:gd name="connsiteY3" fmla="*/ 4354449 h 4360798"/>
              <a:gd name="connsiteX4" fmla="*/ 6350 w 7785100"/>
              <a:gd name="connsiteY4" fmla="*/ 4354449 h 4360798"/>
              <a:gd name="connsiteX5" fmla="*/ 6350 w 7785100"/>
              <a:gd name="connsiteY5" fmla="*/ 6350 h 4360798"/>
              <a:gd name="connsiteX6" fmla="*/ 7778750 w 7785100"/>
              <a:gd name="connsiteY6" fmla="*/ 6350 h 4360798"/>
              <a:gd name="connsiteX7" fmla="*/ 7778750 w 7785100"/>
              <a:gd name="connsiteY7" fmla="*/ 4015866 h 43607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85100" h="4360798">
                <a:moveTo>
                  <a:pt x="7440168" y="4354449"/>
                </a:moveTo>
                <a:lnTo>
                  <a:pt x="7507858" y="4083558"/>
                </a:lnTo>
                <a:lnTo>
                  <a:pt x="7778750" y="4015866"/>
                </a:lnTo>
                <a:lnTo>
                  <a:pt x="7440168" y="4354449"/>
                </a:lnTo>
                <a:lnTo>
                  <a:pt x="6350" y="4354449"/>
                </a:lnTo>
                <a:lnTo>
                  <a:pt x="6350" y="6350"/>
                </a:lnTo>
                <a:lnTo>
                  <a:pt x="7778750" y="6350"/>
                </a:lnTo>
                <a:lnTo>
                  <a:pt x="7778750" y="40158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054100"/>
            <a:ext cx="7797800" cy="436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如何判别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219200"/>
            <a:ext cx="2590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1752600"/>
            <a:ext cx="1371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T-&gt;flag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2032000"/>
            <a:ext cx="392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V&lt;T-&gt;v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check(T-&gt;Left,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2311400"/>
            <a:ext cx="4597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V&gt;T-&gt;v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check(T-&gt;Right,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28448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3124200"/>
            <a:ext cx="584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3403600"/>
            <a:ext cx="151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V==T-&gt;v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67100" y="3683000"/>
            <a:ext cx="1193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T-&gt;flag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42164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4495800"/>
            <a:ext cx="142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775200"/>
            <a:ext cx="1003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650" y="1055750"/>
            <a:ext cx="7785100" cy="4360798"/>
          </a:xfrm>
          <a:custGeom>
            <a:avLst/>
            <a:gdLst>
              <a:gd name="connsiteX0" fmla="*/ 7440168 w 7785100"/>
              <a:gd name="connsiteY0" fmla="*/ 4354449 h 4360798"/>
              <a:gd name="connsiteX1" fmla="*/ 7507858 w 7785100"/>
              <a:gd name="connsiteY1" fmla="*/ 4083558 h 4360798"/>
              <a:gd name="connsiteX2" fmla="*/ 7778750 w 7785100"/>
              <a:gd name="connsiteY2" fmla="*/ 4015866 h 4360798"/>
              <a:gd name="connsiteX3" fmla="*/ 7440168 w 7785100"/>
              <a:gd name="connsiteY3" fmla="*/ 4354449 h 4360798"/>
              <a:gd name="connsiteX4" fmla="*/ 6350 w 7785100"/>
              <a:gd name="connsiteY4" fmla="*/ 4354449 h 4360798"/>
              <a:gd name="connsiteX5" fmla="*/ 6350 w 7785100"/>
              <a:gd name="connsiteY5" fmla="*/ 6350 h 4360798"/>
              <a:gd name="connsiteX6" fmla="*/ 7778750 w 7785100"/>
              <a:gd name="connsiteY6" fmla="*/ 6350 h 4360798"/>
              <a:gd name="connsiteX7" fmla="*/ 7778750 w 7785100"/>
              <a:gd name="connsiteY7" fmla="*/ 4015866 h 43607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85100" h="4360798">
                <a:moveTo>
                  <a:pt x="7440168" y="4354449"/>
                </a:moveTo>
                <a:lnTo>
                  <a:pt x="7507858" y="4083558"/>
                </a:lnTo>
                <a:lnTo>
                  <a:pt x="7778750" y="4015866"/>
                </a:lnTo>
                <a:lnTo>
                  <a:pt x="7440168" y="4354449"/>
                </a:lnTo>
                <a:lnTo>
                  <a:pt x="6350" y="4354449"/>
                </a:lnTo>
                <a:lnTo>
                  <a:pt x="6350" y="6350"/>
                </a:lnTo>
                <a:lnTo>
                  <a:pt x="7778750" y="6350"/>
                </a:lnTo>
                <a:lnTo>
                  <a:pt x="7778750" y="40158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2600" y="1600200"/>
            <a:ext cx="2514600" cy="923925"/>
          </a:xfrm>
          <a:custGeom>
            <a:avLst/>
            <a:gdLst>
              <a:gd name="connsiteX0" fmla="*/ 0 w 2514600"/>
              <a:gd name="connsiteY0" fmla="*/ 923925 h 923925"/>
              <a:gd name="connsiteX1" fmla="*/ 2514600 w 2514600"/>
              <a:gd name="connsiteY1" fmla="*/ 923925 h 923925"/>
              <a:gd name="connsiteX2" fmla="*/ 2514600 w 2514600"/>
              <a:gd name="connsiteY2" fmla="*/ 0 h 923925"/>
              <a:gd name="connsiteX3" fmla="*/ 0 w 2514600"/>
              <a:gd name="connsiteY3" fmla="*/ 0 h 923925"/>
              <a:gd name="connsiteX4" fmla="*/ 0 w 2514600"/>
              <a:gd name="connsiteY4" fmla="*/ 923925 h 923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4600" h="923925">
                <a:moveTo>
                  <a:pt x="0" y="923925"/>
                </a:moveTo>
                <a:lnTo>
                  <a:pt x="2514600" y="923925"/>
                </a:lnTo>
                <a:lnTo>
                  <a:pt x="2514600" y="0"/>
                </a:lnTo>
                <a:lnTo>
                  <a:pt x="0" y="0"/>
                </a:lnTo>
                <a:lnTo>
                  <a:pt x="0" y="923925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054100"/>
            <a:ext cx="7797800" cy="436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如何判别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1206500"/>
            <a:ext cx="2565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Judge(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25900" y="1181100"/>
            <a:ext cx="1536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bug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版本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14732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1778000"/>
            <a:ext cx="18288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&amp;V);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2667000"/>
            <a:ext cx="44958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890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V!=T-&gt;v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pPr>
              <a:lnSpc>
                <a:spcPts val="2100"/>
              </a:lnSpc>
              <a:tabLst>
                <a:tab pos="8890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T-&gt;flag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(i=1;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i&lt;N;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i++)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889000" algn="l"/>
                <a:tab pos="9144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&amp;V);</a:t>
            </a:r>
          </a:p>
          <a:p>
            <a:pPr>
              <a:lnSpc>
                <a:spcPts val="2100"/>
              </a:lnSpc>
              <a:tabLst>
                <a:tab pos="889000" algn="l"/>
                <a:tab pos="9144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(!check(T,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pPr>
              <a:lnSpc>
                <a:spcPts val="2100"/>
              </a:lnSpc>
              <a:tabLst>
                <a:tab pos="8890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lnSpc>
                <a:spcPts val="2100"/>
              </a:lnSpc>
              <a:tabLst>
                <a:tab pos="889000" algn="l"/>
                <a:tab pos="914400" algn="l"/>
                <a:tab pos="1828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08500" y="1701800"/>
            <a:ext cx="698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51500" y="1701800"/>
            <a:ext cx="22987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当发现序列中的某个数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致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必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须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把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序列后面的数都读完！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650" y="1055750"/>
            <a:ext cx="7785100" cy="4360798"/>
          </a:xfrm>
          <a:custGeom>
            <a:avLst/>
            <a:gdLst>
              <a:gd name="connsiteX0" fmla="*/ 7440168 w 7785100"/>
              <a:gd name="connsiteY0" fmla="*/ 4354449 h 4360798"/>
              <a:gd name="connsiteX1" fmla="*/ 7507858 w 7785100"/>
              <a:gd name="connsiteY1" fmla="*/ 4083558 h 4360798"/>
              <a:gd name="connsiteX2" fmla="*/ 7778750 w 7785100"/>
              <a:gd name="connsiteY2" fmla="*/ 4015866 h 4360798"/>
              <a:gd name="connsiteX3" fmla="*/ 7440168 w 7785100"/>
              <a:gd name="connsiteY3" fmla="*/ 4354449 h 4360798"/>
              <a:gd name="connsiteX4" fmla="*/ 6350 w 7785100"/>
              <a:gd name="connsiteY4" fmla="*/ 4354449 h 4360798"/>
              <a:gd name="connsiteX5" fmla="*/ 6350 w 7785100"/>
              <a:gd name="connsiteY5" fmla="*/ 6350 h 4360798"/>
              <a:gd name="connsiteX6" fmla="*/ 7778750 w 7785100"/>
              <a:gd name="connsiteY6" fmla="*/ 6350 h 4360798"/>
              <a:gd name="connsiteX7" fmla="*/ 7778750 w 7785100"/>
              <a:gd name="connsiteY7" fmla="*/ 4015866 h 43607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85100" h="4360798">
                <a:moveTo>
                  <a:pt x="7440168" y="4354449"/>
                </a:moveTo>
                <a:lnTo>
                  <a:pt x="7507858" y="4083558"/>
                </a:lnTo>
                <a:lnTo>
                  <a:pt x="7778750" y="4015866"/>
                </a:lnTo>
                <a:lnTo>
                  <a:pt x="7440168" y="4354449"/>
                </a:lnTo>
                <a:lnTo>
                  <a:pt x="6350" y="4354449"/>
                </a:lnTo>
                <a:lnTo>
                  <a:pt x="6350" y="6350"/>
                </a:lnTo>
                <a:lnTo>
                  <a:pt x="7778750" y="6350"/>
                </a:lnTo>
                <a:lnTo>
                  <a:pt x="7778750" y="40158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054100"/>
            <a:ext cx="7797800" cy="436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如何判别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1219200"/>
            <a:ext cx="2565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Judge(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1752600"/>
            <a:ext cx="1651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1993900"/>
            <a:ext cx="4610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flag: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代表目前还一致，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代表已经不一致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2578100"/>
            <a:ext cx="182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&amp;V);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2857500"/>
            <a:ext cx="2235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V!=T-&gt;v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T-&gt;flag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3403600"/>
            <a:ext cx="2743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1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(i=1;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i&lt;N;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i++)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&amp;V);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3949700"/>
            <a:ext cx="392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(!check(T,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V))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42164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4508500"/>
            <a:ext cx="1752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50419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50900" y="952500"/>
            <a:ext cx="256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ResetT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914400"/>
            <a:ext cx="3454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清除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中各结点的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标记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1371600"/>
            <a:ext cx="45212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(T-&gt;Left)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ResetT(T-&gt;Left);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(T-&gt;Right)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ResetT(T-&gt;Right);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T-&gt;flag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3517900"/>
            <a:ext cx="276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98900" y="3479800"/>
            <a:ext cx="1905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释放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的空间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3924300"/>
            <a:ext cx="47371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(T-&gt;Left)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FreeTree(T-&gt;Left);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(T-&gt;Right)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FreeTree(T-&gt;Right);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free(T);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4826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485900"/>
            <a:ext cx="8305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给定一个插入序列就可以唯一确定一棵二叉搜索树。然而，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057400"/>
            <a:ext cx="79629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937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一棵给定的二叉搜索树却可以由多种不同的插入序列得到。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例如，按照序列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{2,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3}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{2,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1}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插入初始为空的二叉搜索树，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3022600"/>
            <a:ext cx="228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都得到一样的结果。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492500"/>
            <a:ext cx="798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问题：对于输入的各种插入序列，你需要判断它们是否能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051300"/>
            <a:ext cx="3365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生成一样的二叉搜索树。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26380" y="2981325"/>
            <a:ext cx="323215" cy="322960"/>
          </a:xfrm>
          <a:custGeom>
            <a:avLst/>
            <a:gdLst>
              <a:gd name="connsiteX0" fmla="*/ 12700 w 323215"/>
              <a:gd name="connsiteY0" fmla="*/ 161544 h 322960"/>
              <a:gd name="connsiteX1" fmla="*/ 161671 w 323215"/>
              <a:gd name="connsiteY1" fmla="*/ 12700 h 322960"/>
              <a:gd name="connsiteX2" fmla="*/ 310515 w 323215"/>
              <a:gd name="connsiteY2" fmla="*/ 161544 h 322960"/>
              <a:gd name="connsiteX3" fmla="*/ 161671 w 323215"/>
              <a:gd name="connsiteY3" fmla="*/ 310260 h 322960"/>
              <a:gd name="connsiteX4" fmla="*/ 12700 w 323215"/>
              <a:gd name="connsiteY4" fmla="*/ 161544 h 322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215" h="322960">
                <a:moveTo>
                  <a:pt x="12700" y="161544"/>
                </a:moveTo>
                <a:cubicBezTo>
                  <a:pt x="12700" y="79375"/>
                  <a:pt x="79375" y="12700"/>
                  <a:pt x="161671" y="12700"/>
                </a:cubicBezTo>
                <a:cubicBezTo>
                  <a:pt x="243840" y="12700"/>
                  <a:pt x="310515" y="79375"/>
                  <a:pt x="310515" y="161544"/>
                </a:cubicBezTo>
                <a:cubicBezTo>
                  <a:pt x="310515" y="243713"/>
                  <a:pt x="243840" y="310260"/>
                  <a:pt x="161671" y="310260"/>
                </a:cubicBezTo>
                <a:cubicBezTo>
                  <a:pt x="79375" y="310260"/>
                  <a:pt x="12700" y="243713"/>
                  <a:pt x="12700" y="16154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9877" y="3457447"/>
            <a:ext cx="323215" cy="322961"/>
          </a:xfrm>
          <a:custGeom>
            <a:avLst/>
            <a:gdLst>
              <a:gd name="connsiteX0" fmla="*/ 12700 w 323215"/>
              <a:gd name="connsiteY0" fmla="*/ 161417 h 322961"/>
              <a:gd name="connsiteX1" fmla="*/ 161544 w 323215"/>
              <a:gd name="connsiteY1" fmla="*/ 12700 h 322961"/>
              <a:gd name="connsiteX2" fmla="*/ 310514 w 323215"/>
              <a:gd name="connsiteY2" fmla="*/ 161417 h 322961"/>
              <a:gd name="connsiteX3" fmla="*/ 161544 w 323215"/>
              <a:gd name="connsiteY3" fmla="*/ 310261 h 322961"/>
              <a:gd name="connsiteX4" fmla="*/ 12700 w 323215"/>
              <a:gd name="connsiteY4" fmla="*/ 161417 h 322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215" h="322961">
                <a:moveTo>
                  <a:pt x="12700" y="161417"/>
                </a:moveTo>
                <a:cubicBezTo>
                  <a:pt x="12700" y="79248"/>
                  <a:pt x="79375" y="12700"/>
                  <a:pt x="161544" y="12700"/>
                </a:cubicBezTo>
                <a:cubicBezTo>
                  <a:pt x="243839" y="12700"/>
                  <a:pt x="310514" y="79248"/>
                  <a:pt x="310514" y="161417"/>
                </a:cubicBezTo>
                <a:cubicBezTo>
                  <a:pt x="310514" y="243586"/>
                  <a:pt x="243839" y="310261"/>
                  <a:pt x="161544" y="310261"/>
                </a:cubicBezTo>
                <a:cubicBezTo>
                  <a:pt x="79375" y="310261"/>
                  <a:pt x="12700" y="243586"/>
                  <a:pt x="12700" y="161417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2801" y="3963289"/>
            <a:ext cx="323215" cy="322960"/>
          </a:xfrm>
          <a:custGeom>
            <a:avLst/>
            <a:gdLst>
              <a:gd name="connsiteX0" fmla="*/ 12700 w 323215"/>
              <a:gd name="connsiteY0" fmla="*/ 161416 h 322960"/>
              <a:gd name="connsiteX1" fmla="*/ 161544 w 323215"/>
              <a:gd name="connsiteY1" fmla="*/ 12700 h 322960"/>
              <a:gd name="connsiteX2" fmla="*/ 310514 w 323215"/>
              <a:gd name="connsiteY2" fmla="*/ 161416 h 322960"/>
              <a:gd name="connsiteX3" fmla="*/ 161544 w 323215"/>
              <a:gd name="connsiteY3" fmla="*/ 310260 h 322960"/>
              <a:gd name="connsiteX4" fmla="*/ 12700 w 323215"/>
              <a:gd name="connsiteY4" fmla="*/ 161416 h 322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215" h="322960">
                <a:moveTo>
                  <a:pt x="12700" y="161416"/>
                </a:moveTo>
                <a:cubicBezTo>
                  <a:pt x="12700" y="79247"/>
                  <a:pt x="79247" y="12700"/>
                  <a:pt x="161544" y="12700"/>
                </a:cubicBezTo>
                <a:cubicBezTo>
                  <a:pt x="243839" y="12700"/>
                  <a:pt x="310514" y="79247"/>
                  <a:pt x="310514" y="161416"/>
                </a:cubicBezTo>
                <a:cubicBezTo>
                  <a:pt x="310514" y="243585"/>
                  <a:pt x="243839" y="310260"/>
                  <a:pt x="161544" y="310260"/>
                </a:cubicBezTo>
                <a:cubicBezTo>
                  <a:pt x="79247" y="310260"/>
                  <a:pt x="12700" y="243585"/>
                  <a:pt x="12700" y="161416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701" y="3727703"/>
            <a:ext cx="160654" cy="232409"/>
          </a:xfrm>
          <a:custGeom>
            <a:avLst/>
            <a:gdLst>
              <a:gd name="connsiteX0" fmla="*/ 147954 w 160654"/>
              <a:gd name="connsiteY0" fmla="*/ 12700 h 232409"/>
              <a:gd name="connsiteX1" fmla="*/ 12700 w 160654"/>
              <a:gd name="connsiteY1" fmla="*/ 219710 h 232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0654" h="232409">
                <a:moveTo>
                  <a:pt x="147954" y="12700"/>
                </a:moveTo>
                <a:lnTo>
                  <a:pt x="12700" y="21971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55871" y="3219323"/>
            <a:ext cx="295909" cy="290829"/>
          </a:xfrm>
          <a:custGeom>
            <a:avLst/>
            <a:gdLst>
              <a:gd name="connsiteX0" fmla="*/ 283209 w 295909"/>
              <a:gd name="connsiteY0" fmla="*/ 12700 h 290829"/>
              <a:gd name="connsiteX1" fmla="*/ 12700 w 295909"/>
              <a:gd name="connsiteY1" fmla="*/ 278130 h 2908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5909" h="290829">
                <a:moveTo>
                  <a:pt x="283209" y="12700"/>
                </a:moveTo>
                <a:lnTo>
                  <a:pt x="12700" y="27813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83759" y="3457447"/>
            <a:ext cx="323341" cy="322961"/>
          </a:xfrm>
          <a:custGeom>
            <a:avLst/>
            <a:gdLst>
              <a:gd name="connsiteX0" fmla="*/ 310641 w 323341"/>
              <a:gd name="connsiteY0" fmla="*/ 161417 h 322961"/>
              <a:gd name="connsiteX1" fmla="*/ 161670 w 323341"/>
              <a:gd name="connsiteY1" fmla="*/ 12700 h 322961"/>
              <a:gd name="connsiteX2" fmla="*/ 12700 w 323341"/>
              <a:gd name="connsiteY2" fmla="*/ 161417 h 322961"/>
              <a:gd name="connsiteX3" fmla="*/ 161670 w 323341"/>
              <a:gd name="connsiteY3" fmla="*/ 310261 h 322961"/>
              <a:gd name="connsiteX4" fmla="*/ 310641 w 323341"/>
              <a:gd name="connsiteY4" fmla="*/ 161417 h 322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341" h="322961">
                <a:moveTo>
                  <a:pt x="310641" y="161417"/>
                </a:moveTo>
                <a:cubicBezTo>
                  <a:pt x="310641" y="79248"/>
                  <a:pt x="243966" y="12700"/>
                  <a:pt x="161670" y="12700"/>
                </a:cubicBezTo>
                <a:cubicBezTo>
                  <a:pt x="79375" y="12700"/>
                  <a:pt x="12700" y="79248"/>
                  <a:pt x="12700" y="161417"/>
                </a:cubicBezTo>
                <a:cubicBezTo>
                  <a:pt x="12700" y="243586"/>
                  <a:pt x="79375" y="310261"/>
                  <a:pt x="161670" y="310261"/>
                </a:cubicBezTo>
                <a:cubicBezTo>
                  <a:pt x="243966" y="310261"/>
                  <a:pt x="310641" y="243586"/>
                  <a:pt x="310641" y="161417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0667" y="3219323"/>
            <a:ext cx="261238" cy="260984"/>
          </a:xfrm>
          <a:custGeom>
            <a:avLst/>
            <a:gdLst>
              <a:gd name="connsiteX0" fmla="*/ 12700 w 261238"/>
              <a:gd name="connsiteY0" fmla="*/ 12700 h 260984"/>
              <a:gd name="connsiteX1" fmla="*/ 248539 w 261238"/>
              <a:gd name="connsiteY1" fmla="*/ 248285 h 260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1238" h="260984">
                <a:moveTo>
                  <a:pt x="12700" y="12700"/>
                </a:moveTo>
                <a:lnTo>
                  <a:pt x="248539" y="24828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8379" y="1358900"/>
            <a:ext cx="323342" cy="322961"/>
          </a:xfrm>
          <a:custGeom>
            <a:avLst/>
            <a:gdLst>
              <a:gd name="connsiteX0" fmla="*/ 12700 w 323342"/>
              <a:gd name="connsiteY0" fmla="*/ 161544 h 322961"/>
              <a:gd name="connsiteX1" fmla="*/ 161671 w 323342"/>
              <a:gd name="connsiteY1" fmla="*/ 12700 h 322961"/>
              <a:gd name="connsiteX2" fmla="*/ 310641 w 323342"/>
              <a:gd name="connsiteY2" fmla="*/ 161544 h 322961"/>
              <a:gd name="connsiteX3" fmla="*/ 161671 w 323342"/>
              <a:gd name="connsiteY3" fmla="*/ 310260 h 322961"/>
              <a:gd name="connsiteX4" fmla="*/ 12700 w 323342"/>
              <a:gd name="connsiteY4" fmla="*/ 161544 h 322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342" h="322961">
                <a:moveTo>
                  <a:pt x="12700" y="161544"/>
                </a:moveTo>
                <a:cubicBezTo>
                  <a:pt x="12700" y="79375"/>
                  <a:pt x="79375" y="12700"/>
                  <a:pt x="161671" y="12700"/>
                </a:cubicBezTo>
                <a:cubicBezTo>
                  <a:pt x="243840" y="12700"/>
                  <a:pt x="310641" y="79375"/>
                  <a:pt x="310641" y="161544"/>
                </a:cubicBezTo>
                <a:cubicBezTo>
                  <a:pt x="310641" y="243713"/>
                  <a:pt x="243840" y="310260"/>
                  <a:pt x="161671" y="310260"/>
                </a:cubicBezTo>
                <a:cubicBezTo>
                  <a:pt x="79375" y="310260"/>
                  <a:pt x="12700" y="243713"/>
                  <a:pt x="12700" y="16154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1876" y="1835023"/>
            <a:ext cx="323215" cy="322960"/>
          </a:xfrm>
          <a:custGeom>
            <a:avLst/>
            <a:gdLst>
              <a:gd name="connsiteX0" fmla="*/ 12700 w 323215"/>
              <a:gd name="connsiteY0" fmla="*/ 161416 h 322960"/>
              <a:gd name="connsiteX1" fmla="*/ 161544 w 323215"/>
              <a:gd name="connsiteY1" fmla="*/ 12700 h 322960"/>
              <a:gd name="connsiteX2" fmla="*/ 310514 w 323215"/>
              <a:gd name="connsiteY2" fmla="*/ 161416 h 322960"/>
              <a:gd name="connsiteX3" fmla="*/ 161544 w 323215"/>
              <a:gd name="connsiteY3" fmla="*/ 310260 h 322960"/>
              <a:gd name="connsiteX4" fmla="*/ 12700 w 323215"/>
              <a:gd name="connsiteY4" fmla="*/ 161416 h 322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215" h="322960">
                <a:moveTo>
                  <a:pt x="12700" y="161416"/>
                </a:moveTo>
                <a:cubicBezTo>
                  <a:pt x="12700" y="79247"/>
                  <a:pt x="79375" y="12700"/>
                  <a:pt x="161544" y="12700"/>
                </a:cubicBezTo>
                <a:cubicBezTo>
                  <a:pt x="243839" y="12700"/>
                  <a:pt x="310514" y="79247"/>
                  <a:pt x="310514" y="161416"/>
                </a:cubicBezTo>
                <a:cubicBezTo>
                  <a:pt x="310514" y="243585"/>
                  <a:pt x="243839" y="310260"/>
                  <a:pt x="161544" y="310260"/>
                </a:cubicBezTo>
                <a:cubicBezTo>
                  <a:pt x="79375" y="310260"/>
                  <a:pt x="12700" y="243585"/>
                  <a:pt x="12700" y="161416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8609" y="2340864"/>
            <a:ext cx="323215" cy="322960"/>
          </a:xfrm>
          <a:custGeom>
            <a:avLst/>
            <a:gdLst>
              <a:gd name="connsiteX0" fmla="*/ 12700 w 323215"/>
              <a:gd name="connsiteY0" fmla="*/ 161416 h 322960"/>
              <a:gd name="connsiteX1" fmla="*/ 161544 w 323215"/>
              <a:gd name="connsiteY1" fmla="*/ 12700 h 322960"/>
              <a:gd name="connsiteX2" fmla="*/ 310514 w 323215"/>
              <a:gd name="connsiteY2" fmla="*/ 161416 h 322960"/>
              <a:gd name="connsiteX3" fmla="*/ 161544 w 323215"/>
              <a:gd name="connsiteY3" fmla="*/ 310260 h 322960"/>
              <a:gd name="connsiteX4" fmla="*/ 12700 w 323215"/>
              <a:gd name="connsiteY4" fmla="*/ 161416 h 322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215" h="322960">
                <a:moveTo>
                  <a:pt x="12700" y="161416"/>
                </a:moveTo>
                <a:cubicBezTo>
                  <a:pt x="12700" y="79247"/>
                  <a:pt x="79375" y="12700"/>
                  <a:pt x="161544" y="12700"/>
                </a:cubicBezTo>
                <a:cubicBezTo>
                  <a:pt x="243839" y="12700"/>
                  <a:pt x="310514" y="79247"/>
                  <a:pt x="310514" y="161416"/>
                </a:cubicBezTo>
                <a:cubicBezTo>
                  <a:pt x="310514" y="243585"/>
                  <a:pt x="243839" y="310260"/>
                  <a:pt x="161544" y="310260"/>
                </a:cubicBezTo>
                <a:cubicBezTo>
                  <a:pt x="79375" y="310260"/>
                  <a:pt x="12700" y="243585"/>
                  <a:pt x="12700" y="161416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47870" y="2105279"/>
            <a:ext cx="244983" cy="260984"/>
          </a:xfrm>
          <a:custGeom>
            <a:avLst/>
            <a:gdLst>
              <a:gd name="connsiteX0" fmla="*/ 12700 w 244983"/>
              <a:gd name="connsiteY0" fmla="*/ 12700 h 260984"/>
              <a:gd name="connsiteX1" fmla="*/ 232283 w 244983"/>
              <a:gd name="connsiteY1" fmla="*/ 248285 h 260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4983" h="260984">
                <a:moveTo>
                  <a:pt x="12700" y="12700"/>
                </a:moveTo>
                <a:lnTo>
                  <a:pt x="232283" y="24828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47870" y="1596897"/>
            <a:ext cx="295909" cy="290829"/>
          </a:xfrm>
          <a:custGeom>
            <a:avLst/>
            <a:gdLst>
              <a:gd name="connsiteX0" fmla="*/ 283209 w 295909"/>
              <a:gd name="connsiteY0" fmla="*/ 12700 h 290829"/>
              <a:gd name="connsiteX1" fmla="*/ 12700 w 295909"/>
              <a:gd name="connsiteY1" fmla="*/ 278130 h 2908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5909" h="290829">
                <a:moveTo>
                  <a:pt x="283209" y="12700"/>
                </a:moveTo>
                <a:lnTo>
                  <a:pt x="12700" y="27813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75884" y="1835023"/>
            <a:ext cx="323215" cy="322960"/>
          </a:xfrm>
          <a:custGeom>
            <a:avLst/>
            <a:gdLst>
              <a:gd name="connsiteX0" fmla="*/ 310515 w 323215"/>
              <a:gd name="connsiteY0" fmla="*/ 161416 h 322960"/>
              <a:gd name="connsiteX1" fmla="*/ 161544 w 323215"/>
              <a:gd name="connsiteY1" fmla="*/ 12700 h 322960"/>
              <a:gd name="connsiteX2" fmla="*/ 12700 w 323215"/>
              <a:gd name="connsiteY2" fmla="*/ 161416 h 322960"/>
              <a:gd name="connsiteX3" fmla="*/ 161544 w 323215"/>
              <a:gd name="connsiteY3" fmla="*/ 310260 h 322960"/>
              <a:gd name="connsiteX4" fmla="*/ 310515 w 323215"/>
              <a:gd name="connsiteY4" fmla="*/ 161416 h 322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215" h="322960">
                <a:moveTo>
                  <a:pt x="310515" y="161416"/>
                </a:moveTo>
                <a:cubicBezTo>
                  <a:pt x="310515" y="79247"/>
                  <a:pt x="243840" y="12700"/>
                  <a:pt x="161544" y="12700"/>
                </a:cubicBezTo>
                <a:cubicBezTo>
                  <a:pt x="79375" y="12700"/>
                  <a:pt x="12700" y="79247"/>
                  <a:pt x="12700" y="161416"/>
                </a:cubicBezTo>
                <a:cubicBezTo>
                  <a:pt x="12700" y="243585"/>
                  <a:pt x="79375" y="310260"/>
                  <a:pt x="161544" y="310260"/>
                </a:cubicBezTo>
                <a:cubicBezTo>
                  <a:pt x="243840" y="310260"/>
                  <a:pt x="310515" y="243585"/>
                  <a:pt x="310515" y="161416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82794" y="1596897"/>
            <a:ext cx="261111" cy="260984"/>
          </a:xfrm>
          <a:custGeom>
            <a:avLst/>
            <a:gdLst>
              <a:gd name="connsiteX0" fmla="*/ 12700 w 261111"/>
              <a:gd name="connsiteY0" fmla="*/ 12700 h 260984"/>
              <a:gd name="connsiteX1" fmla="*/ 248411 w 261111"/>
              <a:gd name="connsiteY1" fmla="*/ 248284 h 260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1111" h="260984">
                <a:moveTo>
                  <a:pt x="12700" y="12700"/>
                </a:moveTo>
                <a:lnTo>
                  <a:pt x="248411" y="24828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1400" y="1790700"/>
            <a:ext cx="15494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7600" y="2082800"/>
            <a:ext cx="14732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1400" y="2489200"/>
            <a:ext cx="1841500" cy="685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82600" y="3302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231900"/>
            <a:ext cx="1435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###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输入样例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1917700"/>
            <a:ext cx="1435100" cy="330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3142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3412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3241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###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输出样例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3060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16400" y="40513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1447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32300" y="1981200"/>
            <a:ext cx="1270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11700" y="2425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1981200"/>
            <a:ext cx="1270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90600" y="3995737"/>
            <a:ext cx="3124200" cy="922337"/>
          </a:xfrm>
          <a:custGeom>
            <a:avLst/>
            <a:gdLst>
              <a:gd name="connsiteX0" fmla="*/ 0 w 3124200"/>
              <a:gd name="connsiteY0" fmla="*/ 922337 h 922337"/>
              <a:gd name="connsiteX1" fmla="*/ 3124200 w 3124200"/>
              <a:gd name="connsiteY1" fmla="*/ 922337 h 922337"/>
              <a:gd name="connsiteX2" fmla="*/ 3124200 w 3124200"/>
              <a:gd name="connsiteY2" fmla="*/ 0 h 922337"/>
              <a:gd name="connsiteX3" fmla="*/ 0 w 3124200"/>
              <a:gd name="connsiteY3" fmla="*/ 0 h 922337"/>
              <a:gd name="connsiteX4" fmla="*/ 0 w 3124200"/>
              <a:gd name="connsiteY4" fmla="*/ 922337 h 922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4200" h="922337">
                <a:moveTo>
                  <a:pt x="0" y="922337"/>
                </a:moveTo>
                <a:lnTo>
                  <a:pt x="3124200" y="922337"/>
                </a:lnTo>
                <a:lnTo>
                  <a:pt x="3124200" y="0"/>
                </a:lnTo>
                <a:lnTo>
                  <a:pt x="0" y="0"/>
                </a:lnTo>
                <a:lnTo>
                  <a:pt x="0" y="922337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2000" y="3995737"/>
            <a:ext cx="3505200" cy="922337"/>
          </a:xfrm>
          <a:custGeom>
            <a:avLst/>
            <a:gdLst>
              <a:gd name="connsiteX0" fmla="*/ 0 w 3505200"/>
              <a:gd name="connsiteY0" fmla="*/ 922337 h 922337"/>
              <a:gd name="connsiteX1" fmla="*/ 3505200 w 3505200"/>
              <a:gd name="connsiteY1" fmla="*/ 922337 h 922337"/>
              <a:gd name="connsiteX2" fmla="*/ 3505200 w 3505200"/>
              <a:gd name="connsiteY2" fmla="*/ 0 h 922337"/>
              <a:gd name="connsiteX3" fmla="*/ 0 w 3505200"/>
              <a:gd name="connsiteY3" fmla="*/ 0 h 922337"/>
              <a:gd name="connsiteX4" fmla="*/ 0 w 3505200"/>
              <a:gd name="connsiteY4" fmla="*/ 922337 h 922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05200" h="922337">
                <a:moveTo>
                  <a:pt x="0" y="922337"/>
                </a:moveTo>
                <a:lnTo>
                  <a:pt x="3505200" y="922337"/>
                </a:lnTo>
                <a:lnTo>
                  <a:pt x="3505200" y="0"/>
                </a:lnTo>
                <a:lnTo>
                  <a:pt x="0" y="0"/>
                </a:lnTo>
                <a:lnTo>
                  <a:pt x="0" y="922337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98617" y="5303522"/>
            <a:ext cx="431150" cy="446091"/>
          </a:xfrm>
          <a:custGeom>
            <a:avLst/>
            <a:gdLst>
              <a:gd name="connsiteX0" fmla="*/ 10534 w 431150"/>
              <a:gd name="connsiteY0" fmla="*/ 385470 h 446091"/>
              <a:gd name="connsiteX1" fmla="*/ 60511 w 431150"/>
              <a:gd name="connsiteY1" fmla="*/ 435556 h 446091"/>
              <a:gd name="connsiteX2" fmla="*/ 370649 w 431150"/>
              <a:gd name="connsiteY2" fmla="*/ 435556 h 446091"/>
              <a:gd name="connsiteX3" fmla="*/ 420615 w 431150"/>
              <a:gd name="connsiteY3" fmla="*/ 385470 h 446091"/>
              <a:gd name="connsiteX4" fmla="*/ 420615 w 431150"/>
              <a:gd name="connsiteY4" fmla="*/ 60734 h 446091"/>
              <a:gd name="connsiteX5" fmla="*/ 370649 w 431150"/>
              <a:gd name="connsiteY5" fmla="*/ 10534 h 446091"/>
              <a:gd name="connsiteX6" fmla="*/ 60511 w 431150"/>
              <a:gd name="connsiteY6" fmla="*/ 10534 h 446091"/>
              <a:gd name="connsiteX7" fmla="*/ 10534 w 431150"/>
              <a:gd name="connsiteY7" fmla="*/ 60734 h 446091"/>
              <a:gd name="connsiteX8" fmla="*/ 10534 w 431150"/>
              <a:gd name="connsiteY8" fmla="*/ 385470 h 446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31150" h="446091">
                <a:moveTo>
                  <a:pt x="10534" y="385470"/>
                </a:moveTo>
                <a:cubicBezTo>
                  <a:pt x="10534" y="413195"/>
                  <a:pt x="32839" y="435556"/>
                  <a:pt x="60511" y="435556"/>
                </a:cubicBezTo>
                <a:lnTo>
                  <a:pt x="370649" y="435556"/>
                </a:lnTo>
                <a:cubicBezTo>
                  <a:pt x="398303" y="435556"/>
                  <a:pt x="420615" y="413195"/>
                  <a:pt x="420615" y="385470"/>
                </a:cubicBezTo>
                <a:lnTo>
                  <a:pt x="420615" y="60734"/>
                </a:lnTo>
                <a:cubicBezTo>
                  <a:pt x="420615" y="33005"/>
                  <a:pt x="398303" y="10534"/>
                  <a:pt x="370649" y="10534"/>
                </a:cubicBezTo>
                <a:lnTo>
                  <a:pt x="60511" y="10534"/>
                </a:lnTo>
                <a:cubicBezTo>
                  <a:pt x="32839" y="10534"/>
                  <a:pt x="10534" y="33005"/>
                  <a:pt x="10534" y="60734"/>
                </a:cubicBezTo>
                <a:lnTo>
                  <a:pt x="10534" y="38547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8276" y="5241925"/>
            <a:ext cx="371475" cy="384175"/>
          </a:xfrm>
          <a:custGeom>
            <a:avLst/>
            <a:gdLst>
              <a:gd name="connsiteX0" fmla="*/ 6350 w 371475"/>
              <a:gd name="connsiteY0" fmla="*/ 49784 h 384175"/>
              <a:gd name="connsiteX1" fmla="*/ 49657 w 371475"/>
              <a:gd name="connsiteY1" fmla="*/ 6350 h 384175"/>
              <a:gd name="connsiteX2" fmla="*/ 321690 w 371475"/>
              <a:gd name="connsiteY2" fmla="*/ 6350 h 384175"/>
              <a:gd name="connsiteX3" fmla="*/ 365125 w 371475"/>
              <a:gd name="connsiteY3" fmla="*/ 49784 h 384175"/>
              <a:gd name="connsiteX4" fmla="*/ 365125 w 371475"/>
              <a:gd name="connsiteY4" fmla="*/ 334390 h 384175"/>
              <a:gd name="connsiteX5" fmla="*/ 321690 w 371475"/>
              <a:gd name="connsiteY5" fmla="*/ 377825 h 384175"/>
              <a:gd name="connsiteX6" fmla="*/ 49657 w 371475"/>
              <a:gd name="connsiteY6" fmla="*/ 377825 h 384175"/>
              <a:gd name="connsiteX7" fmla="*/ 6350 w 371475"/>
              <a:gd name="connsiteY7" fmla="*/ 334390 h 384175"/>
              <a:gd name="connsiteX8" fmla="*/ 6350 w 371475"/>
              <a:gd name="connsiteY8" fmla="*/ 49784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1475" h="384175">
                <a:moveTo>
                  <a:pt x="6350" y="49784"/>
                </a:moveTo>
                <a:cubicBezTo>
                  <a:pt x="6350" y="25780"/>
                  <a:pt x="25780" y="6350"/>
                  <a:pt x="49657" y="6350"/>
                </a:cubicBezTo>
                <a:lnTo>
                  <a:pt x="321690" y="6350"/>
                </a:lnTo>
                <a:cubicBezTo>
                  <a:pt x="345566" y="6350"/>
                  <a:pt x="365125" y="25780"/>
                  <a:pt x="365125" y="49784"/>
                </a:cubicBezTo>
                <a:lnTo>
                  <a:pt x="365125" y="334390"/>
                </a:lnTo>
                <a:cubicBezTo>
                  <a:pt x="365125" y="358381"/>
                  <a:pt x="345566" y="377825"/>
                  <a:pt x="321690" y="377825"/>
                </a:cubicBezTo>
                <a:lnTo>
                  <a:pt x="49657" y="377825"/>
                </a:lnTo>
                <a:cubicBezTo>
                  <a:pt x="25780" y="377825"/>
                  <a:pt x="6350" y="358381"/>
                  <a:pt x="6350" y="334390"/>
                </a:cubicBezTo>
                <a:lnTo>
                  <a:pt x="6350" y="497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9000" y="5159375"/>
            <a:ext cx="482600" cy="355600"/>
          </a:xfrm>
          <a:custGeom>
            <a:avLst/>
            <a:gdLst>
              <a:gd name="connsiteX0" fmla="*/ 50800 w 482600"/>
              <a:gd name="connsiteY0" fmla="*/ 50800 h 355600"/>
              <a:gd name="connsiteX1" fmla="*/ 431800 w 482600"/>
              <a:gd name="connsiteY1" fmla="*/ 304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55600">
                <a:moveTo>
                  <a:pt x="50800" y="50800"/>
                </a:moveTo>
                <a:lnTo>
                  <a:pt x="431800" y="304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92800" y="5159375"/>
            <a:ext cx="482600" cy="482600"/>
          </a:xfrm>
          <a:custGeom>
            <a:avLst/>
            <a:gdLst>
              <a:gd name="connsiteX0" fmla="*/ 50800 w 482600"/>
              <a:gd name="connsiteY0" fmla="*/ 431800 h 482600"/>
              <a:gd name="connsiteX1" fmla="*/ 431800 w 482600"/>
              <a:gd name="connsiteY1" fmla="*/ 508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482600">
                <a:moveTo>
                  <a:pt x="50800" y="431800"/>
                </a:moveTo>
                <a:lnTo>
                  <a:pt x="431800" y="50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5200" y="5105400"/>
            <a:ext cx="457200" cy="698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82600"/>
            <a:ext cx="7531100" cy="336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215900" algn="l"/>
                <a:tab pos="7874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求解思路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2159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否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同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搜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索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树的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别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159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分别建两棵搜索树的判别方法</a:t>
            </a:r>
          </a:p>
          <a:p>
            <a:pPr>
              <a:lnSpc>
                <a:spcPts val="3500"/>
              </a:lnSpc>
              <a:tabLst>
                <a:tab pos="215900" algn="l"/>
                <a:tab pos="7874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根据两个序列分别建树，再判别树是否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159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320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32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不建树的判别方法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49500" y="41021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4114800"/>
            <a:ext cx="11684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3124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{4}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21000" y="4114800"/>
            <a:ext cx="10795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{4}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41021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4114800"/>
            <a:ext cx="11684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3124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{4}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4114800"/>
            <a:ext cx="10795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{4}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求解思路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" y="1257300"/>
            <a:ext cx="65278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两个序列是否对应相同搜索树的判别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32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分别建两棵搜索树的判别方法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" y="2997200"/>
            <a:ext cx="3594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20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32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不建树的判别方法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" y="3975100"/>
            <a:ext cx="8204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2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建一棵树，再判别其他序列是否与该树一致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求解思路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1828800"/>
            <a:ext cx="27940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3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搜索树表示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							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建搜索树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3454400"/>
            <a:ext cx="6743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3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判别一序列是否与搜索树</a:t>
            </a:r>
            <a:r>
              <a:rPr lang="en-US" altLang="zh-CN" sz="3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26670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搜索树表示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1498600"/>
            <a:ext cx="4419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*Tree;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TreeNode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2209800"/>
            <a:ext cx="723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2590800"/>
            <a:ext cx="23114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3314700"/>
            <a:ext cx="215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56050" y="1192275"/>
            <a:ext cx="5041900" cy="4584636"/>
          </a:xfrm>
          <a:custGeom>
            <a:avLst/>
            <a:gdLst>
              <a:gd name="connsiteX0" fmla="*/ 4679568 w 5041900"/>
              <a:gd name="connsiteY0" fmla="*/ 4578286 h 4584636"/>
              <a:gd name="connsiteX1" fmla="*/ 4750689 w 5041900"/>
              <a:gd name="connsiteY1" fmla="*/ 4293489 h 4584636"/>
              <a:gd name="connsiteX2" fmla="*/ 5035550 w 5041900"/>
              <a:gd name="connsiteY2" fmla="*/ 4222241 h 4584636"/>
              <a:gd name="connsiteX3" fmla="*/ 4679568 w 5041900"/>
              <a:gd name="connsiteY3" fmla="*/ 4578286 h 4584636"/>
              <a:gd name="connsiteX4" fmla="*/ 6350 w 5041900"/>
              <a:gd name="connsiteY4" fmla="*/ 4578286 h 4584636"/>
              <a:gd name="connsiteX5" fmla="*/ 6350 w 5041900"/>
              <a:gd name="connsiteY5" fmla="*/ 6350 h 4584636"/>
              <a:gd name="connsiteX6" fmla="*/ 5035550 w 5041900"/>
              <a:gd name="connsiteY6" fmla="*/ 6350 h 4584636"/>
              <a:gd name="connsiteX7" fmla="*/ 5035550 w 5041900"/>
              <a:gd name="connsiteY7" fmla="*/ 4222241 h 45846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041900" h="4584636">
                <a:moveTo>
                  <a:pt x="4679568" y="4578286"/>
                </a:moveTo>
                <a:lnTo>
                  <a:pt x="4750689" y="4293489"/>
                </a:lnTo>
                <a:lnTo>
                  <a:pt x="5035550" y="4222241"/>
                </a:lnTo>
                <a:lnTo>
                  <a:pt x="4679568" y="4578286"/>
                </a:lnTo>
                <a:lnTo>
                  <a:pt x="6350" y="4578286"/>
                </a:lnTo>
                <a:lnTo>
                  <a:pt x="6350" y="6350"/>
                </a:lnTo>
                <a:lnTo>
                  <a:pt x="5035550" y="6350"/>
                </a:lnTo>
                <a:lnTo>
                  <a:pt x="5035550" y="42222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50" y="1212850"/>
            <a:ext cx="3213100" cy="2755900"/>
          </a:xfrm>
          <a:custGeom>
            <a:avLst/>
            <a:gdLst>
              <a:gd name="connsiteX0" fmla="*/ 2993135 w 3213100"/>
              <a:gd name="connsiteY0" fmla="*/ 2749550 h 2755900"/>
              <a:gd name="connsiteX1" fmla="*/ 3035808 w 3213100"/>
              <a:gd name="connsiteY1" fmla="*/ 2578608 h 2755900"/>
              <a:gd name="connsiteX2" fmla="*/ 3206750 w 3213100"/>
              <a:gd name="connsiteY2" fmla="*/ 2535935 h 2755900"/>
              <a:gd name="connsiteX3" fmla="*/ 2993135 w 3213100"/>
              <a:gd name="connsiteY3" fmla="*/ 2749550 h 2755900"/>
              <a:gd name="connsiteX4" fmla="*/ 6350 w 3213100"/>
              <a:gd name="connsiteY4" fmla="*/ 2749550 h 2755900"/>
              <a:gd name="connsiteX5" fmla="*/ 6350 w 3213100"/>
              <a:gd name="connsiteY5" fmla="*/ 6350 h 2755900"/>
              <a:gd name="connsiteX6" fmla="*/ 3206750 w 3213100"/>
              <a:gd name="connsiteY6" fmla="*/ 6350 h 2755900"/>
              <a:gd name="connsiteX7" fmla="*/ 3206750 w 3213100"/>
              <a:gd name="connsiteY7" fmla="*/ 2535935 h 275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213100" h="2755900">
                <a:moveTo>
                  <a:pt x="2993135" y="2749550"/>
                </a:moveTo>
                <a:lnTo>
                  <a:pt x="3035808" y="2578608"/>
                </a:lnTo>
                <a:lnTo>
                  <a:pt x="3206750" y="2535935"/>
                </a:lnTo>
                <a:lnTo>
                  <a:pt x="2993135" y="2749550"/>
                </a:lnTo>
                <a:lnTo>
                  <a:pt x="6350" y="2749550"/>
                </a:lnTo>
                <a:lnTo>
                  <a:pt x="6350" y="6350"/>
                </a:lnTo>
                <a:lnTo>
                  <a:pt x="3206750" y="6350"/>
                </a:lnTo>
                <a:lnTo>
                  <a:pt x="3206750" y="253593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1350" y="4092575"/>
            <a:ext cx="2819400" cy="1828800"/>
          </a:xfrm>
          <a:custGeom>
            <a:avLst/>
            <a:gdLst>
              <a:gd name="connsiteX0" fmla="*/ 0 w 2819400"/>
              <a:gd name="connsiteY0" fmla="*/ 1828800 h 1828800"/>
              <a:gd name="connsiteX1" fmla="*/ 2819400 w 2819400"/>
              <a:gd name="connsiteY1" fmla="*/ 1828800 h 1828800"/>
              <a:gd name="connsiteX2" fmla="*/ 2819400 w 2819400"/>
              <a:gd name="connsiteY2" fmla="*/ 0 h 1828800"/>
              <a:gd name="connsiteX3" fmla="*/ 0 w 2819400"/>
              <a:gd name="connsiteY3" fmla="*/ 0 h 1828800"/>
              <a:gd name="connsiteX4" fmla="*/ 0 w 2819400"/>
              <a:gd name="connsiteY4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19400" h="1828800">
                <a:moveTo>
                  <a:pt x="0" y="1828800"/>
                </a:moveTo>
                <a:lnTo>
                  <a:pt x="2819400" y="1828800"/>
                </a:lnTo>
                <a:lnTo>
                  <a:pt x="2819400" y="0"/>
                </a:lnTo>
                <a:lnTo>
                  <a:pt x="0" y="0"/>
                </a:lnTo>
                <a:lnTo>
                  <a:pt x="0" y="182880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5000" y="4086225"/>
            <a:ext cx="2832100" cy="1841500"/>
          </a:xfrm>
          <a:custGeom>
            <a:avLst/>
            <a:gdLst>
              <a:gd name="connsiteX0" fmla="*/ 6350 w 2832100"/>
              <a:gd name="connsiteY0" fmla="*/ 1835150 h 1841500"/>
              <a:gd name="connsiteX1" fmla="*/ 2825750 w 2832100"/>
              <a:gd name="connsiteY1" fmla="*/ 1835150 h 1841500"/>
              <a:gd name="connsiteX2" fmla="*/ 2825750 w 2832100"/>
              <a:gd name="connsiteY2" fmla="*/ 6350 h 1841500"/>
              <a:gd name="connsiteX3" fmla="*/ 6350 w 2832100"/>
              <a:gd name="connsiteY3" fmla="*/ 6350 h 1841500"/>
              <a:gd name="connsiteX4" fmla="*/ 6350 w 2832100"/>
              <a:gd name="connsiteY4" fmla="*/ 1835150 h 184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32100" h="1841500">
                <a:moveTo>
                  <a:pt x="6350" y="1835150"/>
                </a:moveTo>
                <a:lnTo>
                  <a:pt x="2825750" y="1835150"/>
                </a:lnTo>
                <a:lnTo>
                  <a:pt x="2825750" y="6350"/>
                </a:lnTo>
                <a:lnTo>
                  <a:pt x="6350" y="6350"/>
                </a:lnTo>
                <a:lnTo>
                  <a:pt x="6350" y="1835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02100"/>
            <a:ext cx="50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" y="1206500"/>
            <a:ext cx="3225800" cy="2768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9700" y="1193800"/>
            <a:ext cx="5054600" cy="4584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3200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程序框架搭建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1295400"/>
            <a:ext cx="1219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15367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1663700"/>
            <a:ext cx="42164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  <a:tab pos="76200" algn="l"/>
                <a:tab pos="419100" algn="l"/>
                <a:tab pos="825500" algn="l"/>
                <a:tab pos="22860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i;</a:t>
            </a:r>
          </a:p>
          <a:p>
            <a:pPr>
              <a:lnSpc>
                <a:spcPts val="2000"/>
              </a:lnSpc>
              <a:tabLst>
                <a:tab pos="25400" algn="l"/>
                <a:tab pos="76200" algn="l"/>
                <a:tab pos="419100" algn="l"/>
                <a:tab pos="825500" algn="l"/>
                <a:tab pos="2286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76200" algn="l"/>
                <a:tab pos="419100" algn="l"/>
                <a:tab pos="825500" algn="l"/>
                <a:tab pos="22860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&amp;N);</a:t>
            </a:r>
          </a:p>
          <a:p>
            <a:pPr>
              <a:lnSpc>
                <a:spcPts val="1900"/>
              </a:lnSpc>
              <a:tabLst>
                <a:tab pos="25400" algn="l"/>
                <a:tab pos="76200" algn="l"/>
                <a:tab pos="419100" algn="l"/>
                <a:tab pos="825500" algn="l"/>
                <a:tab pos="22860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5400" algn="l"/>
                <a:tab pos="76200" algn="l"/>
                <a:tab pos="419100" algn="l"/>
                <a:tab pos="825500" algn="l"/>
                <a:tab pos="2286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&amp;L);</a:t>
            </a:r>
          </a:p>
          <a:p>
            <a:pPr>
              <a:lnSpc>
                <a:spcPts val="1900"/>
              </a:lnSpc>
              <a:tabLst>
                <a:tab pos="25400" algn="l"/>
                <a:tab pos="76200" algn="l"/>
                <a:tab pos="419100" algn="l"/>
                <a:tab pos="825500" algn="l"/>
                <a:tab pos="2286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MakeTree(N);</a:t>
            </a:r>
          </a:p>
          <a:p>
            <a:pPr>
              <a:lnSpc>
                <a:spcPts val="1900"/>
              </a:lnSpc>
              <a:tabLst>
                <a:tab pos="25400" algn="l"/>
                <a:tab pos="76200" algn="l"/>
                <a:tab pos="419100" algn="l"/>
                <a:tab pos="825500" algn="l"/>
                <a:tab pos="22860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(i=0;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i&lt;L;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i++)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5400" algn="l"/>
                <a:tab pos="76200" algn="l"/>
                <a:tab pos="419100" algn="l"/>
                <a:tab pos="825500" algn="l"/>
                <a:tab pos="22860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(Judge(T,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N))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printf("Yes\n");</a:t>
            </a:r>
          </a:p>
          <a:p>
            <a:pPr>
              <a:lnSpc>
                <a:spcPts val="1900"/>
              </a:lnSpc>
              <a:tabLst>
                <a:tab pos="25400" algn="l"/>
                <a:tab pos="76200" algn="l"/>
                <a:tab pos="419100" algn="l"/>
                <a:tab pos="825500" algn="l"/>
                <a:tab pos="22860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printf("No\n");</a:t>
            </a:r>
          </a:p>
          <a:p>
            <a:pPr>
              <a:lnSpc>
                <a:spcPts val="1900"/>
              </a:lnSpc>
              <a:tabLst>
                <a:tab pos="25400" algn="l"/>
                <a:tab pos="76200" algn="l"/>
                <a:tab pos="419100" algn="l"/>
                <a:tab pos="825500" algn="l"/>
                <a:tab pos="22860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清除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中的标记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flag*/</a:t>
            </a:r>
          </a:p>
          <a:p>
            <a:pPr>
              <a:lnSpc>
                <a:spcPts val="0"/>
              </a:lnSpc>
              <a:tabLst>
                <a:tab pos="25400" algn="l"/>
                <a:tab pos="76200" algn="l"/>
                <a:tab pos="419100" algn="l"/>
                <a:tab pos="825500" algn="l"/>
                <a:tab pos="22860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ResetT(T);</a:t>
            </a:r>
          </a:p>
          <a:p>
            <a:pPr>
              <a:lnSpc>
                <a:spcPts val="1900"/>
              </a:lnSpc>
              <a:tabLst>
                <a:tab pos="25400" algn="l"/>
                <a:tab pos="76200" algn="l"/>
                <a:tab pos="419100" algn="l"/>
                <a:tab pos="825500" algn="l"/>
                <a:tab pos="2286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25400" algn="l"/>
                <a:tab pos="76200" algn="l"/>
                <a:tab pos="419100" algn="l"/>
                <a:tab pos="825500" algn="l"/>
                <a:tab pos="2286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FreeTree(T);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91100" y="4749800"/>
            <a:ext cx="1638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&amp;N);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11700" y="49911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5435600"/>
            <a:ext cx="109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5689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308100"/>
            <a:ext cx="1219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663700"/>
            <a:ext cx="2895600" cy="300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68300" algn="l"/>
                <a:tab pos="431800" algn="l"/>
                <a:tab pos="457200" algn="l"/>
                <a:tab pos="7493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对每组数据</a:t>
            </a:r>
          </a:p>
          <a:p>
            <a:pPr>
              <a:lnSpc>
                <a:spcPts val="1900"/>
              </a:lnSpc>
              <a:tabLst>
                <a:tab pos="368300" algn="l"/>
                <a:tab pos="431800" algn="l"/>
                <a:tab pos="4572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读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</a:t>
            </a:r>
          </a:p>
          <a:p>
            <a:pPr>
              <a:lnSpc>
                <a:spcPts val="1900"/>
              </a:lnSpc>
              <a:tabLst>
                <a:tab pos="368300" algn="l"/>
                <a:tab pos="431800" algn="l"/>
                <a:tab pos="4572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根据第一行序列建树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</a:p>
          <a:p>
            <a:pPr>
              <a:lnSpc>
                <a:spcPts val="1900"/>
              </a:lnSpc>
              <a:tabLst>
                <a:tab pos="368300" algn="l"/>
                <a:tab pos="431800" algn="l"/>
                <a:tab pos="4572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依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据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别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别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面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</a:p>
          <a:p>
            <a:pPr>
              <a:lnSpc>
                <a:spcPts val="1900"/>
              </a:lnSpc>
              <a:tabLst>
                <a:tab pos="368300" algn="l"/>
                <a:tab pos="431800" algn="l"/>
                <a:tab pos="457200" algn="l"/>
                <a:tab pos="7493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否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能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形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</a:t>
            </a:r>
          </a:p>
          <a:p>
            <a:pPr>
              <a:lnSpc>
                <a:spcPts val="1800"/>
              </a:lnSpc>
              <a:tabLst>
                <a:tab pos="368300" algn="l"/>
                <a:tab pos="431800" algn="l"/>
                <a:tab pos="457200" algn="l"/>
                <a:tab pos="7493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同一搜索树并输出结果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68300" algn="l"/>
                <a:tab pos="431800" algn="l"/>
                <a:tab pos="4572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1900"/>
              </a:lnSpc>
              <a:tabLst>
                <a:tab pos="368300" algn="l"/>
                <a:tab pos="431800" algn="l"/>
                <a:tab pos="457200" algn="l"/>
                <a:tab pos="7493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68300" algn="l"/>
                <a:tab pos="431800" algn="l"/>
                <a:tab pos="457200" algn="l"/>
                <a:tab pos="749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需要设计的主要函数：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902200"/>
            <a:ext cx="2032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读数据建搜索树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判别一序列是否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5448300"/>
            <a:ext cx="2209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构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样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索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850" y="936625"/>
            <a:ext cx="3898900" cy="3578225"/>
          </a:xfrm>
          <a:custGeom>
            <a:avLst/>
            <a:gdLst>
              <a:gd name="connsiteX0" fmla="*/ 3614928 w 3898900"/>
              <a:gd name="connsiteY0" fmla="*/ 3571875 h 3578225"/>
              <a:gd name="connsiteX1" fmla="*/ 3670427 w 3898900"/>
              <a:gd name="connsiteY1" fmla="*/ 3349752 h 3578225"/>
              <a:gd name="connsiteX2" fmla="*/ 3892550 w 3898900"/>
              <a:gd name="connsiteY2" fmla="*/ 3294253 h 3578225"/>
              <a:gd name="connsiteX3" fmla="*/ 3614928 w 3898900"/>
              <a:gd name="connsiteY3" fmla="*/ 3571875 h 3578225"/>
              <a:gd name="connsiteX4" fmla="*/ 6350 w 3898900"/>
              <a:gd name="connsiteY4" fmla="*/ 3571875 h 3578225"/>
              <a:gd name="connsiteX5" fmla="*/ 6350 w 3898900"/>
              <a:gd name="connsiteY5" fmla="*/ 6350 h 3578225"/>
              <a:gd name="connsiteX6" fmla="*/ 3892550 w 3898900"/>
              <a:gd name="connsiteY6" fmla="*/ 6350 h 3578225"/>
              <a:gd name="connsiteX7" fmla="*/ 3892550 w 3898900"/>
              <a:gd name="connsiteY7" fmla="*/ 3294253 h 3578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898900" h="3578225">
                <a:moveTo>
                  <a:pt x="3614928" y="3571875"/>
                </a:moveTo>
                <a:lnTo>
                  <a:pt x="3670427" y="3349752"/>
                </a:lnTo>
                <a:lnTo>
                  <a:pt x="3892550" y="3294253"/>
                </a:lnTo>
                <a:lnTo>
                  <a:pt x="3614928" y="3571875"/>
                </a:lnTo>
                <a:lnTo>
                  <a:pt x="6350" y="3571875"/>
                </a:lnTo>
                <a:lnTo>
                  <a:pt x="6350" y="6350"/>
                </a:lnTo>
                <a:lnTo>
                  <a:pt x="3892550" y="6350"/>
                </a:lnTo>
                <a:lnTo>
                  <a:pt x="3892550" y="329425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91050" y="936625"/>
            <a:ext cx="4508500" cy="3248025"/>
          </a:xfrm>
          <a:custGeom>
            <a:avLst/>
            <a:gdLst>
              <a:gd name="connsiteX0" fmla="*/ 4250181 w 4508500"/>
              <a:gd name="connsiteY0" fmla="*/ 3241675 h 3248025"/>
              <a:gd name="connsiteX1" fmla="*/ 4300601 w 4508500"/>
              <a:gd name="connsiteY1" fmla="*/ 3040126 h 3248025"/>
              <a:gd name="connsiteX2" fmla="*/ 4502150 w 4508500"/>
              <a:gd name="connsiteY2" fmla="*/ 2989707 h 3248025"/>
              <a:gd name="connsiteX3" fmla="*/ 4250181 w 4508500"/>
              <a:gd name="connsiteY3" fmla="*/ 3241675 h 3248025"/>
              <a:gd name="connsiteX4" fmla="*/ 6350 w 4508500"/>
              <a:gd name="connsiteY4" fmla="*/ 3241675 h 3248025"/>
              <a:gd name="connsiteX5" fmla="*/ 6350 w 4508500"/>
              <a:gd name="connsiteY5" fmla="*/ 6350 h 3248025"/>
              <a:gd name="connsiteX6" fmla="*/ 4502150 w 4508500"/>
              <a:gd name="connsiteY6" fmla="*/ 6350 h 3248025"/>
              <a:gd name="connsiteX7" fmla="*/ 4502150 w 4508500"/>
              <a:gd name="connsiteY7" fmla="*/ 2989707 h 3248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508500" h="3248025">
                <a:moveTo>
                  <a:pt x="4250181" y="3241675"/>
                </a:moveTo>
                <a:lnTo>
                  <a:pt x="4300601" y="3040126"/>
                </a:lnTo>
                <a:lnTo>
                  <a:pt x="4502150" y="2989707"/>
                </a:lnTo>
                <a:lnTo>
                  <a:pt x="4250181" y="3241675"/>
                </a:lnTo>
                <a:lnTo>
                  <a:pt x="6350" y="3241675"/>
                </a:lnTo>
                <a:lnTo>
                  <a:pt x="6350" y="6350"/>
                </a:lnTo>
                <a:lnTo>
                  <a:pt x="4502150" y="6350"/>
                </a:lnTo>
                <a:lnTo>
                  <a:pt x="4502150" y="298970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41387" y="4641850"/>
            <a:ext cx="5537263" cy="1993900"/>
          </a:xfrm>
          <a:custGeom>
            <a:avLst/>
            <a:gdLst>
              <a:gd name="connsiteX0" fmla="*/ 5376608 w 5537263"/>
              <a:gd name="connsiteY0" fmla="*/ 1987550 h 1993900"/>
              <a:gd name="connsiteX1" fmla="*/ 5407469 w 5537263"/>
              <a:gd name="connsiteY1" fmla="*/ 1864131 h 1993900"/>
              <a:gd name="connsiteX2" fmla="*/ 5530913 w 5537263"/>
              <a:gd name="connsiteY2" fmla="*/ 1833270 h 1993900"/>
              <a:gd name="connsiteX3" fmla="*/ 5376608 w 5537263"/>
              <a:gd name="connsiteY3" fmla="*/ 1987550 h 1993900"/>
              <a:gd name="connsiteX4" fmla="*/ 6350 w 5537263"/>
              <a:gd name="connsiteY4" fmla="*/ 1987550 h 1993900"/>
              <a:gd name="connsiteX5" fmla="*/ 6350 w 5537263"/>
              <a:gd name="connsiteY5" fmla="*/ 6350 h 1993900"/>
              <a:gd name="connsiteX6" fmla="*/ 5530913 w 5537263"/>
              <a:gd name="connsiteY6" fmla="*/ 6350 h 1993900"/>
              <a:gd name="connsiteX7" fmla="*/ 5530913 w 5537263"/>
              <a:gd name="connsiteY7" fmla="*/ 1833270 h 1993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537263" h="1993900">
                <a:moveTo>
                  <a:pt x="5376608" y="1987550"/>
                </a:moveTo>
                <a:lnTo>
                  <a:pt x="5407469" y="1864131"/>
                </a:lnTo>
                <a:lnTo>
                  <a:pt x="5530913" y="1833270"/>
                </a:lnTo>
                <a:lnTo>
                  <a:pt x="5376608" y="1987550"/>
                </a:lnTo>
                <a:lnTo>
                  <a:pt x="6350" y="1987550"/>
                </a:lnTo>
                <a:lnTo>
                  <a:pt x="6350" y="6350"/>
                </a:lnTo>
                <a:lnTo>
                  <a:pt x="5530913" y="6350"/>
                </a:lnTo>
                <a:lnTo>
                  <a:pt x="5530913" y="18332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939800"/>
            <a:ext cx="3911600" cy="3581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4700" y="939800"/>
            <a:ext cx="4521200" cy="325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9800" y="4635500"/>
            <a:ext cx="5549900" cy="2095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3200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如何建搜索树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1079500"/>
            <a:ext cx="2349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MakeTree(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13589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1371600"/>
            <a:ext cx="812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T;</a:t>
            </a:r>
          </a:p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85900" y="2235200"/>
            <a:ext cx="27432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1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&amp;V);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NewNode(V);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(i=1;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i&lt;N;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i++)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&amp;V);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Insert(T,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V);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11700" y="1079500"/>
            <a:ext cx="269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11700" y="13589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1638300"/>
            <a:ext cx="2578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NewNode(V);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29200" y="2235200"/>
            <a:ext cx="37973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9700" algn="l"/>
                <a:tab pos="4572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V&gt;T-&gt;v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139700" algn="l"/>
                <a:tab pos="4572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T-&gt;Right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T-&gt;Right,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139700" algn="l"/>
                <a:tab pos="4572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lnSpc>
                <a:spcPts val="2100"/>
              </a:lnSpc>
              <a:tabLst>
                <a:tab pos="139700" algn="l"/>
                <a:tab pos="457200" algn="l"/>
                <a:tab pos="5207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T-&gt;Left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T-&gt;Left,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139700" algn="l"/>
                <a:tab pos="457200" algn="l"/>
                <a:tab pos="5207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139700" algn="l"/>
                <a:tab pos="457200" algn="l"/>
                <a:tab pos="5207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11700" y="38354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4191000"/>
            <a:ext cx="5816600" cy="254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95300" algn="l"/>
                <a:tab pos="812800" algn="l"/>
                <a:tab pos="8763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95300" algn="l"/>
                <a:tab pos="812800" algn="l"/>
                <a:tab pos="876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NewNode(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495300" algn="l"/>
                <a:tab pos="812800" algn="l"/>
                <a:tab pos="8763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(Tree)malloc(sizeof(struct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TreeNode));</a:t>
            </a:r>
          </a:p>
          <a:p>
            <a:pPr>
              <a:lnSpc>
                <a:spcPts val="2100"/>
              </a:lnSpc>
              <a:tabLst>
                <a:tab pos="495300" algn="l"/>
                <a:tab pos="812800" algn="l"/>
                <a:tab pos="876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T-&gt;v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V;</a:t>
            </a:r>
          </a:p>
          <a:p>
            <a:pPr>
              <a:lnSpc>
                <a:spcPts val="2100"/>
              </a:lnSpc>
              <a:tabLst>
                <a:tab pos="495300" algn="l"/>
                <a:tab pos="812800" algn="l"/>
                <a:tab pos="876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T-&gt;Left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T-&gt;Right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2100"/>
              </a:lnSpc>
              <a:tabLst>
                <a:tab pos="495300" algn="l"/>
                <a:tab pos="812800" algn="l"/>
                <a:tab pos="876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T-&gt;flag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pPr>
              <a:lnSpc>
                <a:spcPts val="2100"/>
              </a:lnSpc>
              <a:tabLst>
                <a:tab pos="495300" algn="l"/>
                <a:tab pos="812800" algn="l"/>
                <a:tab pos="876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T;</a:t>
            </a:r>
          </a:p>
          <a:p>
            <a:pPr>
              <a:lnSpc>
                <a:spcPts val="2100"/>
              </a:lnSpc>
              <a:tabLst>
                <a:tab pos="495300" algn="l"/>
                <a:tab pos="812800" algn="l"/>
                <a:tab pos="8763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