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 ?>
<Relationships xmlns="http://schemas.openxmlformats.org/package/2006/relationships">
	<Relationship Id="rId3" Type="http://schemas.openxmlformats.org/officeDocument/2006/relationships/presProps" Target="presProps.xml" />
	<Relationship Id="rId2" Type="http://schemas.openxmlformats.org/officeDocument/2006/relationships/slide" Target="slides/slide1.xml" />
	<Relationship Id="rId1" Type="http://schemas.openxmlformats.org/officeDocument/2006/relationships/slideMaster" Target="slideMasters/slideMaster1.xml" />
	<Relationship Id="rId6" Type="http://schemas.openxmlformats.org/officeDocument/2006/relationships/tableStyles" Target="tableStyles.xml" />
	<Relationship Id="rId5" Type="http://schemas.openxmlformats.org/officeDocument/2006/relationships/theme" Target="theme/theme1.xml" />
	<Relationship Id="rId4" Type="http://schemas.openxmlformats.org/officeDocument/2006/relationships/viewProps" Target="viewProps.xml" />
	<Relationship Id="rId7" Type="http://schemas.openxmlformats.org/officeDocument/2006/relationships/slide" Target="slides/slide2.xml" />
	<Relationship Id="rId8" Type="http://schemas.openxmlformats.org/officeDocument/2006/relationships/slide" Target="slides/slide3.xml" />
	<Relationship Id="rId9" Type="http://schemas.openxmlformats.org/officeDocument/2006/relationships/slide" Target="slides/slide4.xml" />
	<Relationship Id="rId10" Type="http://schemas.openxmlformats.org/officeDocument/2006/relationships/slide" Target="slides/slide5.xml" />
	<Relationship Id="rId11" Type="http://schemas.openxmlformats.org/officeDocument/2006/relationships/slide" Target="slides/slide6.xml" />
	<Relationship Id="rId12" Type="http://schemas.openxmlformats.org/officeDocument/2006/relationships/slide" Target="slides/slide7.xml" />
	<Relationship Id="rId13" Type="http://schemas.openxmlformats.org/officeDocument/2006/relationships/slide" Target="slides/slide8.xml" />
	<Relationship Id="rId14" Type="http://schemas.openxmlformats.org/officeDocument/2006/relationships/slide" Target="slides/slide9.xml" />
	<Relationship Id="rId15" Type="http://schemas.openxmlformats.org/officeDocument/2006/relationships/slide" Target="slides/slide10.xml" />
	<Relationship Id="rId16" Type="http://schemas.openxmlformats.org/officeDocument/2006/relationships/slide" Target="slides/slide11.xml" />
	<Relationship Id="rId17" Type="http://schemas.openxmlformats.org/officeDocument/2006/relationships/slide" Target="slides/slide12.xml" />
	<Relationship Id="rId18" Type="http://schemas.openxmlformats.org/officeDocument/2006/relationships/slide" Target="slides/slide13.xml" />
	<Relationship Id="rId19" Type="http://schemas.openxmlformats.org/officeDocument/2006/relationships/slide" Target="slides/slide14.xml" />
	<Relationship Id="rId20" Type="http://schemas.openxmlformats.org/officeDocument/2006/relationships/slide" Target="slides/slide15.xml" />
	<Relationship Id="rId21" Type="http://schemas.openxmlformats.org/officeDocument/2006/relationships/slide" Target="slides/slide16.xml" />
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.jpeg" />
</Relationships>
</file>

<file path=ppt/slides/_rels/slide10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5.jpeg" />
</Relationships>
</file>

<file path=ppt/slides/_rels/slide11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6.jpeg" />
</Relationships>
</file>

<file path=ppt/slides/_rels/slide1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7.jpeg" />
	<Relationship Id="rId3" Type="http://schemas.openxmlformats.org/officeDocument/2006/relationships/image" Target="../media/image28.jpeg" />
	<Relationship Id="rId4" Type="http://schemas.openxmlformats.org/officeDocument/2006/relationships/image" Target="../media/image29.jpeg" />
	<Relationship Id="rId5" Type="http://schemas.openxmlformats.org/officeDocument/2006/relationships/image" Target="../media/image30.jpeg" />
	<Relationship Id="rId6" Type="http://schemas.openxmlformats.org/officeDocument/2006/relationships/image" Target="../media/image31.jpeg" />
	<Relationship Id="rId7" Type="http://schemas.openxmlformats.org/officeDocument/2006/relationships/image" Target="../media/image32.jpeg" />
	<Relationship Id="rId8" Type="http://schemas.openxmlformats.org/officeDocument/2006/relationships/image" Target="../media/image33.jpeg" />
	<Relationship Id="rId9" Type="http://schemas.openxmlformats.org/officeDocument/2006/relationships/image" Target="../media/image34.jpeg" />
	<Relationship Id="rId10" Type="http://schemas.openxmlformats.org/officeDocument/2006/relationships/image" Target="../media/image35.jpeg" />
	<Relationship Id="rId11" Type="http://schemas.openxmlformats.org/officeDocument/2006/relationships/image" Target="../media/image36.jpeg" />
	<Relationship Id="rId12" Type="http://schemas.openxmlformats.org/officeDocument/2006/relationships/image" Target="../media/image37.jpeg" />
	<Relationship Id="rId13" Type="http://schemas.openxmlformats.org/officeDocument/2006/relationships/image" Target="../media/image38.jpeg" />
</Relationships>
</file>

<file path=ppt/slides/_rels/slide1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9.jpeg" />
	<Relationship Id="rId3" Type="http://schemas.openxmlformats.org/officeDocument/2006/relationships/image" Target="../media/image40.jpeg" />
</Relationships>
</file>

<file path=ppt/slides/_rels/slide1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1.jpeg" />
	<Relationship Id="rId3" Type="http://schemas.openxmlformats.org/officeDocument/2006/relationships/image" Target="../media/image42.jpeg" />
</Relationships>
</file>

<file path=ppt/slides/_rels/slide1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3.jpeg" />
</Relationships>
</file>

<file path=ppt/slides/_rels/slide1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44.jpeg" />
</Relationships>
</file>

<file path=ppt/slides/_rels/slide2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.jpeg" />
</Relationships>
</file>

<file path=ppt/slides/_rels/slide3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3.jpeg" />
	<Relationship Id="rId3" Type="http://schemas.openxmlformats.org/officeDocument/2006/relationships/image" Target="../media/image4.jpeg" />
	<Relationship Id="rId4" Type="http://schemas.openxmlformats.org/officeDocument/2006/relationships/image" Target="../media/image5.jpeg" />
	<Relationship Id="rId5" Type="http://schemas.openxmlformats.org/officeDocument/2006/relationships/image" Target="../media/image6.jpeg" />
	<Relationship Id="rId6" Type="http://schemas.openxmlformats.org/officeDocument/2006/relationships/image" Target="../media/image7.jpeg" />
	<Relationship Id="rId7" Type="http://schemas.openxmlformats.org/officeDocument/2006/relationships/image" Target="../media/image8.jpeg" />
	<Relationship Id="rId8" Type="http://schemas.openxmlformats.org/officeDocument/2006/relationships/image" Target="../media/image9.jpeg" />
	<Relationship Id="rId9" Type="http://schemas.openxmlformats.org/officeDocument/2006/relationships/image" Target="../media/image10.jpeg" />
	<Relationship Id="rId10" Type="http://schemas.openxmlformats.org/officeDocument/2006/relationships/image" Target="../media/image11.jpeg" />
	<Relationship Id="rId11" Type="http://schemas.openxmlformats.org/officeDocument/2006/relationships/image" Target="../media/image12.jpeg" />
	<Relationship Id="rId12" Type="http://schemas.openxmlformats.org/officeDocument/2006/relationships/image" Target="../media/image13.jpeg" />
	<Relationship Id="rId13" Type="http://schemas.openxmlformats.org/officeDocument/2006/relationships/image" Target="../media/image14.jpeg" />
	<Relationship Id="rId14" Type="http://schemas.openxmlformats.org/officeDocument/2006/relationships/image" Target="../media/image15.jpeg" />
</Relationships>
</file>

<file path=ppt/slides/_rels/slide4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6.jpeg" />
</Relationships>
</file>

<file path=ppt/slides/_rels/slide5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7.jpeg" />
</Relationships>
</file>

<file path=ppt/slides/_rels/slide6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18.jpeg" />
	<Relationship Id="rId3" Type="http://schemas.openxmlformats.org/officeDocument/2006/relationships/image" Target="../media/image19.jpeg" />
</Relationships>
</file>

<file path=ppt/slides/_rels/slide7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0.jpeg" />
</Relationships>
</file>

<file path=ppt/slides/_rels/slide8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1.jpeg" />
	<Relationship Id="rId3" Type="http://schemas.openxmlformats.org/officeDocument/2006/relationships/image" Target="../media/image22.jpeg" />
	<Relationship Id="rId4" Type="http://schemas.openxmlformats.org/officeDocument/2006/relationships/image" Target="../media/image23.jpeg" />
</Relationships>
</file>

<file path=ppt/slides/_rels/slide9.xml.rels><?xml version="1.0" encoding="UTF-8" standalone="yes" ?>
<Relationships xmlns="http://schemas.openxmlformats.org/package/2006/relationships">
	<Relationship Id="rId1" Type="http://schemas.openxmlformats.org/officeDocument/2006/relationships/slideLayout"
		Target="../slideLayouts/slideLayout1.xml" />
	<Relationship Id="rId2" Type="http://schemas.openxmlformats.org/officeDocument/2006/relationships/image" Target="../media/image24.jpeg" />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355600"/>
            <a:ext cx="3886200" cy="685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5400"/>
              </a:lnSpc>
              <a:tabLst>
							</a:tabLst>
            </a:pPr>
            <a:r>
              <a:rPr lang="en-US" altLang="zh-CN" sz="4800" b="1" dirty="0" smtClean="0">
                <a:solidFill>
                  <a:srgbClr val="003399"/>
                </a:solidFill>
                <a:latin typeface="Garamond" pitchFamily="18" charset="0"/>
                <a:cs typeface="Garamond" pitchFamily="18" charset="0"/>
              </a:rPr>
              <a:t>4.1</a:t>
            </a:r>
            <a:r>
              <a:rPr lang="en-US" altLang="zh-CN" sz="4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48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二叉搜索树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15203" y="2457450"/>
            <a:ext cx="439928" cy="446532"/>
          </a:xfrm>
          <a:custGeom>
            <a:avLst/>
            <a:gdLst>
              <a:gd name="connsiteX0" fmla="*/ 0 w 439928"/>
              <a:gd name="connsiteY0" fmla="*/ 223266 h 446532"/>
              <a:gd name="connsiteX1" fmla="*/ 219964 w 439928"/>
              <a:gd name="connsiteY1" fmla="*/ 0 h 446532"/>
              <a:gd name="connsiteX2" fmla="*/ 439928 w 439928"/>
              <a:gd name="connsiteY2" fmla="*/ 223266 h 446532"/>
              <a:gd name="connsiteX3" fmla="*/ 219964 w 439928"/>
              <a:gd name="connsiteY3" fmla="*/ 446532 h 446532"/>
              <a:gd name="connsiteX4" fmla="*/ 0 w 439928"/>
              <a:gd name="connsiteY4" fmla="*/ 223266 h 446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928" h="446532">
                <a:moveTo>
                  <a:pt x="0" y="223266"/>
                </a:moveTo>
                <a:cubicBezTo>
                  <a:pt x="0" y="99948"/>
                  <a:pt x="98552" y="0"/>
                  <a:pt x="219964" y="0"/>
                </a:cubicBezTo>
                <a:cubicBezTo>
                  <a:pt x="341503" y="0"/>
                  <a:pt x="439928" y="99948"/>
                  <a:pt x="439928" y="223266"/>
                </a:cubicBezTo>
                <a:cubicBezTo>
                  <a:pt x="439928" y="346582"/>
                  <a:pt x="341503" y="446532"/>
                  <a:pt x="219964" y="446532"/>
                </a:cubicBezTo>
                <a:cubicBezTo>
                  <a:pt x="98552" y="446532"/>
                  <a:pt x="0" y="346582"/>
                  <a:pt x="0" y="22326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08853" y="2451100"/>
            <a:ext cx="452628" cy="459232"/>
          </a:xfrm>
          <a:custGeom>
            <a:avLst/>
            <a:gdLst>
              <a:gd name="connsiteX0" fmla="*/ 6350 w 452628"/>
              <a:gd name="connsiteY0" fmla="*/ 229616 h 459232"/>
              <a:gd name="connsiteX1" fmla="*/ 226314 w 452628"/>
              <a:gd name="connsiteY1" fmla="*/ 6350 h 459232"/>
              <a:gd name="connsiteX2" fmla="*/ 446278 w 452628"/>
              <a:gd name="connsiteY2" fmla="*/ 229616 h 459232"/>
              <a:gd name="connsiteX3" fmla="*/ 226314 w 452628"/>
              <a:gd name="connsiteY3" fmla="*/ 452882 h 459232"/>
              <a:gd name="connsiteX4" fmla="*/ 6350 w 452628"/>
              <a:gd name="connsiteY4" fmla="*/ 229616 h 459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628" h="459232">
                <a:moveTo>
                  <a:pt x="6350" y="229616"/>
                </a:moveTo>
                <a:cubicBezTo>
                  <a:pt x="6350" y="106298"/>
                  <a:pt x="104902" y="6350"/>
                  <a:pt x="226314" y="6350"/>
                </a:cubicBezTo>
                <a:cubicBezTo>
                  <a:pt x="347853" y="6350"/>
                  <a:pt x="446278" y="106298"/>
                  <a:pt x="446278" y="229616"/>
                </a:cubicBezTo>
                <a:cubicBezTo>
                  <a:pt x="446278" y="352932"/>
                  <a:pt x="347853" y="452882"/>
                  <a:pt x="226314" y="452882"/>
                </a:cubicBezTo>
                <a:cubicBezTo>
                  <a:pt x="104902" y="452882"/>
                  <a:pt x="6350" y="352932"/>
                  <a:pt x="6350" y="2296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78932" y="2823972"/>
            <a:ext cx="439547" cy="295909"/>
          </a:xfrm>
          <a:custGeom>
            <a:avLst/>
            <a:gdLst>
              <a:gd name="connsiteX0" fmla="*/ 6350 w 439547"/>
              <a:gd name="connsiteY0" fmla="*/ 6350 h 295909"/>
              <a:gd name="connsiteX1" fmla="*/ 433196 w 439547"/>
              <a:gd name="connsiteY1" fmla="*/ 289560 h 2959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9547" h="295909">
                <a:moveTo>
                  <a:pt x="6350" y="6350"/>
                </a:moveTo>
                <a:lnTo>
                  <a:pt x="433196" y="28956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00600" y="3081020"/>
            <a:ext cx="439928" cy="446531"/>
          </a:xfrm>
          <a:custGeom>
            <a:avLst/>
            <a:gdLst>
              <a:gd name="connsiteX0" fmla="*/ 0 w 439928"/>
              <a:gd name="connsiteY0" fmla="*/ 223265 h 446531"/>
              <a:gd name="connsiteX1" fmla="*/ 219964 w 439928"/>
              <a:gd name="connsiteY1" fmla="*/ 0 h 446531"/>
              <a:gd name="connsiteX2" fmla="*/ 439928 w 439928"/>
              <a:gd name="connsiteY2" fmla="*/ 223265 h 446531"/>
              <a:gd name="connsiteX3" fmla="*/ 219964 w 439928"/>
              <a:gd name="connsiteY3" fmla="*/ 446532 h 446531"/>
              <a:gd name="connsiteX4" fmla="*/ 0 w 439928"/>
              <a:gd name="connsiteY4" fmla="*/ 223265 h 446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928" h="446531">
                <a:moveTo>
                  <a:pt x="0" y="223265"/>
                </a:moveTo>
                <a:cubicBezTo>
                  <a:pt x="0" y="99948"/>
                  <a:pt x="98425" y="0"/>
                  <a:pt x="219964" y="0"/>
                </a:cubicBezTo>
                <a:cubicBezTo>
                  <a:pt x="341503" y="0"/>
                  <a:pt x="439928" y="99948"/>
                  <a:pt x="439928" y="223265"/>
                </a:cubicBezTo>
                <a:cubicBezTo>
                  <a:pt x="439928" y="346583"/>
                  <a:pt x="341503" y="446532"/>
                  <a:pt x="219964" y="446532"/>
                </a:cubicBezTo>
                <a:cubicBezTo>
                  <a:pt x="98425" y="446532"/>
                  <a:pt x="0" y="346583"/>
                  <a:pt x="0" y="22326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94250" y="3074670"/>
            <a:ext cx="452628" cy="459231"/>
          </a:xfrm>
          <a:custGeom>
            <a:avLst/>
            <a:gdLst>
              <a:gd name="connsiteX0" fmla="*/ 6350 w 452628"/>
              <a:gd name="connsiteY0" fmla="*/ 229615 h 459231"/>
              <a:gd name="connsiteX1" fmla="*/ 226314 w 452628"/>
              <a:gd name="connsiteY1" fmla="*/ 6350 h 459231"/>
              <a:gd name="connsiteX2" fmla="*/ 446278 w 452628"/>
              <a:gd name="connsiteY2" fmla="*/ 229615 h 459231"/>
              <a:gd name="connsiteX3" fmla="*/ 226314 w 452628"/>
              <a:gd name="connsiteY3" fmla="*/ 452882 h 459231"/>
              <a:gd name="connsiteX4" fmla="*/ 6350 w 452628"/>
              <a:gd name="connsiteY4" fmla="*/ 229615 h 459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628" h="459231">
                <a:moveTo>
                  <a:pt x="6350" y="229615"/>
                </a:moveTo>
                <a:cubicBezTo>
                  <a:pt x="6350" y="106298"/>
                  <a:pt x="104775" y="6350"/>
                  <a:pt x="226314" y="6350"/>
                </a:cubicBezTo>
                <a:cubicBezTo>
                  <a:pt x="347853" y="6350"/>
                  <a:pt x="446278" y="106298"/>
                  <a:pt x="446278" y="229615"/>
                </a:cubicBezTo>
                <a:cubicBezTo>
                  <a:pt x="446278" y="352933"/>
                  <a:pt x="347853" y="452882"/>
                  <a:pt x="226314" y="452882"/>
                </a:cubicBezTo>
                <a:cubicBezTo>
                  <a:pt x="104775" y="452882"/>
                  <a:pt x="6350" y="352933"/>
                  <a:pt x="6350" y="2296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23228" y="3068573"/>
            <a:ext cx="439928" cy="446532"/>
          </a:xfrm>
          <a:custGeom>
            <a:avLst/>
            <a:gdLst>
              <a:gd name="connsiteX0" fmla="*/ 0 w 439928"/>
              <a:gd name="connsiteY0" fmla="*/ 223266 h 446532"/>
              <a:gd name="connsiteX1" fmla="*/ 219964 w 439928"/>
              <a:gd name="connsiteY1" fmla="*/ 0 h 446532"/>
              <a:gd name="connsiteX2" fmla="*/ 439928 w 439928"/>
              <a:gd name="connsiteY2" fmla="*/ 223266 h 446532"/>
              <a:gd name="connsiteX3" fmla="*/ 219964 w 439928"/>
              <a:gd name="connsiteY3" fmla="*/ 446532 h 446532"/>
              <a:gd name="connsiteX4" fmla="*/ 0 w 439928"/>
              <a:gd name="connsiteY4" fmla="*/ 223266 h 446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928" h="446532">
                <a:moveTo>
                  <a:pt x="0" y="223266"/>
                </a:moveTo>
                <a:cubicBezTo>
                  <a:pt x="0" y="99949"/>
                  <a:pt x="98425" y="0"/>
                  <a:pt x="219964" y="0"/>
                </a:cubicBezTo>
                <a:cubicBezTo>
                  <a:pt x="341376" y="0"/>
                  <a:pt x="439928" y="99949"/>
                  <a:pt x="439928" y="223266"/>
                </a:cubicBezTo>
                <a:cubicBezTo>
                  <a:pt x="439928" y="346583"/>
                  <a:pt x="341376" y="446532"/>
                  <a:pt x="219964" y="446532"/>
                </a:cubicBezTo>
                <a:cubicBezTo>
                  <a:pt x="98425" y="446532"/>
                  <a:pt x="0" y="346583"/>
                  <a:pt x="0" y="22326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6878" y="3062223"/>
            <a:ext cx="452628" cy="459232"/>
          </a:xfrm>
          <a:custGeom>
            <a:avLst/>
            <a:gdLst>
              <a:gd name="connsiteX0" fmla="*/ 6350 w 452628"/>
              <a:gd name="connsiteY0" fmla="*/ 229616 h 459232"/>
              <a:gd name="connsiteX1" fmla="*/ 226314 w 452628"/>
              <a:gd name="connsiteY1" fmla="*/ 6350 h 459232"/>
              <a:gd name="connsiteX2" fmla="*/ 446278 w 452628"/>
              <a:gd name="connsiteY2" fmla="*/ 229616 h 459232"/>
              <a:gd name="connsiteX3" fmla="*/ 226314 w 452628"/>
              <a:gd name="connsiteY3" fmla="*/ 452882 h 459232"/>
              <a:gd name="connsiteX4" fmla="*/ 6350 w 452628"/>
              <a:gd name="connsiteY4" fmla="*/ 229616 h 459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628" h="459232">
                <a:moveTo>
                  <a:pt x="6350" y="229616"/>
                </a:moveTo>
                <a:cubicBezTo>
                  <a:pt x="6350" y="106299"/>
                  <a:pt x="104775" y="6350"/>
                  <a:pt x="226314" y="6350"/>
                </a:cubicBezTo>
                <a:cubicBezTo>
                  <a:pt x="347726" y="6350"/>
                  <a:pt x="446278" y="106299"/>
                  <a:pt x="446278" y="229616"/>
                </a:cubicBezTo>
                <a:cubicBezTo>
                  <a:pt x="446278" y="352933"/>
                  <a:pt x="347726" y="452882"/>
                  <a:pt x="226314" y="452882"/>
                </a:cubicBezTo>
                <a:cubicBezTo>
                  <a:pt x="104775" y="452882"/>
                  <a:pt x="6350" y="352933"/>
                  <a:pt x="6350" y="2296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47614" y="3747008"/>
            <a:ext cx="440054" cy="446531"/>
          </a:xfrm>
          <a:custGeom>
            <a:avLst/>
            <a:gdLst>
              <a:gd name="connsiteX0" fmla="*/ 0 w 440054"/>
              <a:gd name="connsiteY0" fmla="*/ 223265 h 446531"/>
              <a:gd name="connsiteX1" fmla="*/ 219964 w 440054"/>
              <a:gd name="connsiteY1" fmla="*/ 0 h 446531"/>
              <a:gd name="connsiteX2" fmla="*/ 440054 w 440054"/>
              <a:gd name="connsiteY2" fmla="*/ 223265 h 446531"/>
              <a:gd name="connsiteX3" fmla="*/ 219964 w 440054"/>
              <a:gd name="connsiteY3" fmla="*/ 446532 h 446531"/>
              <a:gd name="connsiteX4" fmla="*/ 0 w 440054"/>
              <a:gd name="connsiteY4" fmla="*/ 223265 h 446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0054" h="446531">
                <a:moveTo>
                  <a:pt x="0" y="223265"/>
                </a:moveTo>
                <a:cubicBezTo>
                  <a:pt x="0" y="99948"/>
                  <a:pt x="98551" y="0"/>
                  <a:pt x="219964" y="0"/>
                </a:cubicBezTo>
                <a:cubicBezTo>
                  <a:pt x="341502" y="0"/>
                  <a:pt x="440054" y="99948"/>
                  <a:pt x="440054" y="223265"/>
                </a:cubicBezTo>
                <a:cubicBezTo>
                  <a:pt x="440054" y="346582"/>
                  <a:pt x="341502" y="446532"/>
                  <a:pt x="219964" y="446532"/>
                </a:cubicBezTo>
                <a:cubicBezTo>
                  <a:pt x="98551" y="446532"/>
                  <a:pt x="0" y="346582"/>
                  <a:pt x="0" y="22326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541264" y="3740658"/>
            <a:ext cx="452754" cy="459231"/>
          </a:xfrm>
          <a:custGeom>
            <a:avLst/>
            <a:gdLst>
              <a:gd name="connsiteX0" fmla="*/ 6350 w 452754"/>
              <a:gd name="connsiteY0" fmla="*/ 229615 h 459231"/>
              <a:gd name="connsiteX1" fmla="*/ 226314 w 452754"/>
              <a:gd name="connsiteY1" fmla="*/ 6350 h 459231"/>
              <a:gd name="connsiteX2" fmla="*/ 446404 w 452754"/>
              <a:gd name="connsiteY2" fmla="*/ 229615 h 459231"/>
              <a:gd name="connsiteX3" fmla="*/ 226314 w 452754"/>
              <a:gd name="connsiteY3" fmla="*/ 452882 h 459231"/>
              <a:gd name="connsiteX4" fmla="*/ 6350 w 452754"/>
              <a:gd name="connsiteY4" fmla="*/ 229615 h 459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754" h="459231">
                <a:moveTo>
                  <a:pt x="6350" y="229615"/>
                </a:moveTo>
                <a:cubicBezTo>
                  <a:pt x="6350" y="106298"/>
                  <a:pt x="104901" y="6350"/>
                  <a:pt x="226314" y="6350"/>
                </a:cubicBezTo>
                <a:cubicBezTo>
                  <a:pt x="347852" y="6350"/>
                  <a:pt x="446404" y="106298"/>
                  <a:pt x="446404" y="229615"/>
                </a:cubicBezTo>
                <a:cubicBezTo>
                  <a:pt x="446404" y="352932"/>
                  <a:pt x="347852" y="452882"/>
                  <a:pt x="226314" y="452882"/>
                </a:cubicBezTo>
                <a:cubicBezTo>
                  <a:pt x="104901" y="452882"/>
                  <a:pt x="6350" y="352932"/>
                  <a:pt x="6350" y="2296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14921" y="3653535"/>
            <a:ext cx="439928" cy="446532"/>
          </a:xfrm>
          <a:custGeom>
            <a:avLst/>
            <a:gdLst>
              <a:gd name="connsiteX0" fmla="*/ 0 w 439928"/>
              <a:gd name="connsiteY0" fmla="*/ 223266 h 446532"/>
              <a:gd name="connsiteX1" fmla="*/ 219964 w 439928"/>
              <a:gd name="connsiteY1" fmla="*/ 0 h 446532"/>
              <a:gd name="connsiteX2" fmla="*/ 439928 w 439928"/>
              <a:gd name="connsiteY2" fmla="*/ 223266 h 446532"/>
              <a:gd name="connsiteX3" fmla="*/ 219964 w 439928"/>
              <a:gd name="connsiteY3" fmla="*/ 446532 h 446532"/>
              <a:gd name="connsiteX4" fmla="*/ 0 w 439928"/>
              <a:gd name="connsiteY4" fmla="*/ 223266 h 446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928" h="446532">
                <a:moveTo>
                  <a:pt x="0" y="223266"/>
                </a:moveTo>
                <a:cubicBezTo>
                  <a:pt x="0" y="99948"/>
                  <a:pt x="98425" y="0"/>
                  <a:pt x="219964" y="0"/>
                </a:cubicBezTo>
                <a:cubicBezTo>
                  <a:pt x="341503" y="0"/>
                  <a:pt x="439928" y="99948"/>
                  <a:pt x="439928" y="223266"/>
                </a:cubicBezTo>
                <a:cubicBezTo>
                  <a:pt x="439928" y="346583"/>
                  <a:pt x="341503" y="446532"/>
                  <a:pt x="219964" y="446532"/>
                </a:cubicBezTo>
                <a:cubicBezTo>
                  <a:pt x="98425" y="446532"/>
                  <a:pt x="0" y="346583"/>
                  <a:pt x="0" y="22326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08571" y="3647185"/>
            <a:ext cx="452628" cy="459232"/>
          </a:xfrm>
          <a:custGeom>
            <a:avLst/>
            <a:gdLst>
              <a:gd name="connsiteX0" fmla="*/ 6350 w 452628"/>
              <a:gd name="connsiteY0" fmla="*/ 229616 h 459232"/>
              <a:gd name="connsiteX1" fmla="*/ 226314 w 452628"/>
              <a:gd name="connsiteY1" fmla="*/ 6350 h 459232"/>
              <a:gd name="connsiteX2" fmla="*/ 446278 w 452628"/>
              <a:gd name="connsiteY2" fmla="*/ 229616 h 459232"/>
              <a:gd name="connsiteX3" fmla="*/ 226314 w 452628"/>
              <a:gd name="connsiteY3" fmla="*/ 452882 h 459232"/>
              <a:gd name="connsiteX4" fmla="*/ 6350 w 452628"/>
              <a:gd name="connsiteY4" fmla="*/ 229616 h 459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628" h="459232">
                <a:moveTo>
                  <a:pt x="6350" y="229616"/>
                </a:moveTo>
                <a:cubicBezTo>
                  <a:pt x="6350" y="106298"/>
                  <a:pt x="104775" y="6350"/>
                  <a:pt x="226314" y="6350"/>
                </a:cubicBezTo>
                <a:cubicBezTo>
                  <a:pt x="347853" y="6350"/>
                  <a:pt x="446278" y="106298"/>
                  <a:pt x="446278" y="229616"/>
                </a:cubicBezTo>
                <a:cubicBezTo>
                  <a:pt x="446278" y="352933"/>
                  <a:pt x="347853" y="452882"/>
                  <a:pt x="226314" y="452882"/>
                </a:cubicBezTo>
                <a:cubicBezTo>
                  <a:pt x="104775" y="452882"/>
                  <a:pt x="6350" y="352933"/>
                  <a:pt x="6350" y="2296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21171" y="3489959"/>
            <a:ext cx="279527" cy="263397"/>
          </a:xfrm>
          <a:custGeom>
            <a:avLst/>
            <a:gdLst>
              <a:gd name="connsiteX0" fmla="*/ 273177 w 279527"/>
              <a:gd name="connsiteY0" fmla="*/ 6350 h 263397"/>
              <a:gd name="connsiteX1" fmla="*/ 6350 w 279527"/>
              <a:gd name="connsiteY1" fmla="*/ 257048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9527" h="263397">
                <a:moveTo>
                  <a:pt x="273177" y="6350"/>
                </a:moveTo>
                <a:lnTo>
                  <a:pt x="6350" y="2570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08165" y="3433953"/>
            <a:ext cx="279527" cy="263270"/>
          </a:xfrm>
          <a:custGeom>
            <a:avLst/>
            <a:gdLst>
              <a:gd name="connsiteX0" fmla="*/ 6350 w 279527"/>
              <a:gd name="connsiteY0" fmla="*/ 6350 h 263270"/>
              <a:gd name="connsiteX1" fmla="*/ 273177 w 279527"/>
              <a:gd name="connsiteY1" fmla="*/ 256920 h 26327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9527" h="263270">
                <a:moveTo>
                  <a:pt x="6350" y="6350"/>
                </a:moveTo>
                <a:lnTo>
                  <a:pt x="273177" y="25692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27497" y="2842767"/>
            <a:ext cx="279527" cy="263397"/>
          </a:xfrm>
          <a:custGeom>
            <a:avLst/>
            <a:gdLst>
              <a:gd name="connsiteX0" fmla="*/ 273177 w 279527"/>
              <a:gd name="connsiteY0" fmla="*/ 6350 h 263397"/>
              <a:gd name="connsiteX1" fmla="*/ 6350 w 279527"/>
              <a:gd name="connsiteY1" fmla="*/ 257048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9527" h="263397">
                <a:moveTo>
                  <a:pt x="273177" y="6350"/>
                </a:moveTo>
                <a:lnTo>
                  <a:pt x="6350" y="2570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34100" y="4338573"/>
            <a:ext cx="439801" cy="446151"/>
          </a:xfrm>
          <a:custGeom>
            <a:avLst/>
            <a:gdLst>
              <a:gd name="connsiteX0" fmla="*/ 0 w 439801"/>
              <a:gd name="connsiteY0" fmla="*/ 223139 h 446151"/>
              <a:gd name="connsiteX1" fmla="*/ 219836 w 439801"/>
              <a:gd name="connsiteY1" fmla="*/ 0 h 446151"/>
              <a:gd name="connsiteX2" fmla="*/ 439801 w 439801"/>
              <a:gd name="connsiteY2" fmla="*/ 223139 h 446151"/>
              <a:gd name="connsiteX3" fmla="*/ 219836 w 439801"/>
              <a:gd name="connsiteY3" fmla="*/ 446151 h 446151"/>
              <a:gd name="connsiteX4" fmla="*/ 0 w 439801"/>
              <a:gd name="connsiteY4" fmla="*/ 223139 h 4461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801" h="446151">
                <a:moveTo>
                  <a:pt x="0" y="223139"/>
                </a:moveTo>
                <a:cubicBezTo>
                  <a:pt x="0" y="99948"/>
                  <a:pt x="98425" y="0"/>
                  <a:pt x="219836" y="0"/>
                </a:cubicBezTo>
                <a:cubicBezTo>
                  <a:pt x="341248" y="0"/>
                  <a:pt x="439801" y="99948"/>
                  <a:pt x="439801" y="223139"/>
                </a:cubicBezTo>
                <a:cubicBezTo>
                  <a:pt x="439801" y="346329"/>
                  <a:pt x="341248" y="446151"/>
                  <a:pt x="219836" y="446151"/>
                </a:cubicBezTo>
                <a:cubicBezTo>
                  <a:pt x="98425" y="446151"/>
                  <a:pt x="0" y="346329"/>
                  <a:pt x="0" y="223139"/>
                </a:cubicBez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27750" y="4332223"/>
            <a:ext cx="452501" cy="458851"/>
          </a:xfrm>
          <a:custGeom>
            <a:avLst/>
            <a:gdLst>
              <a:gd name="connsiteX0" fmla="*/ 6350 w 452501"/>
              <a:gd name="connsiteY0" fmla="*/ 229489 h 458851"/>
              <a:gd name="connsiteX1" fmla="*/ 226186 w 452501"/>
              <a:gd name="connsiteY1" fmla="*/ 6350 h 458851"/>
              <a:gd name="connsiteX2" fmla="*/ 446151 w 452501"/>
              <a:gd name="connsiteY2" fmla="*/ 229489 h 458851"/>
              <a:gd name="connsiteX3" fmla="*/ 226186 w 452501"/>
              <a:gd name="connsiteY3" fmla="*/ 452501 h 458851"/>
              <a:gd name="connsiteX4" fmla="*/ 6350 w 452501"/>
              <a:gd name="connsiteY4" fmla="*/ 229489 h 4588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501" h="458851">
                <a:moveTo>
                  <a:pt x="6350" y="229489"/>
                </a:moveTo>
                <a:cubicBezTo>
                  <a:pt x="6350" y="106298"/>
                  <a:pt x="104775" y="6350"/>
                  <a:pt x="226186" y="6350"/>
                </a:cubicBezTo>
                <a:cubicBezTo>
                  <a:pt x="347598" y="6350"/>
                  <a:pt x="446151" y="106298"/>
                  <a:pt x="446151" y="229489"/>
                </a:cubicBezTo>
                <a:cubicBezTo>
                  <a:pt x="446151" y="352679"/>
                  <a:pt x="347598" y="452501"/>
                  <a:pt x="226186" y="452501"/>
                </a:cubicBezTo>
                <a:cubicBezTo>
                  <a:pt x="104775" y="452501"/>
                  <a:pt x="6350" y="352679"/>
                  <a:pt x="6350" y="22948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27852" y="4118609"/>
            <a:ext cx="279527" cy="263397"/>
          </a:xfrm>
          <a:custGeom>
            <a:avLst/>
            <a:gdLst>
              <a:gd name="connsiteX0" fmla="*/ 6350 w 279527"/>
              <a:gd name="connsiteY0" fmla="*/ 6350 h 263397"/>
              <a:gd name="connsiteX1" fmla="*/ 273176 w 279527"/>
              <a:gd name="connsiteY1" fmla="*/ 257048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9527" h="263397">
                <a:moveTo>
                  <a:pt x="6350" y="6350"/>
                </a:moveTo>
                <a:lnTo>
                  <a:pt x="273176" y="2570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8970" y="3121279"/>
            <a:ext cx="439673" cy="446531"/>
          </a:xfrm>
          <a:custGeom>
            <a:avLst/>
            <a:gdLst>
              <a:gd name="connsiteX0" fmla="*/ 0 w 439673"/>
              <a:gd name="connsiteY0" fmla="*/ 223266 h 446531"/>
              <a:gd name="connsiteX1" fmla="*/ 219836 w 439673"/>
              <a:gd name="connsiteY1" fmla="*/ 0 h 446531"/>
              <a:gd name="connsiteX2" fmla="*/ 439673 w 439673"/>
              <a:gd name="connsiteY2" fmla="*/ 223266 h 446531"/>
              <a:gd name="connsiteX3" fmla="*/ 219836 w 439673"/>
              <a:gd name="connsiteY3" fmla="*/ 446531 h 446531"/>
              <a:gd name="connsiteX4" fmla="*/ 0 w 439673"/>
              <a:gd name="connsiteY4" fmla="*/ 223266 h 446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673" h="446531">
                <a:moveTo>
                  <a:pt x="0" y="223266"/>
                </a:moveTo>
                <a:cubicBezTo>
                  <a:pt x="0" y="99948"/>
                  <a:pt x="98425" y="0"/>
                  <a:pt x="219836" y="0"/>
                </a:cubicBezTo>
                <a:cubicBezTo>
                  <a:pt x="341248" y="0"/>
                  <a:pt x="439673" y="99948"/>
                  <a:pt x="439673" y="223266"/>
                </a:cubicBezTo>
                <a:cubicBezTo>
                  <a:pt x="439673" y="346582"/>
                  <a:pt x="341248" y="446531"/>
                  <a:pt x="219836" y="446531"/>
                </a:cubicBezTo>
                <a:cubicBezTo>
                  <a:pt x="98425" y="446531"/>
                  <a:pt x="0" y="346582"/>
                  <a:pt x="0" y="22326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912620" y="3114929"/>
            <a:ext cx="452373" cy="459231"/>
          </a:xfrm>
          <a:custGeom>
            <a:avLst/>
            <a:gdLst>
              <a:gd name="connsiteX0" fmla="*/ 6350 w 452373"/>
              <a:gd name="connsiteY0" fmla="*/ 229616 h 459231"/>
              <a:gd name="connsiteX1" fmla="*/ 226186 w 452373"/>
              <a:gd name="connsiteY1" fmla="*/ 6350 h 459231"/>
              <a:gd name="connsiteX2" fmla="*/ 446023 w 452373"/>
              <a:gd name="connsiteY2" fmla="*/ 229616 h 459231"/>
              <a:gd name="connsiteX3" fmla="*/ 226186 w 452373"/>
              <a:gd name="connsiteY3" fmla="*/ 452881 h 459231"/>
              <a:gd name="connsiteX4" fmla="*/ 6350 w 452373"/>
              <a:gd name="connsiteY4" fmla="*/ 229616 h 459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373" h="459231">
                <a:moveTo>
                  <a:pt x="6350" y="229616"/>
                </a:moveTo>
                <a:cubicBezTo>
                  <a:pt x="6350" y="106298"/>
                  <a:pt x="104775" y="6350"/>
                  <a:pt x="226186" y="6350"/>
                </a:cubicBezTo>
                <a:cubicBezTo>
                  <a:pt x="347598" y="6350"/>
                  <a:pt x="446023" y="106298"/>
                  <a:pt x="446023" y="229616"/>
                </a:cubicBezTo>
                <a:cubicBezTo>
                  <a:pt x="446023" y="352932"/>
                  <a:pt x="347598" y="452881"/>
                  <a:pt x="226186" y="452881"/>
                </a:cubicBezTo>
                <a:cubicBezTo>
                  <a:pt x="104775" y="452881"/>
                  <a:pt x="6350" y="352932"/>
                  <a:pt x="6350" y="2296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82444" y="3487928"/>
            <a:ext cx="439293" cy="295783"/>
          </a:xfrm>
          <a:custGeom>
            <a:avLst/>
            <a:gdLst>
              <a:gd name="connsiteX0" fmla="*/ 6350 w 439293"/>
              <a:gd name="connsiteY0" fmla="*/ 6350 h 295783"/>
              <a:gd name="connsiteX1" fmla="*/ 432942 w 439293"/>
              <a:gd name="connsiteY1" fmla="*/ 289432 h 2957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9293" h="295783">
                <a:moveTo>
                  <a:pt x="6350" y="6350"/>
                </a:moveTo>
                <a:lnTo>
                  <a:pt x="432942" y="28943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04619" y="3744976"/>
            <a:ext cx="439674" cy="446658"/>
          </a:xfrm>
          <a:custGeom>
            <a:avLst/>
            <a:gdLst>
              <a:gd name="connsiteX0" fmla="*/ 0 w 439674"/>
              <a:gd name="connsiteY0" fmla="*/ 223265 h 446658"/>
              <a:gd name="connsiteX1" fmla="*/ 219837 w 439674"/>
              <a:gd name="connsiteY1" fmla="*/ 0 h 446658"/>
              <a:gd name="connsiteX2" fmla="*/ 439674 w 439674"/>
              <a:gd name="connsiteY2" fmla="*/ 223265 h 446658"/>
              <a:gd name="connsiteX3" fmla="*/ 219837 w 439674"/>
              <a:gd name="connsiteY3" fmla="*/ 446658 h 446658"/>
              <a:gd name="connsiteX4" fmla="*/ 0 w 439674"/>
              <a:gd name="connsiteY4" fmla="*/ 223265 h 4466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674" h="446658">
                <a:moveTo>
                  <a:pt x="0" y="223265"/>
                </a:moveTo>
                <a:cubicBezTo>
                  <a:pt x="0" y="99948"/>
                  <a:pt x="98425" y="0"/>
                  <a:pt x="219837" y="0"/>
                </a:cubicBezTo>
                <a:cubicBezTo>
                  <a:pt x="341249" y="0"/>
                  <a:pt x="439674" y="99948"/>
                  <a:pt x="439674" y="223265"/>
                </a:cubicBezTo>
                <a:cubicBezTo>
                  <a:pt x="439674" y="346583"/>
                  <a:pt x="341249" y="446658"/>
                  <a:pt x="219837" y="446658"/>
                </a:cubicBezTo>
                <a:cubicBezTo>
                  <a:pt x="98425" y="446658"/>
                  <a:pt x="0" y="346583"/>
                  <a:pt x="0" y="22326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98269" y="3738626"/>
            <a:ext cx="452374" cy="459358"/>
          </a:xfrm>
          <a:custGeom>
            <a:avLst/>
            <a:gdLst>
              <a:gd name="connsiteX0" fmla="*/ 6350 w 452374"/>
              <a:gd name="connsiteY0" fmla="*/ 229615 h 459358"/>
              <a:gd name="connsiteX1" fmla="*/ 226187 w 452374"/>
              <a:gd name="connsiteY1" fmla="*/ 6350 h 459358"/>
              <a:gd name="connsiteX2" fmla="*/ 446024 w 452374"/>
              <a:gd name="connsiteY2" fmla="*/ 229615 h 459358"/>
              <a:gd name="connsiteX3" fmla="*/ 226187 w 452374"/>
              <a:gd name="connsiteY3" fmla="*/ 453008 h 459358"/>
              <a:gd name="connsiteX4" fmla="*/ 6350 w 452374"/>
              <a:gd name="connsiteY4" fmla="*/ 229615 h 45935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374" h="459358">
                <a:moveTo>
                  <a:pt x="6350" y="229615"/>
                </a:moveTo>
                <a:cubicBezTo>
                  <a:pt x="6350" y="106298"/>
                  <a:pt x="104775" y="6350"/>
                  <a:pt x="226187" y="6350"/>
                </a:cubicBezTo>
                <a:cubicBezTo>
                  <a:pt x="347599" y="6350"/>
                  <a:pt x="446024" y="106298"/>
                  <a:pt x="446024" y="229615"/>
                </a:cubicBezTo>
                <a:cubicBezTo>
                  <a:pt x="446024" y="352933"/>
                  <a:pt x="347599" y="453008"/>
                  <a:pt x="226187" y="453008"/>
                </a:cubicBezTo>
                <a:cubicBezTo>
                  <a:pt x="104775" y="453008"/>
                  <a:pt x="6350" y="352933"/>
                  <a:pt x="6350" y="2296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26486" y="3732529"/>
            <a:ext cx="439673" cy="446532"/>
          </a:xfrm>
          <a:custGeom>
            <a:avLst/>
            <a:gdLst>
              <a:gd name="connsiteX0" fmla="*/ 0 w 439673"/>
              <a:gd name="connsiteY0" fmla="*/ 223266 h 446532"/>
              <a:gd name="connsiteX1" fmla="*/ 219836 w 439673"/>
              <a:gd name="connsiteY1" fmla="*/ 0 h 446532"/>
              <a:gd name="connsiteX2" fmla="*/ 439673 w 439673"/>
              <a:gd name="connsiteY2" fmla="*/ 223266 h 446532"/>
              <a:gd name="connsiteX3" fmla="*/ 219836 w 439673"/>
              <a:gd name="connsiteY3" fmla="*/ 446532 h 446532"/>
              <a:gd name="connsiteX4" fmla="*/ 0 w 439673"/>
              <a:gd name="connsiteY4" fmla="*/ 223266 h 4465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673" h="446532">
                <a:moveTo>
                  <a:pt x="0" y="223266"/>
                </a:moveTo>
                <a:cubicBezTo>
                  <a:pt x="0" y="99948"/>
                  <a:pt x="98425" y="0"/>
                  <a:pt x="219836" y="0"/>
                </a:cubicBezTo>
                <a:cubicBezTo>
                  <a:pt x="341248" y="0"/>
                  <a:pt x="439673" y="99948"/>
                  <a:pt x="439673" y="223266"/>
                </a:cubicBezTo>
                <a:cubicBezTo>
                  <a:pt x="439673" y="346583"/>
                  <a:pt x="341248" y="446532"/>
                  <a:pt x="219836" y="446532"/>
                </a:cubicBezTo>
                <a:cubicBezTo>
                  <a:pt x="98425" y="446532"/>
                  <a:pt x="0" y="346583"/>
                  <a:pt x="0" y="22326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20136" y="3726179"/>
            <a:ext cx="452373" cy="459232"/>
          </a:xfrm>
          <a:custGeom>
            <a:avLst/>
            <a:gdLst>
              <a:gd name="connsiteX0" fmla="*/ 6350 w 452373"/>
              <a:gd name="connsiteY0" fmla="*/ 229616 h 459232"/>
              <a:gd name="connsiteX1" fmla="*/ 226186 w 452373"/>
              <a:gd name="connsiteY1" fmla="*/ 6350 h 459232"/>
              <a:gd name="connsiteX2" fmla="*/ 446023 w 452373"/>
              <a:gd name="connsiteY2" fmla="*/ 229616 h 459232"/>
              <a:gd name="connsiteX3" fmla="*/ 226186 w 452373"/>
              <a:gd name="connsiteY3" fmla="*/ 452882 h 459232"/>
              <a:gd name="connsiteX4" fmla="*/ 6350 w 452373"/>
              <a:gd name="connsiteY4" fmla="*/ 229616 h 45923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373" h="459232">
                <a:moveTo>
                  <a:pt x="6350" y="229616"/>
                </a:moveTo>
                <a:cubicBezTo>
                  <a:pt x="6350" y="106298"/>
                  <a:pt x="104775" y="6350"/>
                  <a:pt x="226186" y="6350"/>
                </a:cubicBezTo>
                <a:cubicBezTo>
                  <a:pt x="347598" y="6350"/>
                  <a:pt x="446023" y="106298"/>
                  <a:pt x="446023" y="229616"/>
                </a:cubicBezTo>
                <a:cubicBezTo>
                  <a:pt x="446023" y="352933"/>
                  <a:pt x="347598" y="452882"/>
                  <a:pt x="226186" y="452882"/>
                </a:cubicBezTo>
                <a:cubicBezTo>
                  <a:pt x="104775" y="452882"/>
                  <a:pt x="6350" y="352933"/>
                  <a:pt x="6350" y="2296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51252" y="4411090"/>
            <a:ext cx="439673" cy="446659"/>
          </a:xfrm>
          <a:custGeom>
            <a:avLst/>
            <a:gdLst>
              <a:gd name="connsiteX0" fmla="*/ 0 w 439673"/>
              <a:gd name="connsiteY0" fmla="*/ 223393 h 446659"/>
              <a:gd name="connsiteX1" fmla="*/ 219836 w 439673"/>
              <a:gd name="connsiteY1" fmla="*/ 0 h 446659"/>
              <a:gd name="connsiteX2" fmla="*/ 439673 w 439673"/>
              <a:gd name="connsiteY2" fmla="*/ 223393 h 446659"/>
              <a:gd name="connsiteX3" fmla="*/ 219836 w 439673"/>
              <a:gd name="connsiteY3" fmla="*/ 446659 h 446659"/>
              <a:gd name="connsiteX4" fmla="*/ 0 w 439673"/>
              <a:gd name="connsiteY4" fmla="*/ 223393 h 4466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673" h="446659">
                <a:moveTo>
                  <a:pt x="0" y="223393"/>
                </a:moveTo>
                <a:cubicBezTo>
                  <a:pt x="0" y="100076"/>
                  <a:pt x="98425" y="0"/>
                  <a:pt x="219836" y="0"/>
                </a:cubicBezTo>
                <a:cubicBezTo>
                  <a:pt x="341248" y="0"/>
                  <a:pt x="439673" y="100076"/>
                  <a:pt x="439673" y="223393"/>
                </a:cubicBezTo>
                <a:cubicBezTo>
                  <a:pt x="439673" y="346710"/>
                  <a:pt x="341248" y="446659"/>
                  <a:pt x="219836" y="446659"/>
                </a:cubicBezTo>
                <a:cubicBezTo>
                  <a:pt x="98425" y="446659"/>
                  <a:pt x="0" y="346710"/>
                  <a:pt x="0" y="22339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44902" y="4404740"/>
            <a:ext cx="452373" cy="459359"/>
          </a:xfrm>
          <a:custGeom>
            <a:avLst/>
            <a:gdLst>
              <a:gd name="connsiteX0" fmla="*/ 6350 w 452373"/>
              <a:gd name="connsiteY0" fmla="*/ 229743 h 459359"/>
              <a:gd name="connsiteX1" fmla="*/ 226186 w 452373"/>
              <a:gd name="connsiteY1" fmla="*/ 6350 h 459359"/>
              <a:gd name="connsiteX2" fmla="*/ 446023 w 452373"/>
              <a:gd name="connsiteY2" fmla="*/ 229743 h 459359"/>
              <a:gd name="connsiteX3" fmla="*/ 226186 w 452373"/>
              <a:gd name="connsiteY3" fmla="*/ 453009 h 459359"/>
              <a:gd name="connsiteX4" fmla="*/ 6350 w 452373"/>
              <a:gd name="connsiteY4" fmla="*/ 229743 h 4593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373" h="459359">
                <a:moveTo>
                  <a:pt x="6350" y="229743"/>
                </a:moveTo>
                <a:cubicBezTo>
                  <a:pt x="6350" y="106426"/>
                  <a:pt x="104775" y="6350"/>
                  <a:pt x="226186" y="6350"/>
                </a:cubicBezTo>
                <a:cubicBezTo>
                  <a:pt x="347598" y="6350"/>
                  <a:pt x="446023" y="106426"/>
                  <a:pt x="446023" y="229743"/>
                </a:cubicBezTo>
                <a:cubicBezTo>
                  <a:pt x="446023" y="353060"/>
                  <a:pt x="347598" y="453009"/>
                  <a:pt x="226186" y="453009"/>
                </a:cubicBezTo>
                <a:cubicBezTo>
                  <a:pt x="104775" y="453009"/>
                  <a:pt x="6350" y="353060"/>
                  <a:pt x="6350" y="2297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7926" y="4317619"/>
            <a:ext cx="439673" cy="446531"/>
          </a:xfrm>
          <a:custGeom>
            <a:avLst/>
            <a:gdLst>
              <a:gd name="connsiteX0" fmla="*/ 0 w 439673"/>
              <a:gd name="connsiteY0" fmla="*/ 223265 h 446531"/>
              <a:gd name="connsiteX1" fmla="*/ 219836 w 439673"/>
              <a:gd name="connsiteY1" fmla="*/ 0 h 446531"/>
              <a:gd name="connsiteX2" fmla="*/ 439673 w 439673"/>
              <a:gd name="connsiteY2" fmla="*/ 223265 h 446531"/>
              <a:gd name="connsiteX3" fmla="*/ 219836 w 439673"/>
              <a:gd name="connsiteY3" fmla="*/ 446532 h 446531"/>
              <a:gd name="connsiteX4" fmla="*/ 0 w 439673"/>
              <a:gd name="connsiteY4" fmla="*/ 223265 h 4465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673" h="446531">
                <a:moveTo>
                  <a:pt x="0" y="223265"/>
                </a:moveTo>
                <a:cubicBezTo>
                  <a:pt x="0" y="99948"/>
                  <a:pt x="98425" y="0"/>
                  <a:pt x="219836" y="0"/>
                </a:cubicBezTo>
                <a:cubicBezTo>
                  <a:pt x="341248" y="0"/>
                  <a:pt x="439673" y="99948"/>
                  <a:pt x="439673" y="223265"/>
                </a:cubicBezTo>
                <a:cubicBezTo>
                  <a:pt x="439673" y="346583"/>
                  <a:pt x="341248" y="446532"/>
                  <a:pt x="219836" y="446532"/>
                </a:cubicBezTo>
                <a:cubicBezTo>
                  <a:pt x="98425" y="446532"/>
                  <a:pt x="0" y="346583"/>
                  <a:pt x="0" y="22326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11576" y="4311269"/>
            <a:ext cx="452373" cy="459231"/>
          </a:xfrm>
          <a:custGeom>
            <a:avLst/>
            <a:gdLst>
              <a:gd name="connsiteX0" fmla="*/ 6350 w 452373"/>
              <a:gd name="connsiteY0" fmla="*/ 229615 h 459231"/>
              <a:gd name="connsiteX1" fmla="*/ 226186 w 452373"/>
              <a:gd name="connsiteY1" fmla="*/ 6350 h 459231"/>
              <a:gd name="connsiteX2" fmla="*/ 446023 w 452373"/>
              <a:gd name="connsiteY2" fmla="*/ 229615 h 459231"/>
              <a:gd name="connsiteX3" fmla="*/ 226186 w 452373"/>
              <a:gd name="connsiteY3" fmla="*/ 452882 h 459231"/>
              <a:gd name="connsiteX4" fmla="*/ 6350 w 452373"/>
              <a:gd name="connsiteY4" fmla="*/ 229615 h 45923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373" h="459231">
                <a:moveTo>
                  <a:pt x="6350" y="229615"/>
                </a:moveTo>
                <a:cubicBezTo>
                  <a:pt x="6350" y="106298"/>
                  <a:pt x="104775" y="6350"/>
                  <a:pt x="226186" y="6350"/>
                </a:cubicBezTo>
                <a:cubicBezTo>
                  <a:pt x="347598" y="6350"/>
                  <a:pt x="446023" y="106298"/>
                  <a:pt x="446023" y="229615"/>
                </a:cubicBezTo>
                <a:cubicBezTo>
                  <a:pt x="446023" y="352933"/>
                  <a:pt x="347598" y="452882"/>
                  <a:pt x="226186" y="452882"/>
                </a:cubicBezTo>
                <a:cubicBezTo>
                  <a:pt x="104775" y="452882"/>
                  <a:pt x="6350" y="352933"/>
                  <a:pt x="6350" y="22961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24557" y="4154042"/>
            <a:ext cx="279400" cy="263397"/>
          </a:xfrm>
          <a:custGeom>
            <a:avLst/>
            <a:gdLst>
              <a:gd name="connsiteX0" fmla="*/ 273050 w 279400"/>
              <a:gd name="connsiteY0" fmla="*/ 6350 h 263397"/>
              <a:gd name="connsiteX1" fmla="*/ 6350 w 279400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9400" h="263397">
                <a:moveTo>
                  <a:pt x="273050" y="6350"/>
                </a:moveTo>
                <a:lnTo>
                  <a:pt x="6350" y="25704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1297" y="4097909"/>
            <a:ext cx="279272" cy="263397"/>
          </a:xfrm>
          <a:custGeom>
            <a:avLst/>
            <a:gdLst>
              <a:gd name="connsiteX0" fmla="*/ 6350 w 279272"/>
              <a:gd name="connsiteY0" fmla="*/ 6350 h 263397"/>
              <a:gd name="connsiteX1" fmla="*/ 272923 w 279272"/>
              <a:gd name="connsiteY1" fmla="*/ 257047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9272" h="263397">
                <a:moveTo>
                  <a:pt x="6350" y="6350"/>
                </a:moveTo>
                <a:lnTo>
                  <a:pt x="272923" y="25704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31264" y="3506596"/>
            <a:ext cx="279400" cy="263397"/>
          </a:xfrm>
          <a:custGeom>
            <a:avLst/>
            <a:gdLst>
              <a:gd name="connsiteX0" fmla="*/ 273050 w 279400"/>
              <a:gd name="connsiteY0" fmla="*/ 6350 h 263397"/>
              <a:gd name="connsiteX1" fmla="*/ 6350 w 279400"/>
              <a:gd name="connsiteY1" fmla="*/ 257048 h 26339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9400" h="263397">
                <a:moveTo>
                  <a:pt x="273050" y="6350"/>
                </a:moveTo>
                <a:lnTo>
                  <a:pt x="6350" y="2570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33500" y="2428875"/>
            <a:ext cx="439801" cy="446023"/>
          </a:xfrm>
          <a:custGeom>
            <a:avLst/>
            <a:gdLst>
              <a:gd name="connsiteX0" fmla="*/ 0 w 439801"/>
              <a:gd name="connsiteY0" fmla="*/ 223011 h 446023"/>
              <a:gd name="connsiteX1" fmla="*/ 219836 w 439801"/>
              <a:gd name="connsiteY1" fmla="*/ 0 h 446023"/>
              <a:gd name="connsiteX2" fmla="*/ 439801 w 439801"/>
              <a:gd name="connsiteY2" fmla="*/ 223011 h 446023"/>
              <a:gd name="connsiteX3" fmla="*/ 219836 w 439801"/>
              <a:gd name="connsiteY3" fmla="*/ 446023 h 446023"/>
              <a:gd name="connsiteX4" fmla="*/ 0 w 439801"/>
              <a:gd name="connsiteY4" fmla="*/ 223011 h 4460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9801" h="446023">
                <a:moveTo>
                  <a:pt x="0" y="223011"/>
                </a:moveTo>
                <a:cubicBezTo>
                  <a:pt x="0" y="99822"/>
                  <a:pt x="98425" y="0"/>
                  <a:pt x="219836" y="0"/>
                </a:cubicBezTo>
                <a:cubicBezTo>
                  <a:pt x="341248" y="0"/>
                  <a:pt x="439801" y="99822"/>
                  <a:pt x="439801" y="223011"/>
                </a:cubicBezTo>
                <a:cubicBezTo>
                  <a:pt x="439801" y="346201"/>
                  <a:pt x="341248" y="446023"/>
                  <a:pt x="219836" y="446023"/>
                </a:cubicBezTo>
                <a:cubicBezTo>
                  <a:pt x="98425" y="446023"/>
                  <a:pt x="0" y="346201"/>
                  <a:pt x="0" y="223011"/>
                </a:cubicBez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27150" y="2422525"/>
            <a:ext cx="452501" cy="458723"/>
          </a:xfrm>
          <a:custGeom>
            <a:avLst/>
            <a:gdLst>
              <a:gd name="connsiteX0" fmla="*/ 6350 w 452501"/>
              <a:gd name="connsiteY0" fmla="*/ 229361 h 458723"/>
              <a:gd name="connsiteX1" fmla="*/ 226186 w 452501"/>
              <a:gd name="connsiteY1" fmla="*/ 6350 h 458723"/>
              <a:gd name="connsiteX2" fmla="*/ 446151 w 452501"/>
              <a:gd name="connsiteY2" fmla="*/ 229361 h 458723"/>
              <a:gd name="connsiteX3" fmla="*/ 226186 w 452501"/>
              <a:gd name="connsiteY3" fmla="*/ 452373 h 458723"/>
              <a:gd name="connsiteX4" fmla="*/ 6350 w 452501"/>
              <a:gd name="connsiteY4" fmla="*/ 229361 h 45872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52501" h="458723">
                <a:moveTo>
                  <a:pt x="6350" y="229361"/>
                </a:moveTo>
                <a:cubicBezTo>
                  <a:pt x="6350" y="106172"/>
                  <a:pt x="104775" y="6350"/>
                  <a:pt x="226186" y="6350"/>
                </a:cubicBezTo>
                <a:cubicBezTo>
                  <a:pt x="347598" y="6350"/>
                  <a:pt x="446151" y="106172"/>
                  <a:pt x="446151" y="229361"/>
                </a:cubicBezTo>
                <a:cubicBezTo>
                  <a:pt x="446151" y="352551"/>
                  <a:pt x="347598" y="452373"/>
                  <a:pt x="226186" y="452373"/>
                </a:cubicBezTo>
                <a:cubicBezTo>
                  <a:pt x="104775" y="452373"/>
                  <a:pt x="6350" y="352551"/>
                  <a:pt x="6350" y="22936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6489" y="2874010"/>
            <a:ext cx="270129" cy="314579"/>
          </a:xfrm>
          <a:custGeom>
            <a:avLst/>
            <a:gdLst>
              <a:gd name="connsiteX0" fmla="*/ 51434 w 270129"/>
              <a:gd name="connsiteY0" fmla="*/ 0 h 314579"/>
              <a:gd name="connsiteX1" fmla="*/ 237743 w 270129"/>
              <a:gd name="connsiteY1" fmla="*/ 223519 h 314579"/>
              <a:gd name="connsiteX2" fmla="*/ 263525 w 270129"/>
              <a:gd name="connsiteY2" fmla="*/ 202057 h 314579"/>
              <a:gd name="connsiteX3" fmla="*/ 270128 w 270129"/>
              <a:gd name="connsiteY3" fmla="*/ 314579 h 314579"/>
              <a:gd name="connsiteX4" fmla="*/ 160654 w 270129"/>
              <a:gd name="connsiteY4" fmla="*/ 287908 h 314579"/>
              <a:gd name="connsiteX5" fmla="*/ 186308 w 270129"/>
              <a:gd name="connsiteY5" fmla="*/ 266445 h 314579"/>
              <a:gd name="connsiteX6" fmla="*/ 0 w 270129"/>
              <a:gd name="connsiteY6" fmla="*/ 42798 h 314579"/>
              <a:gd name="connsiteX7" fmla="*/ 54736 w 270129"/>
              <a:gd name="connsiteY7" fmla="*/ 56260 h 314579"/>
              <a:gd name="connsiteX8" fmla="*/ 51434 w 270129"/>
              <a:gd name="connsiteY8" fmla="*/ 0 h 3145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70129" h="314579">
                <a:moveTo>
                  <a:pt x="51434" y="0"/>
                </a:moveTo>
                <a:lnTo>
                  <a:pt x="237743" y="223519"/>
                </a:lnTo>
                <a:lnTo>
                  <a:pt x="263525" y="202057"/>
                </a:lnTo>
                <a:lnTo>
                  <a:pt x="270128" y="314579"/>
                </a:lnTo>
                <a:lnTo>
                  <a:pt x="160654" y="287908"/>
                </a:lnTo>
                <a:lnTo>
                  <a:pt x="186308" y="266445"/>
                </a:lnTo>
                <a:lnTo>
                  <a:pt x="0" y="42798"/>
                </a:lnTo>
                <a:lnTo>
                  <a:pt x="54736" y="56260"/>
                </a:lnTo>
                <a:lnTo>
                  <a:pt x="51434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20139" y="2867660"/>
            <a:ext cx="282829" cy="327279"/>
          </a:xfrm>
          <a:custGeom>
            <a:avLst/>
            <a:gdLst>
              <a:gd name="connsiteX0" fmla="*/ 57784 w 282829"/>
              <a:gd name="connsiteY0" fmla="*/ 6350 h 327279"/>
              <a:gd name="connsiteX1" fmla="*/ 244093 w 282829"/>
              <a:gd name="connsiteY1" fmla="*/ 229869 h 327279"/>
              <a:gd name="connsiteX2" fmla="*/ 269875 w 282829"/>
              <a:gd name="connsiteY2" fmla="*/ 208407 h 327279"/>
              <a:gd name="connsiteX3" fmla="*/ 276478 w 282829"/>
              <a:gd name="connsiteY3" fmla="*/ 320929 h 327279"/>
              <a:gd name="connsiteX4" fmla="*/ 167004 w 282829"/>
              <a:gd name="connsiteY4" fmla="*/ 294258 h 327279"/>
              <a:gd name="connsiteX5" fmla="*/ 192658 w 282829"/>
              <a:gd name="connsiteY5" fmla="*/ 272795 h 327279"/>
              <a:gd name="connsiteX6" fmla="*/ 6350 w 282829"/>
              <a:gd name="connsiteY6" fmla="*/ 49148 h 327279"/>
              <a:gd name="connsiteX7" fmla="*/ 61086 w 282829"/>
              <a:gd name="connsiteY7" fmla="*/ 62610 h 327279"/>
              <a:gd name="connsiteX8" fmla="*/ 57784 w 282829"/>
              <a:gd name="connsiteY8" fmla="*/ 6350 h 3272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282829" h="327279">
                <a:moveTo>
                  <a:pt x="57784" y="6350"/>
                </a:moveTo>
                <a:lnTo>
                  <a:pt x="244093" y="229869"/>
                </a:lnTo>
                <a:lnTo>
                  <a:pt x="269875" y="208407"/>
                </a:lnTo>
                <a:lnTo>
                  <a:pt x="276478" y="320929"/>
                </a:lnTo>
                <a:lnTo>
                  <a:pt x="167004" y="294258"/>
                </a:lnTo>
                <a:lnTo>
                  <a:pt x="192658" y="272795"/>
                </a:lnTo>
                <a:lnTo>
                  <a:pt x="6350" y="49148"/>
                </a:lnTo>
                <a:lnTo>
                  <a:pt x="61086" y="62610"/>
                </a:lnTo>
                <a:lnTo>
                  <a:pt x="57784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47875" y="2762250"/>
            <a:ext cx="133350" cy="381000"/>
          </a:xfrm>
          <a:custGeom>
            <a:avLst/>
            <a:gdLst>
              <a:gd name="connsiteX0" fmla="*/ 99948 w 133350"/>
              <a:gd name="connsiteY0" fmla="*/ 0 h 381000"/>
              <a:gd name="connsiteX1" fmla="*/ 99948 w 133350"/>
              <a:gd name="connsiteY1" fmla="*/ 290702 h 381000"/>
              <a:gd name="connsiteX2" fmla="*/ 133350 w 133350"/>
              <a:gd name="connsiteY2" fmla="*/ 290702 h 381000"/>
              <a:gd name="connsiteX3" fmla="*/ 66675 w 133350"/>
              <a:gd name="connsiteY3" fmla="*/ 381000 h 381000"/>
              <a:gd name="connsiteX4" fmla="*/ 0 w 133350"/>
              <a:gd name="connsiteY4" fmla="*/ 290702 h 381000"/>
              <a:gd name="connsiteX5" fmla="*/ 33273 w 133350"/>
              <a:gd name="connsiteY5" fmla="*/ 290702 h 381000"/>
              <a:gd name="connsiteX6" fmla="*/ 33273 w 133350"/>
              <a:gd name="connsiteY6" fmla="*/ 0 h 381000"/>
              <a:gd name="connsiteX7" fmla="*/ 66675 w 133350"/>
              <a:gd name="connsiteY7" fmla="*/ 45085 h 381000"/>
              <a:gd name="connsiteX8" fmla="*/ 99948 w 133350"/>
              <a:gd name="connsiteY8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350" h="381000">
                <a:moveTo>
                  <a:pt x="99948" y="0"/>
                </a:moveTo>
                <a:lnTo>
                  <a:pt x="99948" y="290702"/>
                </a:lnTo>
                <a:lnTo>
                  <a:pt x="133350" y="290702"/>
                </a:lnTo>
                <a:lnTo>
                  <a:pt x="66675" y="381000"/>
                </a:lnTo>
                <a:lnTo>
                  <a:pt x="0" y="290702"/>
                </a:lnTo>
                <a:lnTo>
                  <a:pt x="33273" y="290702"/>
                </a:lnTo>
                <a:lnTo>
                  <a:pt x="33273" y="0"/>
                </a:lnTo>
                <a:lnTo>
                  <a:pt x="66675" y="45085"/>
                </a:lnTo>
                <a:lnTo>
                  <a:pt x="99948" y="0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41525" y="2755900"/>
            <a:ext cx="146050" cy="393700"/>
          </a:xfrm>
          <a:custGeom>
            <a:avLst/>
            <a:gdLst>
              <a:gd name="connsiteX0" fmla="*/ 106298 w 146050"/>
              <a:gd name="connsiteY0" fmla="*/ 6350 h 393700"/>
              <a:gd name="connsiteX1" fmla="*/ 106298 w 146050"/>
              <a:gd name="connsiteY1" fmla="*/ 297052 h 393700"/>
              <a:gd name="connsiteX2" fmla="*/ 139700 w 146050"/>
              <a:gd name="connsiteY2" fmla="*/ 297052 h 393700"/>
              <a:gd name="connsiteX3" fmla="*/ 73025 w 146050"/>
              <a:gd name="connsiteY3" fmla="*/ 387350 h 393700"/>
              <a:gd name="connsiteX4" fmla="*/ 6350 w 146050"/>
              <a:gd name="connsiteY4" fmla="*/ 297052 h 393700"/>
              <a:gd name="connsiteX5" fmla="*/ 39623 w 146050"/>
              <a:gd name="connsiteY5" fmla="*/ 297052 h 393700"/>
              <a:gd name="connsiteX6" fmla="*/ 39623 w 146050"/>
              <a:gd name="connsiteY6" fmla="*/ 6350 h 393700"/>
              <a:gd name="connsiteX7" fmla="*/ 73025 w 146050"/>
              <a:gd name="connsiteY7" fmla="*/ 51435 h 393700"/>
              <a:gd name="connsiteX8" fmla="*/ 106298 w 146050"/>
              <a:gd name="connsiteY8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" h="393700">
                <a:moveTo>
                  <a:pt x="106298" y="6350"/>
                </a:moveTo>
                <a:lnTo>
                  <a:pt x="106298" y="297052"/>
                </a:lnTo>
                <a:lnTo>
                  <a:pt x="139700" y="297052"/>
                </a:lnTo>
                <a:lnTo>
                  <a:pt x="73025" y="387350"/>
                </a:lnTo>
                <a:lnTo>
                  <a:pt x="6350" y="297052"/>
                </a:lnTo>
                <a:lnTo>
                  <a:pt x="39623" y="297052"/>
                </a:lnTo>
                <a:lnTo>
                  <a:pt x="39623" y="6350"/>
                </a:lnTo>
                <a:lnTo>
                  <a:pt x="73025" y="51435"/>
                </a:lnTo>
                <a:lnTo>
                  <a:pt x="10629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33751" y="3333750"/>
            <a:ext cx="133350" cy="381000"/>
          </a:xfrm>
          <a:custGeom>
            <a:avLst/>
            <a:gdLst>
              <a:gd name="connsiteX0" fmla="*/ 99948 w 133350"/>
              <a:gd name="connsiteY0" fmla="*/ 0 h 381000"/>
              <a:gd name="connsiteX1" fmla="*/ 99948 w 133350"/>
              <a:gd name="connsiteY1" fmla="*/ 290703 h 381000"/>
              <a:gd name="connsiteX2" fmla="*/ 133350 w 133350"/>
              <a:gd name="connsiteY2" fmla="*/ 290703 h 381000"/>
              <a:gd name="connsiteX3" fmla="*/ 66675 w 133350"/>
              <a:gd name="connsiteY3" fmla="*/ 381000 h 381000"/>
              <a:gd name="connsiteX4" fmla="*/ 0 w 133350"/>
              <a:gd name="connsiteY4" fmla="*/ 290703 h 381000"/>
              <a:gd name="connsiteX5" fmla="*/ 33273 w 133350"/>
              <a:gd name="connsiteY5" fmla="*/ 290703 h 381000"/>
              <a:gd name="connsiteX6" fmla="*/ 33273 w 133350"/>
              <a:gd name="connsiteY6" fmla="*/ 0 h 381000"/>
              <a:gd name="connsiteX7" fmla="*/ 66675 w 133350"/>
              <a:gd name="connsiteY7" fmla="*/ 45084 h 381000"/>
              <a:gd name="connsiteX8" fmla="*/ 99948 w 133350"/>
              <a:gd name="connsiteY8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350" h="381000">
                <a:moveTo>
                  <a:pt x="99948" y="0"/>
                </a:moveTo>
                <a:lnTo>
                  <a:pt x="99948" y="290703"/>
                </a:lnTo>
                <a:lnTo>
                  <a:pt x="133350" y="290703"/>
                </a:lnTo>
                <a:lnTo>
                  <a:pt x="66675" y="381000"/>
                </a:lnTo>
                <a:lnTo>
                  <a:pt x="0" y="290703"/>
                </a:lnTo>
                <a:lnTo>
                  <a:pt x="33273" y="290703"/>
                </a:lnTo>
                <a:lnTo>
                  <a:pt x="33273" y="0"/>
                </a:lnTo>
                <a:lnTo>
                  <a:pt x="66675" y="45084"/>
                </a:lnTo>
                <a:lnTo>
                  <a:pt x="99948" y="0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27401" y="3327400"/>
            <a:ext cx="146050" cy="393700"/>
          </a:xfrm>
          <a:custGeom>
            <a:avLst/>
            <a:gdLst>
              <a:gd name="connsiteX0" fmla="*/ 106298 w 146050"/>
              <a:gd name="connsiteY0" fmla="*/ 6350 h 393700"/>
              <a:gd name="connsiteX1" fmla="*/ 106298 w 146050"/>
              <a:gd name="connsiteY1" fmla="*/ 297053 h 393700"/>
              <a:gd name="connsiteX2" fmla="*/ 139700 w 146050"/>
              <a:gd name="connsiteY2" fmla="*/ 297053 h 393700"/>
              <a:gd name="connsiteX3" fmla="*/ 73025 w 146050"/>
              <a:gd name="connsiteY3" fmla="*/ 387350 h 393700"/>
              <a:gd name="connsiteX4" fmla="*/ 6350 w 146050"/>
              <a:gd name="connsiteY4" fmla="*/ 297053 h 393700"/>
              <a:gd name="connsiteX5" fmla="*/ 39623 w 146050"/>
              <a:gd name="connsiteY5" fmla="*/ 297053 h 393700"/>
              <a:gd name="connsiteX6" fmla="*/ 39623 w 146050"/>
              <a:gd name="connsiteY6" fmla="*/ 6350 h 393700"/>
              <a:gd name="connsiteX7" fmla="*/ 73025 w 146050"/>
              <a:gd name="connsiteY7" fmla="*/ 51434 h 393700"/>
              <a:gd name="connsiteX8" fmla="*/ 106298 w 146050"/>
              <a:gd name="connsiteY8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" h="393700">
                <a:moveTo>
                  <a:pt x="106298" y="6350"/>
                </a:moveTo>
                <a:lnTo>
                  <a:pt x="106298" y="297053"/>
                </a:lnTo>
                <a:lnTo>
                  <a:pt x="139700" y="297053"/>
                </a:lnTo>
                <a:lnTo>
                  <a:pt x="73025" y="387350"/>
                </a:lnTo>
                <a:lnTo>
                  <a:pt x="6350" y="297053"/>
                </a:lnTo>
                <a:lnTo>
                  <a:pt x="39623" y="297053"/>
                </a:lnTo>
                <a:lnTo>
                  <a:pt x="39623" y="6350"/>
                </a:lnTo>
                <a:lnTo>
                  <a:pt x="73025" y="51434"/>
                </a:lnTo>
                <a:lnTo>
                  <a:pt x="10629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90750" y="4048125"/>
            <a:ext cx="133350" cy="381000"/>
          </a:xfrm>
          <a:custGeom>
            <a:avLst/>
            <a:gdLst>
              <a:gd name="connsiteX0" fmla="*/ 99948 w 133350"/>
              <a:gd name="connsiteY0" fmla="*/ 0 h 381000"/>
              <a:gd name="connsiteX1" fmla="*/ 99948 w 133350"/>
              <a:gd name="connsiteY1" fmla="*/ 290703 h 381000"/>
              <a:gd name="connsiteX2" fmla="*/ 133350 w 133350"/>
              <a:gd name="connsiteY2" fmla="*/ 290703 h 381000"/>
              <a:gd name="connsiteX3" fmla="*/ 66675 w 133350"/>
              <a:gd name="connsiteY3" fmla="*/ 381000 h 381000"/>
              <a:gd name="connsiteX4" fmla="*/ 0 w 133350"/>
              <a:gd name="connsiteY4" fmla="*/ 290703 h 381000"/>
              <a:gd name="connsiteX5" fmla="*/ 33273 w 133350"/>
              <a:gd name="connsiteY5" fmla="*/ 290703 h 381000"/>
              <a:gd name="connsiteX6" fmla="*/ 33273 w 133350"/>
              <a:gd name="connsiteY6" fmla="*/ 0 h 381000"/>
              <a:gd name="connsiteX7" fmla="*/ 66675 w 133350"/>
              <a:gd name="connsiteY7" fmla="*/ 45084 h 381000"/>
              <a:gd name="connsiteX8" fmla="*/ 99948 w 133350"/>
              <a:gd name="connsiteY8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350" h="381000">
                <a:moveTo>
                  <a:pt x="99948" y="0"/>
                </a:moveTo>
                <a:lnTo>
                  <a:pt x="99948" y="290703"/>
                </a:lnTo>
                <a:lnTo>
                  <a:pt x="133350" y="290703"/>
                </a:lnTo>
                <a:lnTo>
                  <a:pt x="66675" y="381000"/>
                </a:lnTo>
                <a:lnTo>
                  <a:pt x="0" y="290703"/>
                </a:lnTo>
                <a:lnTo>
                  <a:pt x="33273" y="290703"/>
                </a:lnTo>
                <a:lnTo>
                  <a:pt x="33273" y="0"/>
                </a:lnTo>
                <a:lnTo>
                  <a:pt x="66675" y="45084"/>
                </a:lnTo>
                <a:lnTo>
                  <a:pt x="99948" y="0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184400" y="4041775"/>
            <a:ext cx="146050" cy="393700"/>
          </a:xfrm>
          <a:custGeom>
            <a:avLst/>
            <a:gdLst>
              <a:gd name="connsiteX0" fmla="*/ 106298 w 146050"/>
              <a:gd name="connsiteY0" fmla="*/ 6350 h 393700"/>
              <a:gd name="connsiteX1" fmla="*/ 106298 w 146050"/>
              <a:gd name="connsiteY1" fmla="*/ 297053 h 393700"/>
              <a:gd name="connsiteX2" fmla="*/ 139700 w 146050"/>
              <a:gd name="connsiteY2" fmla="*/ 297053 h 393700"/>
              <a:gd name="connsiteX3" fmla="*/ 73025 w 146050"/>
              <a:gd name="connsiteY3" fmla="*/ 387350 h 393700"/>
              <a:gd name="connsiteX4" fmla="*/ 6350 w 146050"/>
              <a:gd name="connsiteY4" fmla="*/ 297053 h 393700"/>
              <a:gd name="connsiteX5" fmla="*/ 39623 w 146050"/>
              <a:gd name="connsiteY5" fmla="*/ 297053 h 393700"/>
              <a:gd name="connsiteX6" fmla="*/ 39623 w 146050"/>
              <a:gd name="connsiteY6" fmla="*/ 6350 h 393700"/>
              <a:gd name="connsiteX7" fmla="*/ 73025 w 146050"/>
              <a:gd name="connsiteY7" fmla="*/ 51434 h 393700"/>
              <a:gd name="connsiteX8" fmla="*/ 106298 w 146050"/>
              <a:gd name="connsiteY8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" h="393700">
                <a:moveTo>
                  <a:pt x="106298" y="6350"/>
                </a:moveTo>
                <a:lnTo>
                  <a:pt x="106298" y="297053"/>
                </a:lnTo>
                <a:lnTo>
                  <a:pt x="139700" y="297053"/>
                </a:lnTo>
                <a:lnTo>
                  <a:pt x="73025" y="387350"/>
                </a:lnTo>
                <a:lnTo>
                  <a:pt x="6350" y="297053"/>
                </a:lnTo>
                <a:lnTo>
                  <a:pt x="39623" y="297053"/>
                </a:lnTo>
                <a:lnTo>
                  <a:pt x="39623" y="6350"/>
                </a:lnTo>
                <a:lnTo>
                  <a:pt x="73025" y="51434"/>
                </a:lnTo>
                <a:lnTo>
                  <a:pt x="10629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82600" y="444500"/>
            <a:ext cx="61214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38100" algn="l"/>
                <a:tab pos="1270000" algn="l"/>
              </a:tabLst>
            </a:pPr>
            <a:r>
              <a:rPr lang="en-US" altLang="zh-CN" dirty="0" smtClean="0"/>
              <a:t>	</a:t>
            </a:r>
            <a:r>
              <a:rPr lang="en-US" altLang="zh-CN" sz="3206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二叉搜索树的插入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38100" algn="l"/>
                <a:tab pos="12700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〖分析〗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关键是要找到元素应该插入的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位置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</a:p>
          <a:p>
            <a:pPr>
              <a:lnSpc>
                <a:spcPts val="3000"/>
              </a:lnSpc>
              <a:tabLst>
                <a:tab pos="38100" algn="l"/>
                <a:tab pos="1270000" algn="l"/>
              </a:tabLst>
            </a:pPr>
            <a:r>
              <a:rPr lang="en-US" altLang="zh-CN" dirty="0" smtClean="0"/>
              <a:t>	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可以采用与</a:t>
            </a:r>
            <a:r>
              <a:rPr lang="en-US" altLang="zh-CN" sz="24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类似的方法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22900" y="2578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914900" y="32004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34100" y="3187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664200" y="3873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0" y="37719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48400" y="4457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32000" y="3238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24000" y="3873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43200" y="38608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60600" y="45339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27400" y="44450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47800" y="2552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85812" y="838200"/>
            <a:ext cx="7572375" cy="4548251"/>
          </a:xfrm>
          <a:custGeom>
            <a:avLst/>
            <a:gdLst>
              <a:gd name="connsiteX0" fmla="*/ 0 w 7572375"/>
              <a:gd name="connsiteY0" fmla="*/ 4548251 h 4548251"/>
              <a:gd name="connsiteX1" fmla="*/ 7572375 w 7572375"/>
              <a:gd name="connsiteY1" fmla="*/ 4548251 h 4548251"/>
              <a:gd name="connsiteX2" fmla="*/ 7572375 w 7572375"/>
              <a:gd name="connsiteY2" fmla="*/ 0 h 4548251"/>
              <a:gd name="connsiteX3" fmla="*/ 0 w 7572375"/>
              <a:gd name="connsiteY3" fmla="*/ 0 h 4548251"/>
              <a:gd name="connsiteX4" fmla="*/ 0 w 7572375"/>
              <a:gd name="connsiteY4" fmla="*/ 4548251 h 45482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72375" h="4548251">
                <a:moveTo>
                  <a:pt x="0" y="4548251"/>
                </a:moveTo>
                <a:lnTo>
                  <a:pt x="7572375" y="4548251"/>
                </a:lnTo>
                <a:lnTo>
                  <a:pt x="7572375" y="0"/>
                </a:lnTo>
                <a:lnTo>
                  <a:pt x="0" y="0"/>
                </a:lnTo>
                <a:lnTo>
                  <a:pt x="0" y="4548251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9462" y="831850"/>
            <a:ext cx="7585075" cy="4560951"/>
          </a:xfrm>
          <a:custGeom>
            <a:avLst/>
            <a:gdLst>
              <a:gd name="connsiteX0" fmla="*/ 6350 w 7585075"/>
              <a:gd name="connsiteY0" fmla="*/ 4554601 h 4560951"/>
              <a:gd name="connsiteX1" fmla="*/ 7578725 w 7585075"/>
              <a:gd name="connsiteY1" fmla="*/ 4554601 h 4560951"/>
              <a:gd name="connsiteX2" fmla="*/ 7578725 w 7585075"/>
              <a:gd name="connsiteY2" fmla="*/ 6350 h 4560951"/>
              <a:gd name="connsiteX3" fmla="*/ 6350 w 7585075"/>
              <a:gd name="connsiteY3" fmla="*/ 6350 h 4560951"/>
              <a:gd name="connsiteX4" fmla="*/ 6350 w 7585075"/>
              <a:gd name="connsiteY4" fmla="*/ 4554601 h 456095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585075" h="4560951">
                <a:moveTo>
                  <a:pt x="6350" y="4554601"/>
                </a:moveTo>
                <a:lnTo>
                  <a:pt x="7578725" y="4554601"/>
                </a:lnTo>
                <a:lnTo>
                  <a:pt x="7578725" y="6350"/>
                </a:lnTo>
                <a:lnTo>
                  <a:pt x="6350" y="6350"/>
                </a:lnTo>
                <a:lnTo>
                  <a:pt x="6350" y="455460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876300" y="889000"/>
            <a:ext cx="7010400" cy="1778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  <a:tab pos="1092200" algn="l"/>
                <a:tab pos="1638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400"/>
              </a:lnSpc>
              <a:tabLst>
                <a:tab pos="546100" algn="l"/>
                <a:tab pos="1092200" algn="l"/>
                <a:tab pos="16383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900"/>
              </a:lnSpc>
              <a:tabLst>
                <a:tab pos="546100" algn="l"/>
                <a:tab pos="1092200" algn="l"/>
                <a:tab pos="1638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!BST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){</a:t>
            </a:r>
          </a:p>
          <a:p>
            <a:pPr>
              <a:lnSpc>
                <a:spcPts val="2200"/>
              </a:lnSpc>
              <a:tabLst>
                <a:tab pos="546100" algn="l"/>
                <a:tab pos="1092200" algn="l"/>
                <a:tab pos="1638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若原树为空，生成并返回一个结点的二叉搜索树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000"/>
              </a:lnSpc>
              <a:tabLst>
                <a:tab pos="546100" algn="l"/>
                <a:tab pos="1092200" algn="l"/>
                <a:tab pos="1638300" algn="l"/>
              </a:tabLst>
            </a:pPr>
            <a:r>
              <a:rPr lang="en-US" altLang="zh-CN" dirty="0" smtClean="0"/>
              <a:t>		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malloc</a:t>
            </a:r>
            <a:r>
              <a:rPr lang="en-US" altLang="zh-CN" sz="1802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(sizeof(struct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TreeNode));</a:t>
            </a:r>
          </a:p>
          <a:p>
            <a:pPr>
              <a:lnSpc>
                <a:spcPts val="2100"/>
              </a:lnSpc>
              <a:tabLst>
                <a:tab pos="546100" algn="l"/>
                <a:tab pos="1092200" algn="l"/>
                <a:tab pos="163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X;</a:t>
            </a:r>
          </a:p>
          <a:p>
            <a:pPr>
              <a:lnSpc>
                <a:spcPts val="2100"/>
              </a:lnSpc>
              <a:tabLst>
                <a:tab pos="546100" algn="l"/>
                <a:tab pos="1092200" algn="l"/>
                <a:tab pos="163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NULL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2654300"/>
            <a:ext cx="685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74900" y="2654300"/>
            <a:ext cx="30734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开始找要插入元素的位置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2946400"/>
            <a:ext cx="51816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  <a:tab pos="2184400" algn="l"/>
              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546100" algn="l"/>
                <a:tab pos="21844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BST-&gt;Left);</a:t>
            </a:r>
          </a:p>
          <a:p>
            <a:pPr>
              <a:lnSpc>
                <a:spcPts val="2200"/>
              </a:lnSpc>
              <a:tabLst>
                <a:tab pos="546100" algn="l"/>
                <a:tab pos="2184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递归插入左子树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3746500"/>
            <a:ext cx="533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781300" y="3746500"/>
            <a:ext cx="259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968500" y="4038600"/>
            <a:ext cx="5448300" cy="787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546100" algn="l"/>
                <a:tab pos="23114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Insert(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BST-&gt;Right);</a:t>
            </a:r>
          </a:p>
          <a:p>
            <a:pPr>
              <a:lnSpc>
                <a:spcPts val="2200"/>
              </a:lnSpc>
              <a:tabLst>
                <a:tab pos="546100" algn="l"/>
                <a:tab pos="23114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递归插入右子树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100"/>
              </a:lnSpc>
              <a:tabLst>
                <a:tab pos="546100" algn="l"/>
                <a:tab pos="2311400" algn="l"/>
              </a:tabLst>
            </a:pP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已经存在，什么都不做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422400" y="4851400"/>
            <a:ext cx="1498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76300" y="5041900"/>
            <a:ext cx="152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62300" y="5562600"/>
            <a:ext cx="22987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二叉搜索树的插入算法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40100" y="1708150"/>
            <a:ext cx="704850" cy="546100"/>
          </a:xfrm>
          <a:custGeom>
            <a:avLst/>
            <a:gdLst>
              <a:gd name="connsiteX0" fmla="*/ 6350 w 704850"/>
              <a:gd name="connsiteY0" fmla="*/ 273050 h 546100"/>
              <a:gd name="connsiteX1" fmla="*/ 352425 w 704850"/>
              <a:gd name="connsiteY1" fmla="*/ 6350 h 546100"/>
              <a:gd name="connsiteX2" fmla="*/ 698500 w 704850"/>
              <a:gd name="connsiteY2" fmla="*/ 273050 h 546100"/>
              <a:gd name="connsiteX3" fmla="*/ 352425 w 704850"/>
              <a:gd name="connsiteY3" fmla="*/ 539750 h 546100"/>
              <a:gd name="connsiteX4" fmla="*/ 6350 w 70485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04850" h="546100">
                <a:moveTo>
                  <a:pt x="6350" y="273050"/>
                </a:moveTo>
                <a:cubicBezTo>
                  <a:pt x="6350" y="125729"/>
                  <a:pt x="161290" y="6350"/>
                  <a:pt x="352425" y="6350"/>
                </a:cubicBezTo>
                <a:cubicBezTo>
                  <a:pt x="543559" y="6350"/>
                  <a:pt x="698500" y="125729"/>
                  <a:pt x="698500" y="273050"/>
                </a:cubicBezTo>
                <a:cubicBezTo>
                  <a:pt x="698500" y="420370"/>
                  <a:pt x="543559" y="539750"/>
                  <a:pt x="352425" y="539750"/>
                </a:cubicBezTo>
                <a:cubicBezTo>
                  <a:pt x="161290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32050" y="2317750"/>
            <a:ext cx="698500" cy="546100"/>
          </a:xfrm>
          <a:custGeom>
            <a:avLst/>
            <a:gdLst>
              <a:gd name="connsiteX0" fmla="*/ 6350 w 698500"/>
              <a:gd name="connsiteY0" fmla="*/ 273050 h 546100"/>
              <a:gd name="connsiteX1" fmla="*/ 349250 w 698500"/>
              <a:gd name="connsiteY1" fmla="*/ 6350 h 546100"/>
              <a:gd name="connsiteX2" fmla="*/ 692150 w 698500"/>
              <a:gd name="connsiteY2" fmla="*/ 273050 h 546100"/>
              <a:gd name="connsiteX3" fmla="*/ 349250 w 698500"/>
              <a:gd name="connsiteY3" fmla="*/ 539750 h 546100"/>
              <a:gd name="connsiteX4" fmla="*/ 6350 w 6985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273050"/>
                </a:moveTo>
                <a:cubicBezTo>
                  <a:pt x="6350" y="125729"/>
                  <a:pt x="159892" y="6350"/>
                  <a:pt x="349250" y="6350"/>
                </a:cubicBezTo>
                <a:cubicBezTo>
                  <a:pt x="538607" y="6350"/>
                  <a:pt x="692150" y="125729"/>
                  <a:pt x="692150" y="273050"/>
                </a:cubicBezTo>
                <a:cubicBezTo>
                  <a:pt x="692150" y="420370"/>
                  <a:pt x="538607" y="539750"/>
                  <a:pt x="349250" y="539750"/>
                </a:cubicBezTo>
                <a:cubicBezTo>
                  <a:pt x="159892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70050" y="3079750"/>
            <a:ext cx="774700" cy="546100"/>
          </a:xfrm>
          <a:custGeom>
            <a:avLst/>
            <a:gdLst>
              <a:gd name="connsiteX0" fmla="*/ 6350 w 774700"/>
              <a:gd name="connsiteY0" fmla="*/ 273050 h 546100"/>
              <a:gd name="connsiteX1" fmla="*/ 387350 w 774700"/>
              <a:gd name="connsiteY1" fmla="*/ 6350 h 546100"/>
              <a:gd name="connsiteX2" fmla="*/ 768350 w 774700"/>
              <a:gd name="connsiteY2" fmla="*/ 273050 h 546100"/>
              <a:gd name="connsiteX3" fmla="*/ 387350 w 774700"/>
              <a:gd name="connsiteY3" fmla="*/ 539750 h 546100"/>
              <a:gd name="connsiteX4" fmla="*/ 6350 w 7747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100">
                <a:moveTo>
                  <a:pt x="6350" y="273050"/>
                </a:moveTo>
                <a:cubicBezTo>
                  <a:pt x="6350" y="125729"/>
                  <a:pt x="176910" y="6350"/>
                  <a:pt x="387350" y="6350"/>
                </a:cubicBezTo>
                <a:cubicBezTo>
                  <a:pt x="597789" y="6350"/>
                  <a:pt x="768350" y="125729"/>
                  <a:pt x="768350" y="273050"/>
                </a:cubicBezTo>
                <a:cubicBezTo>
                  <a:pt x="768350" y="420370"/>
                  <a:pt x="597789" y="539750"/>
                  <a:pt x="387350" y="539750"/>
                </a:cubicBezTo>
                <a:cubicBezTo>
                  <a:pt x="176910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60850" y="2332101"/>
            <a:ext cx="698500" cy="546100"/>
          </a:xfrm>
          <a:custGeom>
            <a:avLst/>
            <a:gdLst>
              <a:gd name="connsiteX0" fmla="*/ 6350 w 698500"/>
              <a:gd name="connsiteY0" fmla="*/ 273050 h 546100"/>
              <a:gd name="connsiteX1" fmla="*/ 349250 w 698500"/>
              <a:gd name="connsiteY1" fmla="*/ 6350 h 546100"/>
              <a:gd name="connsiteX2" fmla="*/ 692150 w 698500"/>
              <a:gd name="connsiteY2" fmla="*/ 273050 h 546100"/>
              <a:gd name="connsiteX3" fmla="*/ 349250 w 698500"/>
              <a:gd name="connsiteY3" fmla="*/ 539750 h 546100"/>
              <a:gd name="connsiteX4" fmla="*/ 6350 w 6985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273050"/>
                </a:moveTo>
                <a:cubicBezTo>
                  <a:pt x="6350" y="125729"/>
                  <a:pt x="159892" y="6350"/>
                  <a:pt x="349250" y="6350"/>
                </a:cubicBezTo>
                <a:cubicBezTo>
                  <a:pt x="538607" y="6350"/>
                  <a:pt x="692150" y="125729"/>
                  <a:pt x="692150" y="273050"/>
                </a:cubicBezTo>
                <a:cubicBezTo>
                  <a:pt x="692150" y="420242"/>
                  <a:pt x="538607" y="539750"/>
                  <a:pt x="349250" y="539750"/>
                </a:cubicBezTo>
                <a:cubicBezTo>
                  <a:pt x="159892" y="539750"/>
                  <a:pt x="6350" y="420242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0625" y="3155950"/>
            <a:ext cx="774700" cy="546100"/>
          </a:xfrm>
          <a:custGeom>
            <a:avLst/>
            <a:gdLst>
              <a:gd name="connsiteX0" fmla="*/ 6350 w 774700"/>
              <a:gd name="connsiteY0" fmla="*/ 273050 h 546100"/>
              <a:gd name="connsiteX1" fmla="*/ 387350 w 774700"/>
              <a:gd name="connsiteY1" fmla="*/ 6350 h 546100"/>
              <a:gd name="connsiteX2" fmla="*/ 768350 w 774700"/>
              <a:gd name="connsiteY2" fmla="*/ 273050 h 546100"/>
              <a:gd name="connsiteX3" fmla="*/ 387350 w 774700"/>
              <a:gd name="connsiteY3" fmla="*/ 539750 h 546100"/>
              <a:gd name="connsiteX4" fmla="*/ 6350 w 7747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100">
                <a:moveTo>
                  <a:pt x="6350" y="273050"/>
                </a:moveTo>
                <a:cubicBezTo>
                  <a:pt x="6350" y="125729"/>
                  <a:pt x="176910" y="6350"/>
                  <a:pt x="387350" y="6350"/>
                </a:cubicBezTo>
                <a:cubicBezTo>
                  <a:pt x="597789" y="6350"/>
                  <a:pt x="768350" y="125729"/>
                  <a:pt x="768350" y="273050"/>
                </a:cubicBezTo>
                <a:cubicBezTo>
                  <a:pt x="768350" y="420370"/>
                  <a:pt x="597789" y="539750"/>
                  <a:pt x="387350" y="539750"/>
                </a:cubicBezTo>
                <a:cubicBezTo>
                  <a:pt x="176910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18050" y="3152775"/>
            <a:ext cx="698500" cy="546100"/>
          </a:xfrm>
          <a:custGeom>
            <a:avLst/>
            <a:gdLst>
              <a:gd name="connsiteX0" fmla="*/ 6350 w 698500"/>
              <a:gd name="connsiteY0" fmla="*/ 273050 h 546100"/>
              <a:gd name="connsiteX1" fmla="*/ 349250 w 698500"/>
              <a:gd name="connsiteY1" fmla="*/ 6350 h 546100"/>
              <a:gd name="connsiteX2" fmla="*/ 692150 w 698500"/>
              <a:gd name="connsiteY2" fmla="*/ 273050 h 546100"/>
              <a:gd name="connsiteX3" fmla="*/ 349250 w 698500"/>
              <a:gd name="connsiteY3" fmla="*/ 539750 h 546100"/>
              <a:gd name="connsiteX4" fmla="*/ 6350 w 6985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273050"/>
                </a:moveTo>
                <a:cubicBezTo>
                  <a:pt x="6350" y="125729"/>
                  <a:pt x="159892" y="6350"/>
                  <a:pt x="349250" y="6350"/>
                </a:cubicBezTo>
                <a:cubicBezTo>
                  <a:pt x="538607" y="6350"/>
                  <a:pt x="692150" y="125729"/>
                  <a:pt x="692150" y="273050"/>
                </a:cubicBezTo>
                <a:cubicBezTo>
                  <a:pt x="692150" y="420370"/>
                  <a:pt x="538607" y="539750"/>
                  <a:pt x="349250" y="539750"/>
                </a:cubicBezTo>
                <a:cubicBezTo>
                  <a:pt x="159892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89250" y="4832350"/>
            <a:ext cx="698500" cy="546100"/>
          </a:xfrm>
          <a:custGeom>
            <a:avLst/>
            <a:gdLst>
              <a:gd name="connsiteX0" fmla="*/ 6350 w 698500"/>
              <a:gd name="connsiteY0" fmla="*/ 273050 h 546100"/>
              <a:gd name="connsiteX1" fmla="*/ 349250 w 698500"/>
              <a:gd name="connsiteY1" fmla="*/ 6350 h 546100"/>
              <a:gd name="connsiteX2" fmla="*/ 692150 w 698500"/>
              <a:gd name="connsiteY2" fmla="*/ 273050 h 546100"/>
              <a:gd name="connsiteX3" fmla="*/ 349250 w 698500"/>
              <a:gd name="connsiteY3" fmla="*/ 539750 h 546100"/>
              <a:gd name="connsiteX4" fmla="*/ 6350 w 6985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273050"/>
                </a:moveTo>
                <a:cubicBezTo>
                  <a:pt x="6350" y="125729"/>
                  <a:pt x="159892" y="6350"/>
                  <a:pt x="349250" y="6350"/>
                </a:cubicBezTo>
                <a:cubicBezTo>
                  <a:pt x="538607" y="6350"/>
                  <a:pt x="692150" y="125729"/>
                  <a:pt x="692150" y="273050"/>
                </a:cubicBezTo>
                <a:cubicBezTo>
                  <a:pt x="692150" y="420370"/>
                  <a:pt x="538607" y="539750"/>
                  <a:pt x="349250" y="539750"/>
                </a:cubicBezTo>
                <a:cubicBezTo>
                  <a:pt x="159892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13250" y="4679950"/>
            <a:ext cx="698500" cy="546100"/>
          </a:xfrm>
          <a:custGeom>
            <a:avLst/>
            <a:gdLst>
              <a:gd name="connsiteX0" fmla="*/ 6350 w 698500"/>
              <a:gd name="connsiteY0" fmla="*/ 273050 h 546100"/>
              <a:gd name="connsiteX1" fmla="*/ 349250 w 698500"/>
              <a:gd name="connsiteY1" fmla="*/ 6350 h 546100"/>
              <a:gd name="connsiteX2" fmla="*/ 692150 w 698500"/>
              <a:gd name="connsiteY2" fmla="*/ 273050 h 546100"/>
              <a:gd name="connsiteX3" fmla="*/ 349250 w 698500"/>
              <a:gd name="connsiteY3" fmla="*/ 539750 h 546100"/>
              <a:gd name="connsiteX4" fmla="*/ 6350 w 6985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698500" h="546100">
                <a:moveTo>
                  <a:pt x="6350" y="273050"/>
                </a:moveTo>
                <a:cubicBezTo>
                  <a:pt x="6350" y="125729"/>
                  <a:pt x="159892" y="6350"/>
                  <a:pt x="349250" y="6350"/>
                </a:cubicBezTo>
                <a:cubicBezTo>
                  <a:pt x="538607" y="6350"/>
                  <a:pt x="692150" y="125729"/>
                  <a:pt x="692150" y="273050"/>
                </a:cubicBezTo>
                <a:cubicBezTo>
                  <a:pt x="692150" y="420370"/>
                  <a:pt x="538607" y="539750"/>
                  <a:pt x="349250" y="539750"/>
                </a:cubicBezTo>
                <a:cubicBezTo>
                  <a:pt x="159892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9050" y="3917950"/>
            <a:ext cx="774700" cy="546100"/>
          </a:xfrm>
          <a:custGeom>
            <a:avLst/>
            <a:gdLst>
              <a:gd name="connsiteX0" fmla="*/ 6350 w 774700"/>
              <a:gd name="connsiteY0" fmla="*/ 273050 h 546100"/>
              <a:gd name="connsiteX1" fmla="*/ 387350 w 774700"/>
              <a:gd name="connsiteY1" fmla="*/ 6350 h 546100"/>
              <a:gd name="connsiteX2" fmla="*/ 768350 w 774700"/>
              <a:gd name="connsiteY2" fmla="*/ 273050 h 546100"/>
              <a:gd name="connsiteX3" fmla="*/ 387350 w 774700"/>
              <a:gd name="connsiteY3" fmla="*/ 539750 h 546100"/>
              <a:gd name="connsiteX4" fmla="*/ 6350 w 7747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100">
                <a:moveTo>
                  <a:pt x="6350" y="273050"/>
                </a:moveTo>
                <a:cubicBezTo>
                  <a:pt x="6350" y="125729"/>
                  <a:pt x="176910" y="6350"/>
                  <a:pt x="387350" y="6350"/>
                </a:cubicBezTo>
                <a:cubicBezTo>
                  <a:pt x="597789" y="6350"/>
                  <a:pt x="768350" y="125729"/>
                  <a:pt x="768350" y="273050"/>
                </a:cubicBezTo>
                <a:cubicBezTo>
                  <a:pt x="768350" y="420370"/>
                  <a:pt x="597789" y="539750"/>
                  <a:pt x="387350" y="539750"/>
                </a:cubicBezTo>
                <a:cubicBezTo>
                  <a:pt x="176910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70250" y="3954526"/>
            <a:ext cx="774700" cy="546100"/>
          </a:xfrm>
          <a:custGeom>
            <a:avLst/>
            <a:gdLst>
              <a:gd name="connsiteX0" fmla="*/ 6350 w 774700"/>
              <a:gd name="connsiteY0" fmla="*/ 273050 h 546100"/>
              <a:gd name="connsiteX1" fmla="*/ 387350 w 774700"/>
              <a:gd name="connsiteY1" fmla="*/ 6350 h 546100"/>
              <a:gd name="connsiteX2" fmla="*/ 768350 w 774700"/>
              <a:gd name="connsiteY2" fmla="*/ 273050 h 546100"/>
              <a:gd name="connsiteX3" fmla="*/ 387350 w 774700"/>
              <a:gd name="connsiteY3" fmla="*/ 539750 h 546100"/>
              <a:gd name="connsiteX4" fmla="*/ 6350 w 7747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100">
                <a:moveTo>
                  <a:pt x="6350" y="273050"/>
                </a:moveTo>
                <a:cubicBezTo>
                  <a:pt x="6350" y="125729"/>
                  <a:pt x="176910" y="6350"/>
                  <a:pt x="387350" y="6350"/>
                </a:cubicBezTo>
                <a:cubicBezTo>
                  <a:pt x="597789" y="6350"/>
                  <a:pt x="768350" y="125729"/>
                  <a:pt x="768350" y="273050"/>
                </a:cubicBezTo>
                <a:cubicBezTo>
                  <a:pt x="768350" y="420242"/>
                  <a:pt x="597789" y="539750"/>
                  <a:pt x="387350" y="539750"/>
                </a:cubicBezTo>
                <a:cubicBezTo>
                  <a:pt x="176910" y="539750"/>
                  <a:pt x="6350" y="420242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79650" y="3879850"/>
            <a:ext cx="774700" cy="546100"/>
          </a:xfrm>
          <a:custGeom>
            <a:avLst/>
            <a:gdLst>
              <a:gd name="connsiteX0" fmla="*/ 6350 w 774700"/>
              <a:gd name="connsiteY0" fmla="*/ 273050 h 546100"/>
              <a:gd name="connsiteX1" fmla="*/ 387350 w 774700"/>
              <a:gd name="connsiteY1" fmla="*/ 6350 h 546100"/>
              <a:gd name="connsiteX2" fmla="*/ 768350 w 774700"/>
              <a:gd name="connsiteY2" fmla="*/ 273050 h 546100"/>
              <a:gd name="connsiteX3" fmla="*/ 387350 w 774700"/>
              <a:gd name="connsiteY3" fmla="*/ 539750 h 546100"/>
              <a:gd name="connsiteX4" fmla="*/ 6350 w 774700"/>
              <a:gd name="connsiteY4" fmla="*/ 273050 h 546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100">
                <a:moveTo>
                  <a:pt x="6350" y="273050"/>
                </a:moveTo>
                <a:cubicBezTo>
                  <a:pt x="6350" y="125729"/>
                  <a:pt x="176910" y="6350"/>
                  <a:pt x="387350" y="6350"/>
                </a:cubicBezTo>
                <a:cubicBezTo>
                  <a:pt x="597789" y="6350"/>
                  <a:pt x="768350" y="125729"/>
                  <a:pt x="768350" y="273050"/>
                </a:cubicBezTo>
                <a:cubicBezTo>
                  <a:pt x="768350" y="420370"/>
                  <a:pt x="597789" y="539750"/>
                  <a:pt x="387350" y="539750"/>
                </a:cubicBezTo>
                <a:cubicBezTo>
                  <a:pt x="176910" y="539750"/>
                  <a:pt x="6350" y="420370"/>
                  <a:pt x="6350" y="27305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16325" y="5532501"/>
            <a:ext cx="774700" cy="546036"/>
          </a:xfrm>
          <a:custGeom>
            <a:avLst/>
            <a:gdLst>
              <a:gd name="connsiteX0" fmla="*/ 6350 w 774700"/>
              <a:gd name="connsiteY0" fmla="*/ 272986 h 546036"/>
              <a:gd name="connsiteX1" fmla="*/ 387350 w 774700"/>
              <a:gd name="connsiteY1" fmla="*/ 6350 h 546036"/>
              <a:gd name="connsiteX2" fmla="*/ 768350 w 774700"/>
              <a:gd name="connsiteY2" fmla="*/ 272986 h 546036"/>
              <a:gd name="connsiteX3" fmla="*/ 387350 w 774700"/>
              <a:gd name="connsiteY3" fmla="*/ 539686 h 546036"/>
              <a:gd name="connsiteX4" fmla="*/ 6350 w 774700"/>
              <a:gd name="connsiteY4" fmla="*/ 272986 h 5460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774700" h="546036">
                <a:moveTo>
                  <a:pt x="6350" y="272986"/>
                </a:moveTo>
                <a:cubicBezTo>
                  <a:pt x="6350" y="125691"/>
                  <a:pt x="176910" y="6350"/>
                  <a:pt x="387350" y="6350"/>
                </a:cubicBezTo>
                <a:cubicBezTo>
                  <a:pt x="597789" y="6350"/>
                  <a:pt x="768350" y="125691"/>
                  <a:pt x="768350" y="272986"/>
                </a:cubicBezTo>
                <a:cubicBezTo>
                  <a:pt x="768350" y="420280"/>
                  <a:pt x="597789" y="539686"/>
                  <a:pt x="387350" y="539686"/>
                </a:cubicBezTo>
                <a:cubicBezTo>
                  <a:pt x="176910" y="539686"/>
                  <a:pt x="6350" y="420280"/>
                  <a:pt x="6350" y="27298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44700" y="2768600"/>
            <a:ext cx="4826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73300" y="3479800"/>
            <a:ext cx="317500" cy="457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9900" y="2120900"/>
            <a:ext cx="444500" cy="292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921000" y="4330700"/>
            <a:ext cx="330200" cy="520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44900" y="3632200"/>
            <a:ext cx="241300" cy="3429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00500" y="2120900"/>
            <a:ext cx="381000" cy="304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02100" y="2781300"/>
            <a:ext cx="3556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987800" y="5130800"/>
            <a:ext cx="533400" cy="4191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4775200" y="2781300"/>
            <a:ext cx="3048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207000" y="3632200"/>
            <a:ext cx="292100" cy="3048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4749800" y="4368800"/>
            <a:ext cx="482600" cy="330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84200" y="698500"/>
            <a:ext cx="7670800" cy="1422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2921000" algn="l"/>
              </a:tabLst>
            </a:pP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【例】以一年十二个月的英文缩写为键值，按从一月到十二月顺序输</a:t>
            </a:r>
          </a:p>
          <a:p>
            <a:pPr>
              <a:lnSpc>
                <a:spcPts val="2400"/>
              </a:lnSpc>
              <a:tabLst>
                <a:tab pos="29210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入，即输入序列为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Jan,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Feb,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Mar,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Apr,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May,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Jun,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July,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Aug,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Sep,</a:t>
            </a:r>
          </a:p>
          <a:p>
            <a:pPr>
              <a:lnSpc>
                <a:spcPts val="2400"/>
              </a:lnSpc>
              <a:tabLst>
                <a:tab pos="2921000" algn="l"/>
              </a:tabLst>
            </a:pP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Oct,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Nov,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）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400"/>
              </a:lnSpc>
              <a:tabLst>
                <a:tab pos="29210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Jan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565400" y="25019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Feb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41500" y="3213100"/>
            <a:ext cx="431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94200" y="2501900"/>
            <a:ext cx="4445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46600" y="3416300"/>
            <a:ext cx="1244600" cy="172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2667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May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2667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Sept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266700" algn="l"/>
                <a:tab pos="6985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Oct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00300" y="4076700"/>
            <a:ext cx="482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Aug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997200" y="3441700"/>
            <a:ext cx="1320800" cy="2590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457200" algn="l"/>
                <a:tab pos="825500" algn="l"/>
                <a:tab pos="8763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Jun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457200" algn="l"/>
                <a:tab pos="825500" algn="l"/>
                <a:tab pos="8763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July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457200" algn="l"/>
                <a:tab pos="825500" algn="l"/>
                <a:tab pos="8763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Dec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457200" algn="l"/>
                <a:tab pos="825500" algn="l"/>
                <a:tab pos="876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Nov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6495" y="3024251"/>
            <a:ext cx="503046" cy="439292"/>
          </a:xfrm>
          <a:custGeom>
            <a:avLst/>
            <a:gdLst>
              <a:gd name="connsiteX0" fmla="*/ 0 w 503046"/>
              <a:gd name="connsiteY0" fmla="*/ 219582 h 439292"/>
              <a:gd name="connsiteX1" fmla="*/ 251459 w 503046"/>
              <a:gd name="connsiteY1" fmla="*/ 0 h 439292"/>
              <a:gd name="connsiteX2" fmla="*/ 503046 w 503046"/>
              <a:gd name="connsiteY2" fmla="*/ 219582 h 439292"/>
              <a:gd name="connsiteX3" fmla="*/ 251459 w 503046"/>
              <a:gd name="connsiteY3" fmla="*/ 439292 h 439292"/>
              <a:gd name="connsiteX4" fmla="*/ 0 w 503046"/>
              <a:gd name="connsiteY4" fmla="*/ 219582 h 439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046" h="439292">
                <a:moveTo>
                  <a:pt x="0" y="219582"/>
                </a:moveTo>
                <a:cubicBezTo>
                  <a:pt x="0" y="98297"/>
                  <a:pt x="112521" y="0"/>
                  <a:pt x="251459" y="0"/>
                </a:cubicBezTo>
                <a:cubicBezTo>
                  <a:pt x="390397" y="0"/>
                  <a:pt x="503046" y="98297"/>
                  <a:pt x="503046" y="219582"/>
                </a:cubicBezTo>
                <a:cubicBezTo>
                  <a:pt x="503046" y="340867"/>
                  <a:pt x="390397" y="439292"/>
                  <a:pt x="251459" y="439292"/>
                </a:cubicBezTo>
                <a:cubicBezTo>
                  <a:pt x="112521" y="439292"/>
                  <a:pt x="0" y="340867"/>
                  <a:pt x="0" y="21958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0145" y="3017901"/>
            <a:ext cx="515746" cy="451992"/>
          </a:xfrm>
          <a:custGeom>
            <a:avLst/>
            <a:gdLst>
              <a:gd name="connsiteX0" fmla="*/ 6350 w 515746"/>
              <a:gd name="connsiteY0" fmla="*/ 225932 h 451992"/>
              <a:gd name="connsiteX1" fmla="*/ 257809 w 515746"/>
              <a:gd name="connsiteY1" fmla="*/ 6350 h 451992"/>
              <a:gd name="connsiteX2" fmla="*/ 509396 w 515746"/>
              <a:gd name="connsiteY2" fmla="*/ 225932 h 451992"/>
              <a:gd name="connsiteX3" fmla="*/ 257809 w 515746"/>
              <a:gd name="connsiteY3" fmla="*/ 445642 h 451992"/>
              <a:gd name="connsiteX4" fmla="*/ 6350 w 515746"/>
              <a:gd name="connsiteY4" fmla="*/ 225932 h 451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746" h="451992">
                <a:moveTo>
                  <a:pt x="6350" y="225932"/>
                </a:moveTo>
                <a:cubicBezTo>
                  <a:pt x="6350" y="104647"/>
                  <a:pt x="118871" y="6350"/>
                  <a:pt x="257809" y="6350"/>
                </a:cubicBezTo>
                <a:cubicBezTo>
                  <a:pt x="396747" y="6350"/>
                  <a:pt x="509396" y="104647"/>
                  <a:pt x="509396" y="225932"/>
                </a:cubicBezTo>
                <a:cubicBezTo>
                  <a:pt x="509396" y="347217"/>
                  <a:pt x="396747" y="445642"/>
                  <a:pt x="257809" y="445642"/>
                </a:cubicBezTo>
                <a:cubicBezTo>
                  <a:pt x="118871" y="445642"/>
                  <a:pt x="6350" y="347217"/>
                  <a:pt x="6350" y="2259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23182" y="3384803"/>
            <a:ext cx="501015" cy="291211"/>
          </a:xfrm>
          <a:custGeom>
            <a:avLst/>
            <a:gdLst>
              <a:gd name="connsiteX0" fmla="*/ 6350 w 501015"/>
              <a:gd name="connsiteY0" fmla="*/ 6350 h 291211"/>
              <a:gd name="connsiteX1" fmla="*/ 494664 w 501015"/>
              <a:gd name="connsiteY1" fmla="*/ 284861 h 2912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501015" h="291211">
                <a:moveTo>
                  <a:pt x="6350" y="6350"/>
                </a:moveTo>
                <a:lnTo>
                  <a:pt x="494664" y="28486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7850" y="3637788"/>
            <a:ext cx="503173" cy="439292"/>
          </a:xfrm>
          <a:custGeom>
            <a:avLst/>
            <a:gdLst>
              <a:gd name="connsiteX0" fmla="*/ 0 w 503173"/>
              <a:gd name="connsiteY0" fmla="*/ 219583 h 439292"/>
              <a:gd name="connsiteX1" fmla="*/ 251586 w 503173"/>
              <a:gd name="connsiteY1" fmla="*/ 0 h 439292"/>
              <a:gd name="connsiteX2" fmla="*/ 503173 w 503173"/>
              <a:gd name="connsiteY2" fmla="*/ 219583 h 439292"/>
              <a:gd name="connsiteX3" fmla="*/ 251586 w 503173"/>
              <a:gd name="connsiteY3" fmla="*/ 439292 h 439292"/>
              <a:gd name="connsiteX4" fmla="*/ 0 w 503173"/>
              <a:gd name="connsiteY4" fmla="*/ 219583 h 439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173" h="439292">
                <a:moveTo>
                  <a:pt x="0" y="219583"/>
                </a:moveTo>
                <a:cubicBezTo>
                  <a:pt x="0" y="98297"/>
                  <a:pt x="112648" y="0"/>
                  <a:pt x="251586" y="0"/>
                </a:cubicBezTo>
                <a:cubicBezTo>
                  <a:pt x="390525" y="0"/>
                  <a:pt x="503173" y="98297"/>
                  <a:pt x="503173" y="219583"/>
                </a:cubicBezTo>
                <a:cubicBezTo>
                  <a:pt x="503173" y="340867"/>
                  <a:pt x="390525" y="439292"/>
                  <a:pt x="251586" y="439292"/>
                </a:cubicBezTo>
                <a:cubicBezTo>
                  <a:pt x="112648" y="439292"/>
                  <a:pt x="0" y="340867"/>
                  <a:pt x="0" y="21958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11500" y="3631438"/>
            <a:ext cx="515873" cy="451992"/>
          </a:xfrm>
          <a:custGeom>
            <a:avLst/>
            <a:gdLst>
              <a:gd name="connsiteX0" fmla="*/ 6350 w 515873"/>
              <a:gd name="connsiteY0" fmla="*/ 225933 h 451992"/>
              <a:gd name="connsiteX1" fmla="*/ 257936 w 515873"/>
              <a:gd name="connsiteY1" fmla="*/ 6350 h 451992"/>
              <a:gd name="connsiteX2" fmla="*/ 509523 w 515873"/>
              <a:gd name="connsiteY2" fmla="*/ 225933 h 451992"/>
              <a:gd name="connsiteX3" fmla="*/ 257936 w 515873"/>
              <a:gd name="connsiteY3" fmla="*/ 445642 h 451992"/>
              <a:gd name="connsiteX4" fmla="*/ 6350 w 515873"/>
              <a:gd name="connsiteY4" fmla="*/ 225933 h 451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873" h="451992">
                <a:moveTo>
                  <a:pt x="6350" y="225933"/>
                </a:moveTo>
                <a:cubicBezTo>
                  <a:pt x="6350" y="104647"/>
                  <a:pt x="118998" y="6350"/>
                  <a:pt x="257936" y="6350"/>
                </a:cubicBezTo>
                <a:cubicBezTo>
                  <a:pt x="396875" y="6350"/>
                  <a:pt x="509523" y="104647"/>
                  <a:pt x="509523" y="225933"/>
                </a:cubicBezTo>
                <a:cubicBezTo>
                  <a:pt x="509523" y="347217"/>
                  <a:pt x="396875" y="445642"/>
                  <a:pt x="257936" y="445642"/>
                </a:cubicBezTo>
                <a:cubicBezTo>
                  <a:pt x="118998" y="445642"/>
                  <a:pt x="6350" y="347217"/>
                  <a:pt x="6350" y="22593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16120" y="3625469"/>
            <a:ext cx="503046" cy="439292"/>
          </a:xfrm>
          <a:custGeom>
            <a:avLst/>
            <a:gdLst>
              <a:gd name="connsiteX0" fmla="*/ 0 w 503046"/>
              <a:gd name="connsiteY0" fmla="*/ 219709 h 439292"/>
              <a:gd name="connsiteX1" fmla="*/ 251586 w 503046"/>
              <a:gd name="connsiteY1" fmla="*/ 0 h 439292"/>
              <a:gd name="connsiteX2" fmla="*/ 503046 w 503046"/>
              <a:gd name="connsiteY2" fmla="*/ 219709 h 439292"/>
              <a:gd name="connsiteX3" fmla="*/ 251586 w 503046"/>
              <a:gd name="connsiteY3" fmla="*/ 439292 h 439292"/>
              <a:gd name="connsiteX4" fmla="*/ 0 w 503046"/>
              <a:gd name="connsiteY4" fmla="*/ 219709 h 439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046" h="439292">
                <a:moveTo>
                  <a:pt x="0" y="219709"/>
                </a:moveTo>
                <a:cubicBezTo>
                  <a:pt x="0" y="98297"/>
                  <a:pt x="112521" y="0"/>
                  <a:pt x="251586" y="0"/>
                </a:cubicBezTo>
                <a:cubicBezTo>
                  <a:pt x="390525" y="0"/>
                  <a:pt x="503046" y="98297"/>
                  <a:pt x="503046" y="219709"/>
                </a:cubicBezTo>
                <a:cubicBezTo>
                  <a:pt x="503046" y="340995"/>
                  <a:pt x="390525" y="439292"/>
                  <a:pt x="251586" y="439292"/>
                </a:cubicBezTo>
                <a:cubicBezTo>
                  <a:pt x="112521" y="439292"/>
                  <a:pt x="0" y="340995"/>
                  <a:pt x="0" y="21970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9770" y="3619119"/>
            <a:ext cx="515746" cy="451992"/>
          </a:xfrm>
          <a:custGeom>
            <a:avLst/>
            <a:gdLst>
              <a:gd name="connsiteX0" fmla="*/ 6350 w 515746"/>
              <a:gd name="connsiteY0" fmla="*/ 226059 h 451992"/>
              <a:gd name="connsiteX1" fmla="*/ 257936 w 515746"/>
              <a:gd name="connsiteY1" fmla="*/ 6350 h 451992"/>
              <a:gd name="connsiteX2" fmla="*/ 509396 w 515746"/>
              <a:gd name="connsiteY2" fmla="*/ 226059 h 451992"/>
              <a:gd name="connsiteX3" fmla="*/ 257936 w 515746"/>
              <a:gd name="connsiteY3" fmla="*/ 445642 h 451992"/>
              <a:gd name="connsiteX4" fmla="*/ 6350 w 515746"/>
              <a:gd name="connsiteY4" fmla="*/ 226059 h 451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746" h="451992">
                <a:moveTo>
                  <a:pt x="6350" y="226059"/>
                </a:moveTo>
                <a:cubicBezTo>
                  <a:pt x="6350" y="104647"/>
                  <a:pt x="118871" y="6350"/>
                  <a:pt x="257936" y="6350"/>
                </a:cubicBezTo>
                <a:cubicBezTo>
                  <a:pt x="396875" y="6350"/>
                  <a:pt x="509396" y="104647"/>
                  <a:pt x="509396" y="226059"/>
                </a:cubicBezTo>
                <a:cubicBezTo>
                  <a:pt x="509396" y="347345"/>
                  <a:pt x="396875" y="445642"/>
                  <a:pt x="257936" y="445642"/>
                </a:cubicBezTo>
                <a:cubicBezTo>
                  <a:pt x="118871" y="445642"/>
                  <a:pt x="6350" y="347345"/>
                  <a:pt x="6350" y="22605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72305" y="4292980"/>
            <a:ext cx="503046" cy="439419"/>
          </a:xfrm>
          <a:custGeom>
            <a:avLst/>
            <a:gdLst>
              <a:gd name="connsiteX0" fmla="*/ 0 w 503046"/>
              <a:gd name="connsiteY0" fmla="*/ 219709 h 439419"/>
              <a:gd name="connsiteX1" fmla="*/ 251459 w 503046"/>
              <a:gd name="connsiteY1" fmla="*/ 0 h 439419"/>
              <a:gd name="connsiteX2" fmla="*/ 503047 w 503046"/>
              <a:gd name="connsiteY2" fmla="*/ 219709 h 439419"/>
              <a:gd name="connsiteX3" fmla="*/ 251459 w 503046"/>
              <a:gd name="connsiteY3" fmla="*/ 439420 h 439419"/>
              <a:gd name="connsiteX4" fmla="*/ 0 w 503046"/>
              <a:gd name="connsiteY4" fmla="*/ 219709 h 4394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046" h="439419">
                <a:moveTo>
                  <a:pt x="0" y="219709"/>
                </a:moveTo>
                <a:cubicBezTo>
                  <a:pt x="0" y="98425"/>
                  <a:pt x="112522" y="0"/>
                  <a:pt x="251459" y="0"/>
                </a:cubicBezTo>
                <a:cubicBezTo>
                  <a:pt x="390397" y="0"/>
                  <a:pt x="503047" y="98425"/>
                  <a:pt x="503047" y="219709"/>
                </a:cubicBezTo>
                <a:cubicBezTo>
                  <a:pt x="503047" y="340995"/>
                  <a:pt x="390397" y="439420"/>
                  <a:pt x="251459" y="439420"/>
                </a:cubicBezTo>
                <a:cubicBezTo>
                  <a:pt x="112522" y="439420"/>
                  <a:pt x="0" y="340995"/>
                  <a:pt x="0" y="21970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65955" y="4286630"/>
            <a:ext cx="515746" cy="452119"/>
          </a:xfrm>
          <a:custGeom>
            <a:avLst/>
            <a:gdLst>
              <a:gd name="connsiteX0" fmla="*/ 6350 w 515746"/>
              <a:gd name="connsiteY0" fmla="*/ 226059 h 452119"/>
              <a:gd name="connsiteX1" fmla="*/ 257809 w 515746"/>
              <a:gd name="connsiteY1" fmla="*/ 6350 h 452119"/>
              <a:gd name="connsiteX2" fmla="*/ 509397 w 515746"/>
              <a:gd name="connsiteY2" fmla="*/ 226059 h 452119"/>
              <a:gd name="connsiteX3" fmla="*/ 257809 w 515746"/>
              <a:gd name="connsiteY3" fmla="*/ 445770 h 452119"/>
              <a:gd name="connsiteX4" fmla="*/ 6350 w 515746"/>
              <a:gd name="connsiteY4" fmla="*/ 226059 h 452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746" h="452119">
                <a:moveTo>
                  <a:pt x="6350" y="226059"/>
                </a:moveTo>
                <a:cubicBezTo>
                  <a:pt x="6350" y="104775"/>
                  <a:pt x="118872" y="6350"/>
                  <a:pt x="257809" y="6350"/>
                </a:cubicBezTo>
                <a:cubicBezTo>
                  <a:pt x="396747" y="6350"/>
                  <a:pt x="509397" y="104775"/>
                  <a:pt x="509397" y="226059"/>
                </a:cubicBezTo>
                <a:cubicBezTo>
                  <a:pt x="509397" y="347345"/>
                  <a:pt x="396747" y="445770"/>
                  <a:pt x="257809" y="445770"/>
                </a:cubicBezTo>
                <a:cubicBezTo>
                  <a:pt x="118872" y="445770"/>
                  <a:pt x="6350" y="347345"/>
                  <a:pt x="6350" y="22605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92776" y="4201033"/>
            <a:ext cx="503173" cy="439292"/>
          </a:xfrm>
          <a:custGeom>
            <a:avLst/>
            <a:gdLst>
              <a:gd name="connsiteX0" fmla="*/ 0 w 503173"/>
              <a:gd name="connsiteY0" fmla="*/ 219582 h 439292"/>
              <a:gd name="connsiteX1" fmla="*/ 251586 w 503173"/>
              <a:gd name="connsiteY1" fmla="*/ 0 h 439292"/>
              <a:gd name="connsiteX2" fmla="*/ 503173 w 503173"/>
              <a:gd name="connsiteY2" fmla="*/ 219582 h 439292"/>
              <a:gd name="connsiteX3" fmla="*/ 251586 w 503173"/>
              <a:gd name="connsiteY3" fmla="*/ 439292 h 439292"/>
              <a:gd name="connsiteX4" fmla="*/ 0 w 503173"/>
              <a:gd name="connsiteY4" fmla="*/ 219582 h 4392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3173" h="439292">
                <a:moveTo>
                  <a:pt x="0" y="219582"/>
                </a:moveTo>
                <a:cubicBezTo>
                  <a:pt x="0" y="98297"/>
                  <a:pt x="112648" y="0"/>
                  <a:pt x="251586" y="0"/>
                </a:cubicBezTo>
                <a:cubicBezTo>
                  <a:pt x="390525" y="0"/>
                  <a:pt x="503173" y="98297"/>
                  <a:pt x="503173" y="219582"/>
                </a:cubicBezTo>
                <a:cubicBezTo>
                  <a:pt x="503173" y="340867"/>
                  <a:pt x="390525" y="439292"/>
                  <a:pt x="251586" y="439292"/>
                </a:cubicBezTo>
                <a:cubicBezTo>
                  <a:pt x="112648" y="439292"/>
                  <a:pt x="0" y="340867"/>
                  <a:pt x="0" y="21958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86426" y="4194683"/>
            <a:ext cx="515873" cy="451992"/>
          </a:xfrm>
          <a:custGeom>
            <a:avLst/>
            <a:gdLst>
              <a:gd name="connsiteX0" fmla="*/ 6350 w 515873"/>
              <a:gd name="connsiteY0" fmla="*/ 225932 h 451992"/>
              <a:gd name="connsiteX1" fmla="*/ 257936 w 515873"/>
              <a:gd name="connsiteY1" fmla="*/ 6350 h 451992"/>
              <a:gd name="connsiteX2" fmla="*/ 509523 w 515873"/>
              <a:gd name="connsiteY2" fmla="*/ 225932 h 451992"/>
              <a:gd name="connsiteX3" fmla="*/ 257936 w 515873"/>
              <a:gd name="connsiteY3" fmla="*/ 445642 h 451992"/>
              <a:gd name="connsiteX4" fmla="*/ 6350 w 515873"/>
              <a:gd name="connsiteY4" fmla="*/ 225932 h 45199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873" h="451992">
                <a:moveTo>
                  <a:pt x="6350" y="225932"/>
                </a:moveTo>
                <a:cubicBezTo>
                  <a:pt x="6350" y="104647"/>
                  <a:pt x="118998" y="6350"/>
                  <a:pt x="257936" y="6350"/>
                </a:cubicBezTo>
                <a:cubicBezTo>
                  <a:pt x="396875" y="6350"/>
                  <a:pt x="509523" y="104647"/>
                  <a:pt x="509523" y="225932"/>
                </a:cubicBezTo>
                <a:cubicBezTo>
                  <a:pt x="509523" y="347217"/>
                  <a:pt x="396875" y="445642"/>
                  <a:pt x="257936" y="445642"/>
                </a:cubicBezTo>
                <a:cubicBezTo>
                  <a:pt x="118998" y="445642"/>
                  <a:pt x="6350" y="347217"/>
                  <a:pt x="6350" y="22593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326635" y="4039996"/>
            <a:ext cx="317881" cy="259334"/>
          </a:xfrm>
          <a:custGeom>
            <a:avLst/>
            <a:gdLst>
              <a:gd name="connsiteX0" fmla="*/ 311530 w 317881"/>
              <a:gd name="connsiteY0" fmla="*/ 6350 h 259334"/>
              <a:gd name="connsiteX1" fmla="*/ 6350 w 317881"/>
              <a:gd name="connsiteY1" fmla="*/ 252984 h 2593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881" h="259334">
                <a:moveTo>
                  <a:pt x="311530" y="6350"/>
                </a:moveTo>
                <a:lnTo>
                  <a:pt x="6350" y="2529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57317" y="3984752"/>
            <a:ext cx="317754" cy="259461"/>
          </a:xfrm>
          <a:custGeom>
            <a:avLst/>
            <a:gdLst>
              <a:gd name="connsiteX0" fmla="*/ 6350 w 317754"/>
              <a:gd name="connsiteY0" fmla="*/ 6350 h 259461"/>
              <a:gd name="connsiteX1" fmla="*/ 311403 w 317754"/>
              <a:gd name="connsiteY1" fmla="*/ 253110 h 259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59461">
                <a:moveTo>
                  <a:pt x="6350" y="6350"/>
                </a:moveTo>
                <a:lnTo>
                  <a:pt x="311403" y="2531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92627" y="3403091"/>
            <a:ext cx="317754" cy="259461"/>
          </a:xfrm>
          <a:custGeom>
            <a:avLst/>
            <a:gdLst>
              <a:gd name="connsiteX0" fmla="*/ 311403 w 317754"/>
              <a:gd name="connsiteY0" fmla="*/ 6350 h 259461"/>
              <a:gd name="connsiteX1" fmla="*/ 6350 w 317754"/>
              <a:gd name="connsiteY1" fmla="*/ 253111 h 259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754" h="259461">
                <a:moveTo>
                  <a:pt x="311403" y="6350"/>
                </a:moveTo>
                <a:lnTo>
                  <a:pt x="6350" y="25311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37532" y="4867655"/>
            <a:ext cx="515492" cy="452119"/>
          </a:xfrm>
          <a:custGeom>
            <a:avLst/>
            <a:gdLst>
              <a:gd name="connsiteX0" fmla="*/ 6350 w 515492"/>
              <a:gd name="connsiteY0" fmla="*/ 226059 h 452119"/>
              <a:gd name="connsiteX1" fmla="*/ 257683 w 515492"/>
              <a:gd name="connsiteY1" fmla="*/ 6350 h 452119"/>
              <a:gd name="connsiteX2" fmla="*/ 509142 w 515492"/>
              <a:gd name="connsiteY2" fmla="*/ 226059 h 452119"/>
              <a:gd name="connsiteX3" fmla="*/ 257683 w 515492"/>
              <a:gd name="connsiteY3" fmla="*/ 445770 h 452119"/>
              <a:gd name="connsiteX4" fmla="*/ 6350 w 515492"/>
              <a:gd name="connsiteY4" fmla="*/ 226059 h 45211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5492" h="452119">
                <a:moveTo>
                  <a:pt x="6350" y="226059"/>
                </a:moveTo>
                <a:cubicBezTo>
                  <a:pt x="6350" y="104647"/>
                  <a:pt x="118871" y="6350"/>
                  <a:pt x="257683" y="6350"/>
                </a:cubicBezTo>
                <a:cubicBezTo>
                  <a:pt x="396621" y="6350"/>
                  <a:pt x="509142" y="104647"/>
                  <a:pt x="509142" y="226059"/>
                </a:cubicBezTo>
                <a:cubicBezTo>
                  <a:pt x="509142" y="347345"/>
                  <a:pt x="396621" y="445770"/>
                  <a:pt x="257683" y="445770"/>
                </a:cubicBezTo>
                <a:cubicBezTo>
                  <a:pt x="118871" y="445770"/>
                  <a:pt x="6350" y="347345"/>
                  <a:pt x="6350" y="22605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8551" y="4657725"/>
            <a:ext cx="317627" cy="259461"/>
          </a:xfrm>
          <a:custGeom>
            <a:avLst/>
            <a:gdLst>
              <a:gd name="connsiteX0" fmla="*/ 6350 w 317627"/>
              <a:gd name="connsiteY0" fmla="*/ 6350 h 259461"/>
              <a:gd name="connsiteX1" fmla="*/ 311277 w 317627"/>
              <a:gd name="connsiteY1" fmla="*/ 253110 h 2594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627" h="259461">
                <a:moveTo>
                  <a:pt x="6350" y="6350"/>
                </a:moveTo>
                <a:lnTo>
                  <a:pt x="311277" y="25311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10076" y="2667000"/>
            <a:ext cx="133350" cy="381000"/>
          </a:xfrm>
          <a:custGeom>
            <a:avLst/>
            <a:gdLst>
              <a:gd name="connsiteX0" fmla="*/ 99948 w 133350"/>
              <a:gd name="connsiteY0" fmla="*/ 0 h 381000"/>
              <a:gd name="connsiteX1" fmla="*/ 99948 w 133350"/>
              <a:gd name="connsiteY1" fmla="*/ 290702 h 381000"/>
              <a:gd name="connsiteX2" fmla="*/ 133350 w 133350"/>
              <a:gd name="connsiteY2" fmla="*/ 290702 h 381000"/>
              <a:gd name="connsiteX3" fmla="*/ 66675 w 133350"/>
              <a:gd name="connsiteY3" fmla="*/ 381000 h 381000"/>
              <a:gd name="connsiteX4" fmla="*/ 0 w 133350"/>
              <a:gd name="connsiteY4" fmla="*/ 290702 h 381000"/>
              <a:gd name="connsiteX5" fmla="*/ 33273 w 133350"/>
              <a:gd name="connsiteY5" fmla="*/ 290702 h 381000"/>
              <a:gd name="connsiteX6" fmla="*/ 33273 w 133350"/>
              <a:gd name="connsiteY6" fmla="*/ 0 h 381000"/>
              <a:gd name="connsiteX7" fmla="*/ 66675 w 133350"/>
              <a:gd name="connsiteY7" fmla="*/ 45085 h 381000"/>
              <a:gd name="connsiteX8" fmla="*/ 99948 w 133350"/>
              <a:gd name="connsiteY8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350" h="381000">
                <a:moveTo>
                  <a:pt x="99948" y="0"/>
                </a:moveTo>
                <a:lnTo>
                  <a:pt x="99948" y="290702"/>
                </a:lnTo>
                <a:lnTo>
                  <a:pt x="133350" y="290702"/>
                </a:lnTo>
                <a:lnTo>
                  <a:pt x="66675" y="381000"/>
                </a:lnTo>
                <a:lnTo>
                  <a:pt x="0" y="290702"/>
                </a:lnTo>
                <a:lnTo>
                  <a:pt x="33273" y="290702"/>
                </a:lnTo>
                <a:lnTo>
                  <a:pt x="33273" y="0"/>
                </a:lnTo>
                <a:lnTo>
                  <a:pt x="66675" y="45085"/>
                </a:lnTo>
                <a:lnTo>
                  <a:pt x="99948" y="0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03726" y="2660650"/>
            <a:ext cx="146050" cy="393700"/>
          </a:xfrm>
          <a:custGeom>
            <a:avLst/>
            <a:gdLst>
              <a:gd name="connsiteX0" fmla="*/ 106298 w 146050"/>
              <a:gd name="connsiteY0" fmla="*/ 6350 h 393700"/>
              <a:gd name="connsiteX1" fmla="*/ 106298 w 146050"/>
              <a:gd name="connsiteY1" fmla="*/ 297052 h 393700"/>
              <a:gd name="connsiteX2" fmla="*/ 139700 w 146050"/>
              <a:gd name="connsiteY2" fmla="*/ 297052 h 393700"/>
              <a:gd name="connsiteX3" fmla="*/ 73025 w 146050"/>
              <a:gd name="connsiteY3" fmla="*/ 387350 h 393700"/>
              <a:gd name="connsiteX4" fmla="*/ 6350 w 146050"/>
              <a:gd name="connsiteY4" fmla="*/ 297052 h 393700"/>
              <a:gd name="connsiteX5" fmla="*/ 39623 w 146050"/>
              <a:gd name="connsiteY5" fmla="*/ 297052 h 393700"/>
              <a:gd name="connsiteX6" fmla="*/ 39623 w 146050"/>
              <a:gd name="connsiteY6" fmla="*/ 6350 h 393700"/>
              <a:gd name="connsiteX7" fmla="*/ 73025 w 146050"/>
              <a:gd name="connsiteY7" fmla="*/ 51435 h 393700"/>
              <a:gd name="connsiteX8" fmla="*/ 106298 w 146050"/>
              <a:gd name="connsiteY8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" h="393700">
                <a:moveTo>
                  <a:pt x="106298" y="6350"/>
                </a:moveTo>
                <a:lnTo>
                  <a:pt x="106298" y="297052"/>
                </a:lnTo>
                <a:lnTo>
                  <a:pt x="139700" y="297052"/>
                </a:lnTo>
                <a:lnTo>
                  <a:pt x="73025" y="387350"/>
                </a:lnTo>
                <a:lnTo>
                  <a:pt x="6350" y="297052"/>
                </a:lnTo>
                <a:lnTo>
                  <a:pt x="39623" y="297052"/>
                </a:lnTo>
                <a:lnTo>
                  <a:pt x="39623" y="6350"/>
                </a:lnTo>
                <a:lnTo>
                  <a:pt x="73025" y="51435"/>
                </a:lnTo>
                <a:lnTo>
                  <a:pt x="10629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7326" y="3238500"/>
            <a:ext cx="133350" cy="381000"/>
          </a:xfrm>
          <a:custGeom>
            <a:avLst/>
            <a:gdLst>
              <a:gd name="connsiteX0" fmla="*/ 99948 w 133350"/>
              <a:gd name="connsiteY0" fmla="*/ 0 h 381000"/>
              <a:gd name="connsiteX1" fmla="*/ 99948 w 133350"/>
              <a:gd name="connsiteY1" fmla="*/ 290703 h 381000"/>
              <a:gd name="connsiteX2" fmla="*/ 133350 w 133350"/>
              <a:gd name="connsiteY2" fmla="*/ 290703 h 381000"/>
              <a:gd name="connsiteX3" fmla="*/ 66675 w 133350"/>
              <a:gd name="connsiteY3" fmla="*/ 381000 h 381000"/>
              <a:gd name="connsiteX4" fmla="*/ 0 w 133350"/>
              <a:gd name="connsiteY4" fmla="*/ 290703 h 381000"/>
              <a:gd name="connsiteX5" fmla="*/ 33273 w 133350"/>
              <a:gd name="connsiteY5" fmla="*/ 290703 h 381000"/>
              <a:gd name="connsiteX6" fmla="*/ 33273 w 133350"/>
              <a:gd name="connsiteY6" fmla="*/ 0 h 381000"/>
              <a:gd name="connsiteX7" fmla="*/ 66675 w 133350"/>
              <a:gd name="connsiteY7" fmla="*/ 45084 h 381000"/>
              <a:gd name="connsiteX8" fmla="*/ 99948 w 133350"/>
              <a:gd name="connsiteY8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350" h="381000">
                <a:moveTo>
                  <a:pt x="99948" y="0"/>
                </a:moveTo>
                <a:lnTo>
                  <a:pt x="99948" y="290703"/>
                </a:lnTo>
                <a:lnTo>
                  <a:pt x="133350" y="290703"/>
                </a:lnTo>
                <a:lnTo>
                  <a:pt x="66675" y="381000"/>
                </a:lnTo>
                <a:lnTo>
                  <a:pt x="0" y="290703"/>
                </a:lnTo>
                <a:lnTo>
                  <a:pt x="33273" y="290703"/>
                </a:lnTo>
                <a:lnTo>
                  <a:pt x="33273" y="0"/>
                </a:lnTo>
                <a:lnTo>
                  <a:pt x="66675" y="45084"/>
                </a:lnTo>
                <a:lnTo>
                  <a:pt x="99948" y="0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60976" y="3232150"/>
            <a:ext cx="146050" cy="393700"/>
          </a:xfrm>
          <a:custGeom>
            <a:avLst/>
            <a:gdLst>
              <a:gd name="connsiteX0" fmla="*/ 106298 w 146050"/>
              <a:gd name="connsiteY0" fmla="*/ 6350 h 393700"/>
              <a:gd name="connsiteX1" fmla="*/ 106298 w 146050"/>
              <a:gd name="connsiteY1" fmla="*/ 297053 h 393700"/>
              <a:gd name="connsiteX2" fmla="*/ 139700 w 146050"/>
              <a:gd name="connsiteY2" fmla="*/ 297053 h 393700"/>
              <a:gd name="connsiteX3" fmla="*/ 73025 w 146050"/>
              <a:gd name="connsiteY3" fmla="*/ 387350 h 393700"/>
              <a:gd name="connsiteX4" fmla="*/ 6350 w 146050"/>
              <a:gd name="connsiteY4" fmla="*/ 297053 h 393700"/>
              <a:gd name="connsiteX5" fmla="*/ 39623 w 146050"/>
              <a:gd name="connsiteY5" fmla="*/ 297053 h 393700"/>
              <a:gd name="connsiteX6" fmla="*/ 39623 w 146050"/>
              <a:gd name="connsiteY6" fmla="*/ 6350 h 393700"/>
              <a:gd name="connsiteX7" fmla="*/ 73025 w 146050"/>
              <a:gd name="connsiteY7" fmla="*/ 51434 h 393700"/>
              <a:gd name="connsiteX8" fmla="*/ 106298 w 146050"/>
              <a:gd name="connsiteY8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" h="393700">
                <a:moveTo>
                  <a:pt x="106298" y="6350"/>
                </a:moveTo>
                <a:lnTo>
                  <a:pt x="106298" y="297053"/>
                </a:lnTo>
                <a:lnTo>
                  <a:pt x="139700" y="297053"/>
                </a:lnTo>
                <a:lnTo>
                  <a:pt x="73025" y="387350"/>
                </a:lnTo>
                <a:lnTo>
                  <a:pt x="6350" y="297053"/>
                </a:lnTo>
                <a:lnTo>
                  <a:pt x="39623" y="297053"/>
                </a:lnTo>
                <a:lnTo>
                  <a:pt x="39623" y="6350"/>
                </a:lnTo>
                <a:lnTo>
                  <a:pt x="73025" y="51434"/>
                </a:lnTo>
                <a:lnTo>
                  <a:pt x="10629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52951" y="3952875"/>
            <a:ext cx="133350" cy="381000"/>
          </a:xfrm>
          <a:custGeom>
            <a:avLst/>
            <a:gdLst>
              <a:gd name="connsiteX0" fmla="*/ 99948 w 133350"/>
              <a:gd name="connsiteY0" fmla="*/ 0 h 381000"/>
              <a:gd name="connsiteX1" fmla="*/ 99948 w 133350"/>
              <a:gd name="connsiteY1" fmla="*/ 290703 h 381000"/>
              <a:gd name="connsiteX2" fmla="*/ 133350 w 133350"/>
              <a:gd name="connsiteY2" fmla="*/ 290703 h 381000"/>
              <a:gd name="connsiteX3" fmla="*/ 66675 w 133350"/>
              <a:gd name="connsiteY3" fmla="*/ 381000 h 381000"/>
              <a:gd name="connsiteX4" fmla="*/ 0 w 133350"/>
              <a:gd name="connsiteY4" fmla="*/ 290703 h 381000"/>
              <a:gd name="connsiteX5" fmla="*/ 33273 w 133350"/>
              <a:gd name="connsiteY5" fmla="*/ 290703 h 381000"/>
              <a:gd name="connsiteX6" fmla="*/ 33273 w 133350"/>
              <a:gd name="connsiteY6" fmla="*/ 0 h 381000"/>
              <a:gd name="connsiteX7" fmla="*/ 66675 w 133350"/>
              <a:gd name="connsiteY7" fmla="*/ 45084 h 381000"/>
              <a:gd name="connsiteX8" fmla="*/ 99948 w 133350"/>
              <a:gd name="connsiteY8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350" h="381000">
                <a:moveTo>
                  <a:pt x="99948" y="0"/>
                </a:moveTo>
                <a:lnTo>
                  <a:pt x="99948" y="290703"/>
                </a:lnTo>
                <a:lnTo>
                  <a:pt x="133350" y="290703"/>
                </a:lnTo>
                <a:lnTo>
                  <a:pt x="66675" y="381000"/>
                </a:lnTo>
                <a:lnTo>
                  <a:pt x="0" y="290703"/>
                </a:lnTo>
                <a:lnTo>
                  <a:pt x="33273" y="290703"/>
                </a:lnTo>
                <a:lnTo>
                  <a:pt x="33273" y="0"/>
                </a:lnTo>
                <a:lnTo>
                  <a:pt x="66675" y="45084"/>
                </a:lnTo>
                <a:lnTo>
                  <a:pt x="99948" y="0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46601" y="3946525"/>
            <a:ext cx="146050" cy="393700"/>
          </a:xfrm>
          <a:custGeom>
            <a:avLst/>
            <a:gdLst>
              <a:gd name="connsiteX0" fmla="*/ 106298 w 146050"/>
              <a:gd name="connsiteY0" fmla="*/ 6350 h 393700"/>
              <a:gd name="connsiteX1" fmla="*/ 106298 w 146050"/>
              <a:gd name="connsiteY1" fmla="*/ 297053 h 393700"/>
              <a:gd name="connsiteX2" fmla="*/ 139700 w 146050"/>
              <a:gd name="connsiteY2" fmla="*/ 297053 h 393700"/>
              <a:gd name="connsiteX3" fmla="*/ 73025 w 146050"/>
              <a:gd name="connsiteY3" fmla="*/ 387350 h 393700"/>
              <a:gd name="connsiteX4" fmla="*/ 6350 w 146050"/>
              <a:gd name="connsiteY4" fmla="*/ 297053 h 393700"/>
              <a:gd name="connsiteX5" fmla="*/ 39623 w 146050"/>
              <a:gd name="connsiteY5" fmla="*/ 297053 h 393700"/>
              <a:gd name="connsiteX6" fmla="*/ 39623 w 146050"/>
              <a:gd name="connsiteY6" fmla="*/ 6350 h 393700"/>
              <a:gd name="connsiteX7" fmla="*/ 73025 w 146050"/>
              <a:gd name="connsiteY7" fmla="*/ 51434 h 393700"/>
              <a:gd name="connsiteX8" fmla="*/ 106298 w 146050"/>
              <a:gd name="connsiteY8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" h="393700">
                <a:moveTo>
                  <a:pt x="106298" y="6350"/>
                </a:moveTo>
                <a:lnTo>
                  <a:pt x="106298" y="297053"/>
                </a:lnTo>
                <a:lnTo>
                  <a:pt x="139700" y="297053"/>
                </a:lnTo>
                <a:lnTo>
                  <a:pt x="73025" y="387350"/>
                </a:lnTo>
                <a:lnTo>
                  <a:pt x="6350" y="297053"/>
                </a:lnTo>
                <a:lnTo>
                  <a:pt x="39623" y="297053"/>
                </a:lnTo>
                <a:lnTo>
                  <a:pt x="39623" y="6350"/>
                </a:lnTo>
                <a:lnTo>
                  <a:pt x="73025" y="51434"/>
                </a:lnTo>
                <a:lnTo>
                  <a:pt x="10629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8700" y="4524375"/>
            <a:ext cx="133350" cy="381000"/>
          </a:xfrm>
          <a:custGeom>
            <a:avLst/>
            <a:gdLst>
              <a:gd name="connsiteX0" fmla="*/ 99948 w 133350"/>
              <a:gd name="connsiteY0" fmla="*/ 0 h 381000"/>
              <a:gd name="connsiteX1" fmla="*/ 99948 w 133350"/>
              <a:gd name="connsiteY1" fmla="*/ 290703 h 381000"/>
              <a:gd name="connsiteX2" fmla="*/ 133350 w 133350"/>
              <a:gd name="connsiteY2" fmla="*/ 290703 h 381000"/>
              <a:gd name="connsiteX3" fmla="*/ 66675 w 133350"/>
              <a:gd name="connsiteY3" fmla="*/ 381000 h 381000"/>
              <a:gd name="connsiteX4" fmla="*/ 0 w 133350"/>
              <a:gd name="connsiteY4" fmla="*/ 290703 h 381000"/>
              <a:gd name="connsiteX5" fmla="*/ 33273 w 133350"/>
              <a:gd name="connsiteY5" fmla="*/ 290703 h 381000"/>
              <a:gd name="connsiteX6" fmla="*/ 33273 w 133350"/>
              <a:gd name="connsiteY6" fmla="*/ 0 h 381000"/>
              <a:gd name="connsiteX7" fmla="*/ 66675 w 133350"/>
              <a:gd name="connsiteY7" fmla="*/ 45084 h 381000"/>
              <a:gd name="connsiteX8" fmla="*/ 99948 w 133350"/>
              <a:gd name="connsiteY8" fmla="*/ 0 h 381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3350" h="381000">
                <a:moveTo>
                  <a:pt x="99948" y="0"/>
                </a:moveTo>
                <a:lnTo>
                  <a:pt x="99948" y="290703"/>
                </a:lnTo>
                <a:lnTo>
                  <a:pt x="133350" y="290703"/>
                </a:lnTo>
                <a:lnTo>
                  <a:pt x="66675" y="381000"/>
                </a:lnTo>
                <a:lnTo>
                  <a:pt x="0" y="290703"/>
                </a:lnTo>
                <a:lnTo>
                  <a:pt x="33273" y="290703"/>
                </a:lnTo>
                <a:lnTo>
                  <a:pt x="33273" y="0"/>
                </a:lnTo>
                <a:lnTo>
                  <a:pt x="66675" y="45084"/>
                </a:lnTo>
                <a:lnTo>
                  <a:pt x="99948" y="0"/>
                </a:lnTo>
              </a:path>
            </a:pathLst>
          </a:custGeom>
          <a:solidFill>
            <a:srgbClr val="c2c2d6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832350" y="4518025"/>
            <a:ext cx="146050" cy="393700"/>
          </a:xfrm>
          <a:custGeom>
            <a:avLst/>
            <a:gdLst>
              <a:gd name="connsiteX0" fmla="*/ 106298 w 146050"/>
              <a:gd name="connsiteY0" fmla="*/ 6350 h 393700"/>
              <a:gd name="connsiteX1" fmla="*/ 106298 w 146050"/>
              <a:gd name="connsiteY1" fmla="*/ 297053 h 393700"/>
              <a:gd name="connsiteX2" fmla="*/ 139700 w 146050"/>
              <a:gd name="connsiteY2" fmla="*/ 297053 h 393700"/>
              <a:gd name="connsiteX3" fmla="*/ 73025 w 146050"/>
              <a:gd name="connsiteY3" fmla="*/ 387350 h 393700"/>
              <a:gd name="connsiteX4" fmla="*/ 6350 w 146050"/>
              <a:gd name="connsiteY4" fmla="*/ 297053 h 393700"/>
              <a:gd name="connsiteX5" fmla="*/ 39623 w 146050"/>
              <a:gd name="connsiteY5" fmla="*/ 297053 h 393700"/>
              <a:gd name="connsiteX6" fmla="*/ 39623 w 146050"/>
              <a:gd name="connsiteY6" fmla="*/ 6350 h 393700"/>
              <a:gd name="connsiteX7" fmla="*/ 73025 w 146050"/>
              <a:gd name="connsiteY7" fmla="*/ 51434 h 393700"/>
              <a:gd name="connsiteX8" fmla="*/ 106298 w 146050"/>
              <a:gd name="connsiteY8" fmla="*/ 6350 h 3937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46050" h="393700">
                <a:moveTo>
                  <a:pt x="106298" y="6350"/>
                </a:moveTo>
                <a:lnTo>
                  <a:pt x="106298" y="297053"/>
                </a:lnTo>
                <a:lnTo>
                  <a:pt x="139700" y="297053"/>
                </a:lnTo>
                <a:lnTo>
                  <a:pt x="73025" y="387350"/>
                </a:lnTo>
                <a:lnTo>
                  <a:pt x="6350" y="297053"/>
                </a:lnTo>
                <a:lnTo>
                  <a:pt x="39623" y="297053"/>
                </a:lnTo>
                <a:lnTo>
                  <a:pt x="39623" y="6350"/>
                </a:lnTo>
                <a:lnTo>
                  <a:pt x="73025" y="51434"/>
                </a:lnTo>
                <a:lnTo>
                  <a:pt x="106298" y="63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95700" y="5054600"/>
            <a:ext cx="850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4102100" y="44069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21300" y="43180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48200" y="3784600"/>
            <a:ext cx="381000" cy="147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270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000"/>
              </a:lnSpc>
              <a:tabLst>
                <a:tab pos="127000" algn="l"/>
              </a:tabLst>
            </a:pPr>
            <a:r>
              <a:rPr lang="en-US" altLang="zh-CN" dirty="0" smtClean="0"/>
              <a:t>	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247900" y="3797300"/>
            <a:ext cx="1244600" cy="1384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0033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003300" algn="l"/>
              </a:tabLst>
            </a:pPr>
            <a:r>
              <a:rPr lang="en-US" altLang="zh-CN" sz="1800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要删除结点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19100" y="508000"/>
            <a:ext cx="8242300" cy="2921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200"/>
              </a:lnSpc>
              <a:tabLst>
                <a:tab pos="241300" algn="l"/>
                <a:tab pos="304800" algn="l"/>
                <a:tab pos="3416300" algn="l"/>
              </a:tabLst>
            </a:pP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二叉搜索树的删除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500"/>
              </a:lnSpc>
              <a:tabLst>
                <a:tab pos="241300" algn="l"/>
                <a:tab pos="304800" algn="l"/>
                <a:tab pos="3416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考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虑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三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种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情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况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</a:t>
            </a:r>
          </a:p>
          <a:p>
            <a:pPr>
              <a:lnSpc>
                <a:spcPts val="4000"/>
              </a:lnSpc>
              <a:tabLst>
                <a:tab pos="241300" algn="l"/>
                <a:tab pos="304800" algn="l"/>
                <a:tab pos="3416300" algn="l"/>
              </a:tabLst>
            </a:pPr>
            <a:r>
              <a:rPr lang="en-US" altLang="zh-CN" dirty="0" smtClean="0"/>
              <a:t>	</a:t>
            </a:r>
            <a:r>
              <a:rPr lang="en-US" altLang="zh-CN" sz="2798" dirty="0" smtClean="0">
                <a:solidFill>
                  <a:srgbClr val="0000ff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要删除的是</a:t>
            </a:r>
            <a:r>
              <a:rPr lang="en-US" altLang="zh-CN" sz="2006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叶结点：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直接删除，并再修改其父结点指针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---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置为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500"/>
              </a:lnSpc>
              <a:tabLst>
                <a:tab pos="241300" algn="l"/>
                <a:tab pos="304800" algn="l"/>
                <a:tab pos="34163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〖例〗：删除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700"/>
              </a:lnSpc>
              <a:tabLst>
                <a:tab pos="241300" algn="l"/>
                <a:tab pos="304800" algn="l"/>
                <a:tab pos="3416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7176" y="2592451"/>
            <a:ext cx="416687" cy="393445"/>
          </a:xfrm>
          <a:custGeom>
            <a:avLst/>
            <a:gdLst>
              <a:gd name="connsiteX0" fmla="*/ 0 w 416687"/>
              <a:gd name="connsiteY0" fmla="*/ 196722 h 393445"/>
              <a:gd name="connsiteX1" fmla="*/ 208280 w 416687"/>
              <a:gd name="connsiteY1" fmla="*/ 0 h 393445"/>
              <a:gd name="connsiteX2" fmla="*/ 416687 w 416687"/>
              <a:gd name="connsiteY2" fmla="*/ 196722 h 393445"/>
              <a:gd name="connsiteX3" fmla="*/ 208280 w 416687"/>
              <a:gd name="connsiteY3" fmla="*/ 393445 h 393445"/>
              <a:gd name="connsiteX4" fmla="*/ 0 w 416687"/>
              <a:gd name="connsiteY4" fmla="*/ 196722 h 393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7" h="393445">
                <a:moveTo>
                  <a:pt x="0" y="196722"/>
                </a:moveTo>
                <a:cubicBezTo>
                  <a:pt x="0" y="88010"/>
                  <a:pt x="93218" y="0"/>
                  <a:pt x="208280" y="0"/>
                </a:cubicBezTo>
                <a:cubicBezTo>
                  <a:pt x="323342" y="0"/>
                  <a:pt x="416687" y="88010"/>
                  <a:pt x="416687" y="196722"/>
                </a:cubicBezTo>
                <a:cubicBezTo>
                  <a:pt x="416687" y="305434"/>
                  <a:pt x="323342" y="393445"/>
                  <a:pt x="208280" y="393445"/>
                </a:cubicBezTo>
                <a:cubicBezTo>
                  <a:pt x="93218" y="393445"/>
                  <a:pt x="0" y="305434"/>
                  <a:pt x="0" y="1967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60826" y="2586101"/>
            <a:ext cx="429387" cy="406145"/>
          </a:xfrm>
          <a:custGeom>
            <a:avLst/>
            <a:gdLst>
              <a:gd name="connsiteX0" fmla="*/ 6350 w 429387"/>
              <a:gd name="connsiteY0" fmla="*/ 203072 h 406145"/>
              <a:gd name="connsiteX1" fmla="*/ 214630 w 429387"/>
              <a:gd name="connsiteY1" fmla="*/ 6350 h 406145"/>
              <a:gd name="connsiteX2" fmla="*/ 423037 w 429387"/>
              <a:gd name="connsiteY2" fmla="*/ 203072 h 406145"/>
              <a:gd name="connsiteX3" fmla="*/ 214630 w 429387"/>
              <a:gd name="connsiteY3" fmla="*/ 399795 h 406145"/>
              <a:gd name="connsiteX4" fmla="*/ 6350 w 429387"/>
              <a:gd name="connsiteY4" fmla="*/ 203072 h 406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7" h="406145">
                <a:moveTo>
                  <a:pt x="6350" y="203072"/>
                </a:moveTo>
                <a:cubicBezTo>
                  <a:pt x="6350" y="94360"/>
                  <a:pt x="99568" y="6350"/>
                  <a:pt x="214630" y="6350"/>
                </a:cubicBezTo>
                <a:cubicBezTo>
                  <a:pt x="329692" y="6350"/>
                  <a:pt x="423037" y="94360"/>
                  <a:pt x="423037" y="203072"/>
                </a:cubicBezTo>
                <a:cubicBezTo>
                  <a:pt x="423037" y="311784"/>
                  <a:pt x="329692" y="399795"/>
                  <a:pt x="214630" y="399795"/>
                </a:cubicBezTo>
                <a:cubicBezTo>
                  <a:pt x="99568" y="399795"/>
                  <a:pt x="6350" y="311784"/>
                  <a:pt x="6350" y="2030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11220" y="2914776"/>
            <a:ext cx="417068" cy="262254"/>
          </a:xfrm>
          <a:custGeom>
            <a:avLst/>
            <a:gdLst>
              <a:gd name="connsiteX0" fmla="*/ 6350 w 417068"/>
              <a:gd name="connsiteY0" fmla="*/ 6350 h 262254"/>
              <a:gd name="connsiteX1" fmla="*/ 410717 w 417068"/>
              <a:gd name="connsiteY1" fmla="*/ 255905 h 2622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7068" h="262254">
                <a:moveTo>
                  <a:pt x="6350" y="6350"/>
                </a:moveTo>
                <a:lnTo>
                  <a:pt x="410717" y="25590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9751" y="3142107"/>
            <a:ext cx="416686" cy="393445"/>
          </a:xfrm>
          <a:custGeom>
            <a:avLst/>
            <a:gdLst>
              <a:gd name="connsiteX0" fmla="*/ 0 w 416686"/>
              <a:gd name="connsiteY0" fmla="*/ 196722 h 393445"/>
              <a:gd name="connsiteX1" fmla="*/ 208279 w 416686"/>
              <a:gd name="connsiteY1" fmla="*/ 0 h 393445"/>
              <a:gd name="connsiteX2" fmla="*/ 416686 w 416686"/>
              <a:gd name="connsiteY2" fmla="*/ 196722 h 393445"/>
              <a:gd name="connsiteX3" fmla="*/ 208279 w 416686"/>
              <a:gd name="connsiteY3" fmla="*/ 393446 h 393445"/>
              <a:gd name="connsiteX4" fmla="*/ 0 w 416686"/>
              <a:gd name="connsiteY4" fmla="*/ 196722 h 393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6" h="393445">
                <a:moveTo>
                  <a:pt x="0" y="196722"/>
                </a:moveTo>
                <a:cubicBezTo>
                  <a:pt x="0" y="88010"/>
                  <a:pt x="93217" y="0"/>
                  <a:pt x="208279" y="0"/>
                </a:cubicBezTo>
                <a:cubicBezTo>
                  <a:pt x="323341" y="0"/>
                  <a:pt x="416686" y="88010"/>
                  <a:pt x="416686" y="196722"/>
                </a:cubicBezTo>
                <a:cubicBezTo>
                  <a:pt x="416686" y="305434"/>
                  <a:pt x="323341" y="393446"/>
                  <a:pt x="208279" y="393446"/>
                </a:cubicBezTo>
                <a:cubicBezTo>
                  <a:pt x="93217" y="393446"/>
                  <a:pt x="0" y="305434"/>
                  <a:pt x="0" y="1967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73401" y="3135757"/>
            <a:ext cx="429386" cy="406145"/>
          </a:xfrm>
          <a:custGeom>
            <a:avLst/>
            <a:gdLst>
              <a:gd name="connsiteX0" fmla="*/ 6350 w 429386"/>
              <a:gd name="connsiteY0" fmla="*/ 203072 h 406145"/>
              <a:gd name="connsiteX1" fmla="*/ 214629 w 429386"/>
              <a:gd name="connsiteY1" fmla="*/ 6350 h 406145"/>
              <a:gd name="connsiteX2" fmla="*/ 423036 w 429386"/>
              <a:gd name="connsiteY2" fmla="*/ 203072 h 406145"/>
              <a:gd name="connsiteX3" fmla="*/ 214629 w 429386"/>
              <a:gd name="connsiteY3" fmla="*/ 399796 h 406145"/>
              <a:gd name="connsiteX4" fmla="*/ 6350 w 429386"/>
              <a:gd name="connsiteY4" fmla="*/ 203072 h 406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145">
                <a:moveTo>
                  <a:pt x="6350" y="203072"/>
                </a:moveTo>
                <a:cubicBezTo>
                  <a:pt x="6350" y="94360"/>
                  <a:pt x="99567" y="6350"/>
                  <a:pt x="214629" y="6350"/>
                </a:cubicBezTo>
                <a:cubicBezTo>
                  <a:pt x="329691" y="6350"/>
                  <a:pt x="423036" y="94360"/>
                  <a:pt x="423036" y="203072"/>
                </a:cubicBezTo>
                <a:cubicBezTo>
                  <a:pt x="423036" y="311784"/>
                  <a:pt x="329691" y="399796"/>
                  <a:pt x="214629" y="399796"/>
                </a:cubicBezTo>
                <a:cubicBezTo>
                  <a:pt x="99567" y="399796"/>
                  <a:pt x="6350" y="311784"/>
                  <a:pt x="6350" y="2030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7736" y="3131057"/>
            <a:ext cx="416686" cy="393573"/>
          </a:xfrm>
          <a:custGeom>
            <a:avLst/>
            <a:gdLst>
              <a:gd name="connsiteX0" fmla="*/ 0 w 416686"/>
              <a:gd name="connsiteY0" fmla="*/ 196723 h 393573"/>
              <a:gd name="connsiteX1" fmla="*/ 208279 w 416686"/>
              <a:gd name="connsiteY1" fmla="*/ 0 h 393573"/>
              <a:gd name="connsiteX2" fmla="*/ 416686 w 416686"/>
              <a:gd name="connsiteY2" fmla="*/ 196723 h 393573"/>
              <a:gd name="connsiteX3" fmla="*/ 208279 w 416686"/>
              <a:gd name="connsiteY3" fmla="*/ 393573 h 393573"/>
              <a:gd name="connsiteX4" fmla="*/ 0 w 416686"/>
              <a:gd name="connsiteY4" fmla="*/ 196723 h 393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6" h="393573">
                <a:moveTo>
                  <a:pt x="0" y="196723"/>
                </a:moveTo>
                <a:cubicBezTo>
                  <a:pt x="0" y="88138"/>
                  <a:pt x="93217" y="0"/>
                  <a:pt x="208279" y="0"/>
                </a:cubicBezTo>
                <a:cubicBezTo>
                  <a:pt x="323341" y="0"/>
                  <a:pt x="416686" y="88138"/>
                  <a:pt x="416686" y="196723"/>
                </a:cubicBezTo>
                <a:cubicBezTo>
                  <a:pt x="416686" y="305435"/>
                  <a:pt x="323341" y="393573"/>
                  <a:pt x="208279" y="393573"/>
                </a:cubicBezTo>
                <a:cubicBezTo>
                  <a:pt x="93217" y="393573"/>
                  <a:pt x="0" y="305435"/>
                  <a:pt x="0" y="19672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31386" y="3124707"/>
            <a:ext cx="429386" cy="406273"/>
          </a:xfrm>
          <a:custGeom>
            <a:avLst/>
            <a:gdLst>
              <a:gd name="connsiteX0" fmla="*/ 6350 w 429386"/>
              <a:gd name="connsiteY0" fmla="*/ 203073 h 406273"/>
              <a:gd name="connsiteX1" fmla="*/ 214629 w 429386"/>
              <a:gd name="connsiteY1" fmla="*/ 6350 h 406273"/>
              <a:gd name="connsiteX2" fmla="*/ 423036 w 429386"/>
              <a:gd name="connsiteY2" fmla="*/ 203073 h 406273"/>
              <a:gd name="connsiteX3" fmla="*/ 214629 w 429386"/>
              <a:gd name="connsiteY3" fmla="*/ 399923 h 406273"/>
              <a:gd name="connsiteX4" fmla="*/ 6350 w 429386"/>
              <a:gd name="connsiteY4" fmla="*/ 203073 h 406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273">
                <a:moveTo>
                  <a:pt x="6350" y="203073"/>
                </a:moveTo>
                <a:cubicBezTo>
                  <a:pt x="6350" y="94488"/>
                  <a:pt x="99567" y="6350"/>
                  <a:pt x="214629" y="6350"/>
                </a:cubicBezTo>
                <a:cubicBezTo>
                  <a:pt x="329691" y="6350"/>
                  <a:pt x="423036" y="94488"/>
                  <a:pt x="423036" y="203073"/>
                </a:cubicBezTo>
                <a:cubicBezTo>
                  <a:pt x="423036" y="311785"/>
                  <a:pt x="329691" y="399923"/>
                  <a:pt x="214629" y="399923"/>
                </a:cubicBezTo>
                <a:cubicBezTo>
                  <a:pt x="99567" y="399923"/>
                  <a:pt x="6350" y="311785"/>
                  <a:pt x="6350" y="20307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8188" y="3646678"/>
            <a:ext cx="416686" cy="393445"/>
          </a:xfrm>
          <a:custGeom>
            <a:avLst/>
            <a:gdLst>
              <a:gd name="connsiteX0" fmla="*/ 0 w 416686"/>
              <a:gd name="connsiteY0" fmla="*/ 196722 h 393445"/>
              <a:gd name="connsiteX1" fmla="*/ 208279 w 416686"/>
              <a:gd name="connsiteY1" fmla="*/ 0 h 393445"/>
              <a:gd name="connsiteX2" fmla="*/ 416686 w 416686"/>
              <a:gd name="connsiteY2" fmla="*/ 196722 h 393445"/>
              <a:gd name="connsiteX3" fmla="*/ 208279 w 416686"/>
              <a:gd name="connsiteY3" fmla="*/ 393445 h 393445"/>
              <a:gd name="connsiteX4" fmla="*/ 0 w 416686"/>
              <a:gd name="connsiteY4" fmla="*/ 196722 h 393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6" h="393445">
                <a:moveTo>
                  <a:pt x="0" y="196722"/>
                </a:moveTo>
                <a:cubicBezTo>
                  <a:pt x="0" y="88010"/>
                  <a:pt x="93217" y="0"/>
                  <a:pt x="208279" y="0"/>
                </a:cubicBezTo>
                <a:cubicBezTo>
                  <a:pt x="323341" y="0"/>
                  <a:pt x="416686" y="88010"/>
                  <a:pt x="416686" y="196722"/>
                </a:cubicBezTo>
                <a:cubicBezTo>
                  <a:pt x="416686" y="305434"/>
                  <a:pt x="323341" y="393445"/>
                  <a:pt x="208279" y="393445"/>
                </a:cubicBezTo>
                <a:cubicBezTo>
                  <a:pt x="93217" y="393445"/>
                  <a:pt x="0" y="305434"/>
                  <a:pt x="0" y="1967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91838" y="3640328"/>
            <a:ext cx="429386" cy="406145"/>
          </a:xfrm>
          <a:custGeom>
            <a:avLst/>
            <a:gdLst>
              <a:gd name="connsiteX0" fmla="*/ 6350 w 429386"/>
              <a:gd name="connsiteY0" fmla="*/ 203072 h 406145"/>
              <a:gd name="connsiteX1" fmla="*/ 214629 w 429386"/>
              <a:gd name="connsiteY1" fmla="*/ 6350 h 406145"/>
              <a:gd name="connsiteX2" fmla="*/ 423036 w 429386"/>
              <a:gd name="connsiteY2" fmla="*/ 203072 h 406145"/>
              <a:gd name="connsiteX3" fmla="*/ 214629 w 429386"/>
              <a:gd name="connsiteY3" fmla="*/ 399795 h 406145"/>
              <a:gd name="connsiteX4" fmla="*/ 6350 w 429386"/>
              <a:gd name="connsiteY4" fmla="*/ 203072 h 406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145">
                <a:moveTo>
                  <a:pt x="6350" y="203072"/>
                </a:moveTo>
                <a:cubicBezTo>
                  <a:pt x="6350" y="94360"/>
                  <a:pt x="99567" y="6350"/>
                  <a:pt x="214629" y="6350"/>
                </a:cubicBezTo>
                <a:cubicBezTo>
                  <a:pt x="329691" y="6350"/>
                  <a:pt x="423036" y="94360"/>
                  <a:pt x="423036" y="203072"/>
                </a:cubicBezTo>
                <a:cubicBezTo>
                  <a:pt x="423036" y="311784"/>
                  <a:pt x="329691" y="399795"/>
                  <a:pt x="214629" y="399795"/>
                </a:cubicBezTo>
                <a:cubicBezTo>
                  <a:pt x="99567" y="399795"/>
                  <a:pt x="6350" y="311784"/>
                  <a:pt x="6350" y="2030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101972" y="3452240"/>
            <a:ext cx="265429" cy="233679"/>
          </a:xfrm>
          <a:custGeom>
            <a:avLst/>
            <a:gdLst>
              <a:gd name="connsiteX0" fmla="*/ 6350 w 265429"/>
              <a:gd name="connsiteY0" fmla="*/ 6350 h 233679"/>
              <a:gd name="connsiteX1" fmla="*/ 259080 w 265429"/>
              <a:gd name="connsiteY1" fmla="*/ 227330 h 233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429" h="233679">
                <a:moveTo>
                  <a:pt x="6350" y="6350"/>
                </a:moveTo>
                <a:lnTo>
                  <a:pt x="259080" y="2273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88995" y="2931160"/>
            <a:ext cx="265429" cy="233679"/>
          </a:xfrm>
          <a:custGeom>
            <a:avLst/>
            <a:gdLst>
              <a:gd name="connsiteX0" fmla="*/ 259080 w 265429"/>
              <a:gd name="connsiteY0" fmla="*/ 6350 h 233679"/>
              <a:gd name="connsiteX1" fmla="*/ 6350 w 265429"/>
              <a:gd name="connsiteY1" fmla="*/ 227329 h 233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429" h="233679">
                <a:moveTo>
                  <a:pt x="259080" y="6350"/>
                </a:moveTo>
                <a:lnTo>
                  <a:pt x="6350" y="2273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837051" y="4243451"/>
            <a:ext cx="428625" cy="406400"/>
          </a:xfrm>
          <a:custGeom>
            <a:avLst/>
            <a:gdLst>
              <a:gd name="connsiteX0" fmla="*/ 6350 w 428625"/>
              <a:gd name="connsiteY0" fmla="*/ 203200 h 406400"/>
              <a:gd name="connsiteX1" fmla="*/ 214248 w 428625"/>
              <a:gd name="connsiteY1" fmla="*/ 6350 h 406400"/>
              <a:gd name="connsiteX2" fmla="*/ 422275 w 428625"/>
              <a:gd name="connsiteY2" fmla="*/ 203200 h 406400"/>
              <a:gd name="connsiteX3" fmla="*/ 214248 w 428625"/>
              <a:gd name="connsiteY3" fmla="*/ 400050 h 406400"/>
              <a:gd name="connsiteX4" fmla="*/ 6350 w 428625"/>
              <a:gd name="connsiteY4" fmla="*/ 203200 h 406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8625" h="406400">
                <a:moveTo>
                  <a:pt x="6350" y="203200"/>
                </a:moveTo>
                <a:cubicBezTo>
                  <a:pt x="6350" y="94360"/>
                  <a:pt x="99440" y="6350"/>
                  <a:pt x="214248" y="6350"/>
                </a:cubicBezTo>
                <a:cubicBezTo>
                  <a:pt x="329057" y="6350"/>
                  <a:pt x="422275" y="94360"/>
                  <a:pt x="422275" y="203200"/>
                </a:cubicBezTo>
                <a:cubicBezTo>
                  <a:pt x="422275" y="311911"/>
                  <a:pt x="329057" y="400050"/>
                  <a:pt x="214248" y="400050"/>
                </a:cubicBezTo>
                <a:cubicBezTo>
                  <a:pt x="99440" y="400050"/>
                  <a:pt x="6350" y="311911"/>
                  <a:pt x="635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87776" y="3729228"/>
            <a:ext cx="416814" cy="393445"/>
          </a:xfrm>
          <a:custGeom>
            <a:avLst/>
            <a:gdLst>
              <a:gd name="connsiteX0" fmla="*/ 0 w 416814"/>
              <a:gd name="connsiteY0" fmla="*/ 196722 h 393445"/>
              <a:gd name="connsiteX1" fmla="*/ 208407 w 416814"/>
              <a:gd name="connsiteY1" fmla="*/ 0 h 393445"/>
              <a:gd name="connsiteX2" fmla="*/ 416814 w 416814"/>
              <a:gd name="connsiteY2" fmla="*/ 196722 h 393445"/>
              <a:gd name="connsiteX3" fmla="*/ 208407 w 416814"/>
              <a:gd name="connsiteY3" fmla="*/ 393445 h 393445"/>
              <a:gd name="connsiteX4" fmla="*/ 0 w 416814"/>
              <a:gd name="connsiteY4" fmla="*/ 196722 h 3934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814" h="393445">
                <a:moveTo>
                  <a:pt x="0" y="196722"/>
                </a:moveTo>
                <a:cubicBezTo>
                  <a:pt x="0" y="88137"/>
                  <a:pt x="93217" y="0"/>
                  <a:pt x="208407" y="0"/>
                </a:cubicBezTo>
                <a:cubicBezTo>
                  <a:pt x="323469" y="0"/>
                  <a:pt x="416814" y="88137"/>
                  <a:pt x="416814" y="196722"/>
                </a:cubicBezTo>
                <a:cubicBezTo>
                  <a:pt x="416814" y="305307"/>
                  <a:pt x="323469" y="393445"/>
                  <a:pt x="208407" y="393445"/>
                </a:cubicBezTo>
                <a:cubicBezTo>
                  <a:pt x="93217" y="393445"/>
                  <a:pt x="0" y="305307"/>
                  <a:pt x="0" y="19672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81426" y="3722878"/>
            <a:ext cx="429514" cy="406145"/>
          </a:xfrm>
          <a:custGeom>
            <a:avLst/>
            <a:gdLst>
              <a:gd name="connsiteX0" fmla="*/ 6350 w 429514"/>
              <a:gd name="connsiteY0" fmla="*/ 203072 h 406145"/>
              <a:gd name="connsiteX1" fmla="*/ 214757 w 429514"/>
              <a:gd name="connsiteY1" fmla="*/ 6350 h 406145"/>
              <a:gd name="connsiteX2" fmla="*/ 423164 w 429514"/>
              <a:gd name="connsiteY2" fmla="*/ 203072 h 406145"/>
              <a:gd name="connsiteX3" fmla="*/ 214757 w 429514"/>
              <a:gd name="connsiteY3" fmla="*/ 399795 h 406145"/>
              <a:gd name="connsiteX4" fmla="*/ 6350 w 429514"/>
              <a:gd name="connsiteY4" fmla="*/ 203072 h 40614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514" h="406145">
                <a:moveTo>
                  <a:pt x="6350" y="203072"/>
                </a:moveTo>
                <a:cubicBezTo>
                  <a:pt x="6350" y="94487"/>
                  <a:pt x="99567" y="6350"/>
                  <a:pt x="214757" y="6350"/>
                </a:cubicBezTo>
                <a:cubicBezTo>
                  <a:pt x="329819" y="6350"/>
                  <a:pt x="423164" y="94487"/>
                  <a:pt x="423164" y="203072"/>
                </a:cubicBezTo>
                <a:cubicBezTo>
                  <a:pt x="423164" y="311657"/>
                  <a:pt x="329819" y="399795"/>
                  <a:pt x="214757" y="399795"/>
                </a:cubicBezTo>
                <a:cubicBezTo>
                  <a:pt x="99567" y="399795"/>
                  <a:pt x="6350" y="311657"/>
                  <a:pt x="6350" y="2030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80257" y="3502025"/>
            <a:ext cx="265556" cy="233552"/>
          </a:xfrm>
          <a:custGeom>
            <a:avLst/>
            <a:gdLst>
              <a:gd name="connsiteX0" fmla="*/ 259207 w 265556"/>
              <a:gd name="connsiteY0" fmla="*/ 6350 h 233552"/>
              <a:gd name="connsiteX1" fmla="*/ 6350 w 265556"/>
              <a:gd name="connsiteY1" fmla="*/ 227203 h 233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556" h="233552">
                <a:moveTo>
                  <a:pt x="259207" y="6350"/>
                </a:moveTo>
                <a:lnTo>
                  <a:pt x="6350" y="22720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47694" y="4055871"/>
            <a:ext cx="265556" cy="233552"/>
          </a:xfrm>
          <a:custGeom>
            <a:avLst/>
            <a:gdLst>
              <a:gd name="connsiteX0" fmla="*/ 6350 w 265556"/>
              <a:gd name="connsiteY0" fmla="*/ 6350 h 233552"/>
              <a:gd name="connsiteX1" fmla="*/ 259207 w 265556"/>
              <a:gd name="connsiteY1" fmla="*/ 227203 h 23355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556" h="233552">
                <a:moveTo>
                  <a:pt x="6350" y="6350"/>
                </a:moveTo>
                <a:lnTo>
                  <a:pt x="259207" y="22720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33825" y="3494023"/>
            <a:ext cx="81026" cy="747776"/>
          </a:xfrm>
          <a:custGeom>
            <a:avLst/>
            <a:gdLst>
              <a:gd name="connsiteX0" fmla="*/ 6350 w 81026"/>
              <a:gd name="connsiteY0" fmla="*/ 6350 h 747776"/>
              <a:gd name="connsiteX1" fmla="*/ 74676 w 81026"/>
              <a:gd name="connsiteY1" fmla="*/ 741426 h 7477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1026" h="747776">
                <a:moveTo>
                  <a:pt x="6350" y="6350"/>
                </a:moveTo>
                <a:lnTo>
                  <a:pt x="74676" y="7414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73826" y="2571750"/>
            <a:ext cx="416686" cy="393573"/>
          </a:xfrm>
          <a:custGeom>
            <a:avLst/>
            <a:gdLst>
              <a:gd name="connsiteX0" fmla="*/ 0 w 416686"/>
              <a:gd name="connsiteY0" fmla="*/ 196850 h 393573"/>
              <a:gd name="connsiteX1" fmla="*/ 208407 w 416686"/>
              <a:gd name="connsiteY1" fmla="*/ 0 h 393573"/>
              <a:gd name="connsiteX2" fmla="*/ 416686 w 416686"/>
              <a:gd name="connsiteY2" fmla="*/ 196850 h 393573"/>
              <a:gd name="connsiteX3" fmla="*/ 208407 w 416686"/>
              <a:gd name="connsiteY3" fmla="*/ 393573 h 393573"/>
              <a:gd name="connsiteX4" fmla="*/ 0 w 416686"/>
              <a:gd name="connsiteY4" fmla="*/ 196850 h 393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6" h="393573">
                <a:moveTo>
                  <a:pt x="0" y="196850"/>
                </a:moveTo>
                <a:cubicBezTo>
                  <a:pt x="0" y="88138"/>
                  <a:pt x="93345" y="0"/>
                  <a:pt x="208407" y="0"/>
                </a:cubicBezTo>
                <a:cubicBezTo>
                  <a:pt x="323469" y="0"/>
                  <a:pt x="416686" y="88138"/>
                  <a:pt x="416686" y="196850"/>
                </a:cubicBezTo>
                <a:cubicBezTo>
                  <a:pt x="416686" y="305435"/>
                  <a:pt x="323469" y="393573"/>
                  <a:pt x="208407" y="393573"/>
                </a:cubicBezTo>
                <a:cubicBezTo>
                  <a:pt x="93345" y="393573"/>
                  <a:pt x="0" y="305435"/>
                  <a:pt x="0" y="19685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967476" y="2565400"/>
            <a:ext cx="429386" cy="406273"/>
          </a:xfrm>
          <a:custGeom>
            <a:avLst/>
            <a:gdLst>
              <a:gd name="connsiteX0" fmla="*/ 6350 w 429386"/>
              <a:gd name="connsiteY0" fmla="*/ 203200 h 406273"/>
              <a:gd name="connsiteX1" fmla="*/ 214757 w 429386"/>
              <a:gd name="connsiteY1" fmla="*/ 6350 h 406273"/>
              <a:gd name="connsiteX2" fmla="*/ 423036 w 429386"/>
              <a:gd name="connsiteY2" fmla="*/ 203200 h 406273"/>
              <a:gd name="connsiteX3" fmla="*/ 214757 w 429386"/>
              <a:gd name="connsiteY3" fmla="*/ 399923 h 406273"/>
              <a:gd name="connsiteX4" fmla="*/ 6350 w 429386"/>
              <a:gd name="connsiteY4" fmla="*/ 203200 h 406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273">
                <a:moveTo>
                  <a:pt x="6350" y="203200"/>
                </a:moveTo>
                <a:cubicBezTo>
                  <a:pt x="6350" y="94488"/>
                  <a:pt x="99695" y="6350"/>
                  <a:pt x="214757" y="6350"/>
                </a:cubicBezTo>
                <a:cubicBezTo>
                  <a:pt x="329819" y="6350"/>
                  <a:pt x="423036" y="94488"/>
                  <a:pt x="423036" y="203200"/>
                </a:cubicBezTo>
                <a:cubicBezTo>
                  <a:pt x="423036" y="311785"/>
                  <a:pt x="329819" y="399923"/>
                  <a:pt x="214757" y="399923"/>
                </a:cubicBezTo>
                <a:cubicBezTo>
                  <a:pt x="99695" y="399923"/>
                  <a:pt x="6350" y="311785"/>
                  <a:pt x="635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17996" y="2894076"/>
            <a:ext cx="417068" cy="262254"/>
          </a:xfrm>
          <a:custGeom>
            <a:avLst/>
            <a:gdLst>
              <a:gd name="connsiteX0" fmla="*/ 6350 w 417068"/>
              <a:gd name="connsiteY0" fmla="*/ 6350 h 262254"/>
              <a:gd name="connsiteX1" fmla="*/ 410717 w 417068"/>
              <a:gd name="connsiteY1" fmla="*/ 255904 h 2622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7068" h="262254">
                <a:moveTo>
                  <a:pt x="6350" y="6350"/>
                </a:moveTo>
                <a:lnTo>
                  <a:pt x="410717" y="25590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6400" y="3121405"/>
            <a:ext cx="416686" cy="393572"/>
          </a:xfrm>
          <a:custGeom>
            <a:avLst/>
            <a:gdLst>
              <a:gd name="connsiteX0" fmla="*/ 0 w 416686"/>
              <a:gd name="connsiteY0" fmla="*/ 196850 h 393572"/>
              <a:gd name="connsiteX1" fmla="*/ 208407 w 416686"/>
              <a:gd name="connsiteY1" fmla="*/ 0 h 393572"/>
              <a:gd name="connsiteX2" fmla="*/ 416686 w 416686"/>
              <a:gd name="connsiteY2" fmla="*/ 196850 h 393572"/>
              <a:gd name="connsiteX3" fmla="*/ 208407 w 416686"/>
              <a:gd name="connsiteY3" fmla="*/ 393572 h 393572"/>
              <a:gd name="connsiteX4" fmla="*/ 0 w 416686"/>
              <a:gd name="connsiteY4" fmla="*/ 196850 h 3935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6" h="393572">
                <a:moveTo>
                  <a:pt x="0" y="196850"/>
                </a:moveTo>
                <a:cubicBezTo>
                  <a:pt x="0" y="88138"/>
                  <a:pt x="93345" y="0"/>
                  <a:pt x="208407" y="0"/>
                </a:cubicBezTo>
                <a:cubicBezTo>
                  <a:pt x="323469" y="0"/>
                  <a:pt x="416686" y="88138"/>
                  <a:pt x="416686" y="196850"/>
                </a:cubicBezTo>
                <a:cubicBezTo>
                  <a:pt x="416686" y="305561"/>
                  <a:pt x="323469" y="393572"/>
                  <a:pt x="208407" y="393572"/>
                </a:cubicBezTo>
                <a:cubicBezTo>
                  <a:pt x="93345" y="393572"/>
                  <a:pt x="0" y="305561"/>
                  <a:pt x="0" y="19685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480050" y="3115055"/>
            <a:ext cx="429386" cy="406272"/>
          </a:xfrm>
          <a:custGeom>
            <a:avLst/>
            <a:gdLst>
              <a:gd name="connsiteX0" fmla="*/ 6350 w 429386"/>
              <a:gd name="connsiteY0" fmla="*/ 203200 h 406272"/>
              <a:gd name="connsiteX1" fmla="*/ 214757 w 429386"/>
              <a:gd name="connsiteY1" fmla="*/ 6350 h 406272"/>
              <a:gd name="connsiteX2" fmla="*/ 423036 w 429386"/>
              <a:gd name="connsiteY2" fmla="*/ 203200 h 406272"/>
              <a:gd name="connsiteX3" fmla="*/ 214757 w 429386"/>
              <a:gd name="connsiteY3" fmla="*/ 399922 h 406272"/>
              <a:gd name="connsiteX4" fmla="*/ 6350 w 429386"/>
              <a:gd name="connsiteY4" fmla="*/ 203200 h 406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272">
                <a:moveTo>
                  <a:pt x="6350" y="203200"/>
                </a:moveTo>
                <a:cubicBezTo>
                  <a:pt x="6350" y="94488"/>
                  <a:pt x="99695" y="6350"/>
                  <a:pt x="214757" y="6350"/>
                </a:cubicBezTo>
                <a:cubicBezTo>
                  <a:pt x="329819" y="6350"/>
                  <a:pt x="423036" y="94488"/>
                  <a:pt x="423036" y="203200"/>
                </a:cubicBezTo>
                <a:cubicBezTo>
                  <a:pt x="423036" y="311911"/>
                  <a:pt x="329819" y="399922"/>
                  <a:pt x="214757" y="399922"/>
                </a:cubicBezTo>
                <a:cubicBezTo>
                  <a:pt x="99695" y="399922"/>
                  <a:pt x="6350" y="311911"/>
                  <a:pt x="6350" y="20320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4385" y="3110483"/>
            <a:ext cx="416687" cy="393573"/>
          </a:xfrm>
          <a:custGeom>
            <a:avLst/>
            <a:gdLst>
              <a:gd name="connsiteX0" fmla="*/ 0 w 416687"/>
              <a:gd name="connsiteY0" fmla="*/ 196723 h 393573"/>
              <a:gd name="connsiteX1" fmla="*/ 208407 w 416687"/>
              <a:gd name="connsiteY1" fmla="*/ 0 h 393573"/>
              <a:gd name="connsiteX2" fmla="*/ 416686 w 416687"/>
              <a:gd name="connsiteY2" fmla="*/ 196723 h 393573"/>
              <a:gd name="connsiteX3" fmla="*/ 208407 w 416687"/>
              <a:gd name="connsiteY3" fmla="*/ 393573 h 393573"/>
              <a:gd name="connsiteX4" fmla="*/ 0 w 416687"/>
              <a:gd name="connsiteY4" fmla="*/ 196723 h 393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687" h="393573">
                <a:moveTo>
                  <a:pt x="0" y="196723"/>
                </a:moveTo>
                <a:cubicBezTo>
                  <a:pt x="0" y="88011"/>
                  <a:pt x="93345" y="0"/>
                  <a:pt x="208407" y="0"/>
                </a:cubicBezTo>
                <a:cubicBezTo>
                  <a:pt x="323469" y="0"/>
                  <a:pt x="416686" y="88011"/>
                  <a:pt x="416686" y="196723"/>
                </a:cubicBezTo>
                <a:cubicBezTo>
                  <a:pt x="416686" y="305435"/>
                  <a:pt x="323469" y="393573"/>
                  <a:pt x="208407" y="393573"/>
                </a:cubicBezTo>
                <a:cubicBezTo>
                  <a:pt x="93345" y="393573"/>
                  <a:pt x="0" y="305435"/>
                  <a:pt x="0" y="19672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8035" y="3104133"/>
            <a:ext cx="429387" cy="406273"/>
          </a:xfrm>
          <a:custGeom>
            <a:avLst/>
            <a:gdLst>
              <a:gd name="connsiteX0" fmla="*/ 6350 w 429387"/>
              <a:gd name="connsiteY0" fmla="*/ 203073 h 406273"/>
              <a:gd name="connsiteX1" fmla="*/ 214757 w 429387"/>
              <a:gd name="connsiteY1" fmla="*/ 6350 h 406273"/>
              <a:gd name="connsiteX2" fmla="*/ 423036 w 429387"/>
              <a:gd name="connsiteY2" fmla="*/ 203073 h 406273"/>
              <a:gd name="connsiteX3" fmla="*/ 214757 w 429387"/>
              <a:gd name="connsiteY3" fmla="*/ 399923 h 406273"/>
              <a:gd name="connsiteX4" fmla="*/ 6350 w 429387"/>
              <a:gd name="connsiteY4" fmla="*/ 203073 h 406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7" h="406273">
                <a:moveTo>
                  <a:pt x="6350" y="203073"/>
                </a:moveTo>
                <a:cubicBezTo>
                  <a:pt x="6350" y="94361"/>
                  <a:pt x="99695" y="6350"/>
                  <a:pt x="214757" y="6350"/>
                </a:cubicBezTo>
                <a:cubicBezTo>
                  <a:pt x="329819" y="6350"/>
                  <a:pt x="423036" y="94361"/>
                  <a:pt x="423036" y="203073"/>
                </a:cubicBezTo>
                <a:cubicBezTo>
                  <a:pt x="423036" y="311785"/>
                  <a:pt x="329819" y="399923"/>
                  <a:pt x="214757" y="399923"/>
                </a:cubicBezTo>
                <a:cubicBezTo>
                  <a:pt x="99695" y="399923"/>
                  <a:pt x="6350" y="311785"/>
                  <a:pt x="6350" y="20307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87694" y="3702177"/>
            <a:ext cx="429386" cy="406272"/>
          </a:xfrm>
          <a:custGeom>
            <a:avLst/>
            <a:gdLst>
              <a:gd name="connsiteX0" fmla="*/ 6350 w 429386"/>
              <a:gd name="connsiteY0" fmla="*/ 203072 h 406272"/>
              <a:gd name="connsiteX1" fmla="*/ 214629 w 429386"/>
              <a:gd name="connsiteY1" fmla="*/ 6350 h 406272"/>
              <a:gd name="connsiteX2" fmla="*/ 423037 w 429386"/>
              <a:gd name="connsiteY2" fmla="*/ 203072 h 406272"/>
              <a:gd name="connsiteX3" fmla="*/ 214629 w 429386"/>
              <a:gd name="connsiteY3" fmla="*/ 399922 h 406272"/>
              <a:gd name="connsiteX4" fmla="*/ 6350 w 429386"/>
              <a:gd name="connsiteY4" fmla="*/ 203072 h 4062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386" h="406272">
                <a:moveTo>
                  <a:pt x="6350" y="203072"/>
                </a:moveTo>
                <a:cubicBezTo>
                  <a:pt x="6350" y="94488"/>
                  <a:pt x="99567" y="6350"/>
                  <a:pt x="214629" y="6350"/>
                </a:cubicBezTo>
                <a:cubicBezTo>
                  <a:pt x="329691" y="6350"/>
                  <a:pt x="423037" y="94488"/>
                  <a:pt x="423037" y="203072"/>
                </a:cubicBezTo>
                <a:cubicBezTo>
                  <a:pt x="423037" y="311784"/>
                  <a:pt x="329691" y="399922"/>
                  <a:pt x="214629" y="399922"/>
                </a:cubicBezTo>
                <a:cubicBezTo>
                  <a:pt x="99567" y="399922"/>
                  <a:pt x="6350" y="311784"/>
                  <a:pt x="6350" y="20307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204836" y="3626103"/>
            <a:ext cx="416813" cy="393573"/>
          </a:xfrm>
          <a:custGeom>
            <a:avLst/>
            <a:gdLst>
              <a:gd name="connsiteX0" fmla="*/ 0 w 416813"/>
              <a:gd name="connsiteY0" fmla="*/ 196723 h 393573"/>
              <a:gd name="connsiteX1" fmla="*/ 208406 w 416813"/>
              <a:gd name="connsiteY1" fmla="*/ 0 h 393573"/>
              <a:gd name="connsiteX2" fmla="*/ 416814 w 416813"/>
              <a:gd name="connsiteY2" fmla="*/ 196723 h 393573"/>
              <a:gd name="connsiteX3" fmla="*/ 208406 w 416813"/>
              <a:gd name="connsiteY3" fmla="*/ 393573 h 393573"/>
              <a:gd name="connsiteX4" fmla="*/ 0 w 416813"/>
              <a:gd name="connsiteY4" fmla="*/ 196723 h 3935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16813" h="393573">
                <a:moveTo>
                  <a:pt x="0" y="196723"/>
                </a:moveTo>
                <a:cubicBezTo>
                  <a:pt x="0" y="88011"/>
                  <a:pt x="93344" y="0"/>
                  <a:pt x="208406" y="0"/>
                </a:cubicBezTo>
                <a:cubicBezTo>
                  <a:pt x="323469" y="0"/>
                  <a:pt x="416814" y="88011"/>
                  <a:pt x="416814" y="196723"/>
                </a:cubicBezTo>
                <a:cubicBezTo>
                  <a:pt x="416814" y="305435"/>
                  <a:pt x="323469" y="393573"/>
                  <a:pt x="208406" y="393573"/>
                </a:cubicBezTo>
                <a:cubicBezTo>
                  <a:pt x="93344" y="393573"/>
                  <a:pt x="0" y="305435"/>
                  <a:pt x="0" y="19672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198486" y="3619753"/>
            <a:ext cx="429513" cy="406273"/>
          </a:xfrm>
          <a:custGeom>
            <a:avLst/>
            <a:gdLst>
              <a:gd name="connsiteX0" fmla="*/ 6350 w 429513"/>
              <a:gd name="connsiteY0" fmla="*/ 203073 h 406273"/>
              <a:gd name="connsiteX1" fmla="*/ 214756 w 429513"/>
              <a:gd name="connsiteY1" fmla="*/ 6350 h 406273"/>
              <a:gd name="connsiteX2" fmla="*/ 423164 w 429513"/>
              <a:gd name="connsiteY2" fmla="*/ 203073 h 406273"/>
              <a:gd name="connsiteX3" fmla="*/ 214756 w 429513"/>
              <a:gd name="connsiteY3" fmla="*/ 399923 h 406273"/>
              <a:gd name="connsiteX4" fmla="*/ 6350 w 429513"/>
              <a:gd name="connsiteY4" fmla="*/ 203073 h 40627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9513" h="406273">
                <a:moveTo>
                  <a:pt x="6350" y="203073"/>
                </a:moveTo>
                <a:cubicBezTo>
                  <a:pt x="6350" y="94361"/>
                  <a:pt x="99694" y="6350"/>
                  <a:pt x="214756" y="6350"/>
                </a:cubicBezTo>
                <a:cubicBezTo>
                  <a:pt x="329819" y="6350"/>
                  <a:pt x="423164" y="94361"/>
                  <a:pt x="423164" y="203073"/>
                </a:cubicBezTo>
                <a:cubicBezTo>
                  <a:pt x="423164" y="311785"/>
                  <a:pt x="329819" y="399923"/>
                  <a:pt x="214756" y="399923"/>
                </a:cubicBezTo>
                <a:cubicBezTo>
                  <a:pt x="99694" y="399923"/>
                  <a:pt x="6350" y="311785"/>
                  <a:pt x="6350" y="20307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08748" y="3431666"/>
            <a:ext cx="265429" cy="233679"/>
          </a:xfrm>
          <a:custGeom>
            <a:avLst/>
            <a:gdLst>
              <a:gd name="connsiteX0" fmla="*/ 6350 w 265429"/>
              <a:gd name="connsiteY0" fmla="*/ 6350 h 233679"/>
              <a:gd name="connsiteX1" fmla="*/ 259080 w 265429"/>
              <a:gd name="connsiteY1" fmla="*/ 227329 h 233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429" h="233679">
                <a:moveTo>
                  <a:pt x="6350" y="6350"/>
                </a:moveTo>
                <a:lnTo>
                  <a:pt x="259080" y="2273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795645" y="2910585"/>
            <a:ext cx="265429" cy="233679"/>
          </a:xfrm>
          <a:custGeom>
            <a:avLst/>
            <a:gdLst>
              <a:gd name="connsiteX0" fmla="*/ 259079 w 265429"/>
              <a:gd name="connsiteY0" fmla="*/ 6350 h 233679"/>
              <a:gd name="connsiteX1" fmla="*/ 6350 w 265429"/>
              <a:gd name="connsiteY1" fmla="*/ 227330 h 233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429" h="233679">
                <a:moveTo>
                  <a:pt x="259079" y="6350"/>
                </a:moveTo>
                <a:lnTo>
                  <a:pt x="6350" y="22733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20180" y="3505327"/>
            <a:ext cx="265302" cy="233679"/>
          </a:xfrm>
          <a:custGeom>
            <a:avLst/>
            <a:gdLst>
              <a:gd name="connsiteX0" fmla="*/ 258952 w 265302"/>
              <a:gd name="connsiteY0" fmla="*/ 6350 h 233679"/>
              <a:gd name="connsiteX1" fmla="*/ 6350 w 265302"/>
              <a:gd name="connsiteY1" fmla="*/ 227329 h 23367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65302" h="233679">
                <a:moveTo>
                  <a:pt x="258952" y="6350"/>
                </a:moveTo>
                <a:lnTo>
                  <a:pt x="6350" y="22732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05100" y="3898900"/>
            <a:ext cx="4699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333500" y="3822700"/>
            <a:ext cx="1016000" cy="190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							</a:tabLst>
            </a:pP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要</a:t>
            </a: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删除结</a:t>
            </a: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175000" y="26924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79700" y="32512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35400" y="3238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94200" y="3746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4064000"/>
            <a:ext cx="3149600" cy="482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500"/>
              </a:lnSpc>
              <a:tabLst>
                <a:tab pos="2933700" algn="l"/>
              </a:tabLst>
            </a:pP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（</a:t>
            </a: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只有一</a:t>
            </a: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个孩</a:t>
            </a:r>
            <a:r>
              <a:rPr lang="en-US" altLang="zh-CN" sz="1596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子）</a:t>
            </a:r>
          </a:p>
          <a:p>
            <a:pPr>
              <a:lnSpc>
                <a:spcPts val="2200"/>
              </a:lnSpc>
              <a:tabLst>
                <a:tab pos="29337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90900" y="38354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070600" y="26797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588000" y="32258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43700" y="3213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302500" y="37338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99200" y="38100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825500"/>
            <a:ext cx="5803900" cy="1270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76200" algn="l"/>
                <a:tab pos="698500" algn="l"/>
              </a:tabLst>
            </a:pPr>
            <a:r>
              <a:rPr lang="en-US" altLang="zh-CN" sz="24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要删除的结点</a:t>
            </a:r>
            <a:r>
              <a:rPr lang="en-US" altLang="zh-CN" sz="2402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只有一个孩子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结点</a:t>
            </a:r>
            <a:r>
              <a:rPr lang="en-US" altLang="zh-CN" sz="24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lnSpc>
                <a:spcPts val="2200"/>
              </a:lnSpc>
              <a:tabLst>
                <a:tab pos="76200" algn="l"/>
                <a:tab pos="6985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将其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父结点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的指针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指向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要删除结点的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孩子结点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76200" algn="l"/>
                <a:tab pos="6985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〖例〗：删除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38475" y="2776601"/>
            <a:ext cx="501650" cy="392048"/>
          </a:xfrm>
          <a:custGeom>
            <a:avLst/>
            <a:gdLst>
              <a:gd name="connsiteX0" fmla="*/ 0 w 501650"/>
              <a:gd name="connsiteY0" fmla="*/ 195960 h 392048"/>
              <a:gd name="connsiteX1" fmla="*/ 250825 w 501650"/>
              <a:gd name="connsiteY1" fmla="*/ 0 h 392048"/>
              <a:gd name="connsiteX2" fmla="*/ 501650 w 501650"/>
              <a:gd name="connsiteY2" fmla="*/ 195960 h 392048"/>
              <a:gd name="connsiteX3" fmla="*/ 250825 w 501650"/>
              <a:gd name="connsiteY3" fmla="*/ 392048 h 392048"/>
              <a:gd name="connsiteX4" fmla="*/ 0 w 501650"/>
              <a:gd name="connsiteY4" fmla="*/ 195960 h 3920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650" h="392048">
                <a:moveTo>
                  <a:pt x="0" y="195960"/>
                </a:moveTo>
                <a:cubicBezTo>
                  <a:pt x="0" y="87756"/>
                  <a:pt x="112267" y="0"/>
                  <a:pt x="250825" y="0"/>
                </a:cubicBezTo>
                <a:cubicBezTo>
                  <a:pt x="389382" y="0"/>
                  <a:pt x="501650" y="87756"/>
                  <a:pt x="501650" y="195960"/>
                </a:cubicBezTo>
                <a:cubicBezTo>
                  <a:pt x="501650" y="304291"/>
                  <a:pt x="389382" y="392048"/>
                  <a:pt x="250825" y="392048"/>
                </a:cubicBezTo>
                <a:cubicBezTo>
                  <a:pt x="112267" y="392048"/>
                  <a:pt x="0" y="304291"/>
                  <a:pt x="0" y="19596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32125" y="2770251"/>
            <a:ext cx="514350" cy="404748"/>
          </a:xfrm>
          <a:custGeom>
            <a:avLst/>
            <a:gdLst>
              <a:gd name="connsiteX0" fmla="*/ 6350 w 514350"/>
              <a:gd name="connsiteY0" fmla="*/ 202310 h 404748"/>
              <a:gd name="connsiteX1" fmla="*/ 257175 w 514350"/>
              <a:gd name="connsiteY1" fmla="*/ 6350 h 404748"/>
              <a:gd name="connsiteX2" fmla="*/ 508000 w 514350"/>
              <a:gd name="connsiteY2" fmla="*/ 202310 h 404748"/>
              <a:gd name="connsiteX3" fmla="*/ 257175 w 514350"/>
              <a:gd name="connsiteY3" fmla="*/ 398398 h 404748"/>
              <a:gd name="connsiteX4" fmla="*/ 6350 w 514350"/>
              <a:gd name="connsiteY4" fmla="*/ 202310 h 4047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350" h="404748">
                <a:moveTo>
                  <a:pt x="6350" y="202310"/>
                </a:moveTo>
                <a:cubicBezTo>
                  <a:pt x="6350" y="94106"/>
                  <a:pt x="118617" y="6350"/>
                  <a:pt x="257175" y="6350"/>
                </a:cubicBezTo>
                <a:cubicBezTo>
                  <a:pt x="395732" y="6350"/>
                  <a:pt x="508000" y="94106"/>
                  <a:pt x="508000" y="202310"/>
                </a:cubicBezTo>
                <a:cubicBezTo>
                  <a:pt x="508000" y="310641"/>
                  <a:pt x="395732" y="398398"/>
                  <a:pt x="257175" y="398398"/>
                </a:cubicBezTo>
                <a:cubicBezTo>
                  <a:pt x="118617" y="398398"/>
                  <a:pt x="6350" y="310641"/>
                  <a:pt x="6350" y="20231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13226" y="3290823"/>
            <a:ext cx="501650" cy="392176"/>
          </a:xfrm>
          <a:custGeom>
            <a:avLst/>
            <a:gdLst>
              <a:gd name="connsiteX0" fmla="*/ 0 w 501650"/>
              <a:gd name="connsiteY0" fmla="*/ 196088 h 392176"/>
              <a:gd name="connsiteX1" fmla="*/ 250825 w 501650"/>
              <a:gd name="connsiteY1" fmla="*/ 0 h 392176"/>
              <a:gd name="connsiteX2" fmla="*/ 501650 w 501650"/>
              <a:gd name="connsiteY2" fmla="*/ 196088 h 392176"/>
              <a:gd name="connsiteX3" fmla="*/ 250825 w 501650"/>
              <a:gd name="connsiteY3" fmla="*/ 392176 h 392176"/>
              <a:gd name="connsiteX4" fmla="*/ 0 w 501650"/>
              <a:gd name="connsiteY4" fmla="*/ 196088 h 39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650" h="392176">
                <a:moveTo>
                  <a:pt x="0" y="196088"/>
                </a:moveTo>
                <a:cubicBezTo>
                  <a:pt x="0" y="87884"/>
                  <a:pt x="112267" y="0"/>
                  <a:pt x="250825" y="0"/>
                </a:cubicBezTo>
                <a:cubicBezTo>
                  <a:pt x="389254" y="0"/>
                  <a:pt x="501650" y="87884"/>
                  <a:pt x="501650" y="196088"/>
                </a:cubicBezTo>
                <a:cubicBezTo>
                  <a:pt x="501650" y="304419"/>
                  <a:pt x="389254" y="392176"/>
                  <a:pt x="250825" y="392176"/>
                </a:cubicBezTo>
                <a:cubicBezTo>
                  <a:pt x="112267" y="392176"/>
                  <a:pt x="0" y="304419"/>
                  <a:pt x="0" y="19608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6876" y="3284473"/>
            <a:ext cx="514350" cy="404876"/>
          </a:xfrm>
          <a:custGeom>
            <a:avLst/>
            <a:gdLst>
              <a:gd name="connsiteX0" fmla="*/ 6350 w 514350"/>
              <a:gd name="connsiteY0" fmla="*/ 202438 h 404876"/>
              <a:gd name="connsiteX1" fmla="*/ 257175 w 514350"/>
              <a:gd name="connsiteY1" fmla="*/ 6350 h 404876"/>
              <a:gd name="connsiteX2" fmla="*/ 508000 w 514350"/>
              <a:gd name="connsiteY2" fmla="*/ 202438 h 404876"/>
              <a:gd name="connsiteX3" fmla="*/ 257175 w 514350"/>
              <a:gd name="connsiteY3" fmla="*/ 398526 h 404876"/>
              <a:gd name="connsiteX4" fmla="*/ 6350 w 514350"/>
              <a:gd name="connsiteY4" fmla="*/ 202438 h 404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350" h="404876">
                <a:moveTo>
                  <a:pt x="6350" y="202438"/>
                </a:moveTo>
                <a:cubicBezTo>
                  <a:pt x="6350" y="94234"/>
                  <a:pt x="118617" y="6350"/>
                  <a:pt x="257175" y="6350"/>
                </a:cubicBezTo>
                <a:cubicBezTo>
                  <a:pt x="395604" y="6350"/>
                  <a:pt x="508000" y="94234"/>
                  <a:pt x="508000" y="202438"/>
                </a:cubicBezTo>
                <a:cubicBezTo>
                  <a:pt x="508000" y="310769"/>
                  <a:pt x="395604" y="398526"/>
                  <a:pt x="257175" y="398526"/>
                </a:cubicBezTo>
                <a:cubicBezTo>
                  <a:pt x="118617" y="398526"/>
                  <a:pt x="6350" y="310769"/>
                  <a:pt x="6350" y="202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78276" y="3097148"/>
            <a:ext cx="317500" cy="233425"/>
          </a:xfrm>
          <a:custGeom>
            <a:avLst/>
            <a:gdLst>
              <a:gd name="connsiteX0" fmla="*/ 6350 w 317500"/>
              <a:gd name="connsiteY0" fmla="*/ 6350 h 233425"/>
              <a:gd name="connsiteX1" fmla="*/ 311150 w 317500"/>
              <a:gd name="connsiteY1" fmla="*/ 227076 h 2334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33425">
                <a:moveTo>
                  <a:pt x="6350" y="6350"/>
                </a:moveTo>
                <a:lnTo>
                  <a:pt x="311150" y="22707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30247" y="2238375"/>
            <a:ext cx="501903" cy="392811"/>
          </a:xfrm>
          <a:custGeom>
            <a:avLst/>
            <a:gdLst>
              <a:gd name="connsiteX0" fmla="*/ 0 w 501903"/>
              <a:gd name="connsiteY0" fmla="*/ 196342 h 392811"/>
              <a:gd name="connsiteX1" fmla="*/ 250951 w 501903"/>
              <a:gd name="connsiteY1" fmla="*/ 0 h 392811"/>
              <a:gd name="connsiteX2" fmla="*/ 501904 w 501903"/>
              <a:gd name="connsiteY2" fmla="*/ 196342 h 392811"/>
              <a:gd name="connsiteX3" fmla="*/ 250951 w 501903"/>
              <a:gd name="connsiteY3" fmla="*/ 392810 h 392811"/>
              <a:gd name="connsiteX4" fmla="*/ 0 w 501903"/>
              <a:gd name="connsiteY4" fmla="*/ 196342 h 39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3" h="392811">
                <a:moveTo>
                  <a:pt x="0" y="196342"/>
                </a:moveTo>
                <a:cubicBezTo>
                  <a:pt x="0" y="87883"/>
                  <a:pt x="112395" y="0"/>
                  <a:pt x="250951" y="0"/>
                </a:cubicBezTo>
                <a:cubicBezTo>
                  <a:pt x="389635" y="0"/>
                  <a:pt x="501904" y="87883"/>
                  <a:pt x="501904" y="196342"/>
                </a:cubicBezTo>
                <a:cubicBezTo>
                  <a:pt x="501904" y="304926"/>
                  <a:pt x="389635" y="392810"/>
                  <a:pt x="250951" y="392810"/>
                </a:cubicBezTo>
                <a:cubicBezTo>
                  <a:pt x="112395" y="392810"/>
                  <a:pt x="0" y="304926"/>
                  <a:pt x="0" y="19634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223897" y="2232025"/>
            <a:ext cx="514603" cy="405511"/>
          </a:xfrm>
          <a:custGeom>
            <a:avLst/>
            <a:gdLst>
              <a:gd name="connsiteX0" fmla="*/ 6350 w 514603"/>
              <a:gd name="connsiteY0" fmla="*/ 202692 h 405511"/>
              <a:gd name="connsiteX1" fmla="*/ 257301 w 514603"/>
              <a:gd name="connsiteY1" fmla="*/ 6350 h 405511"/>
              <a:gd name="connsiteX2" fmla="*/ 508254 w 514603"/>
              <a:gd name="connsiteY2" fmla="*/ 202692 h 405511"/>
              <a:gd name="connsiteX3" fmla="*/ 257301 w 514603"/>
              <a:gd name="connsiteY3" fmla="*/ 399160 h 405511"/>
              <a:gd name="connsiteX4" fmla="*/ 6350 w 514603"/>
              <a:gd name="connsiteY4" fmla="*/ 202692 h 40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3" h="405511">
                <a:moveTo>
                  <a:pt x="6350" y="202692"/>
                </a:moveTo>
                <a:cubicBezTo>
                  <a:pt x="6350" y="94233"/>
                  <a:pt x="118745" y="6350"/>
                  <a:pt x="257301" y="6350"/>
                </a:cubicBezTo>
                <a:cubicBezTo>
                  <a:pt x="395985" y="6350"/>
                  <a:pt x="508254" y="94233"/>
                  <a:pt x="508254" y="202692"/>
                </a:cubicBezTo>
                <a:cubicBezTo>
                  <a:pt x="508254" y="311276"/>
                  <a:pt x="395985" y="399160"/>
                  <a:pt x="257301" y="399160"/>
                </a:cubicBezTo>
                <a:cubicBezTo>
                  <a:pt x="118745" y="399160"/>
                  <a:pt x="6350" y="311276"/>
                  <a:pt x="6350" y="2026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46045" y="2560066"/>
            <a:ext cx="499744" cy="261747"/>
          </a:xfrm>
          <a:custGeom>
            <a:avLst/>
            <a:gdLst>
              <a:gd name="connsiteX0" fmla="*/ 6350 w 499744"/>
              <a:gd name="connsiteY0" fmla="*/ 6350 h 261747"/>
              <a:gd name="connsiteX1" fmla="*/ 493394 w 499744"/>
              <a:gd name="connsiteY1" fmla="*/ 255397 h 261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9744" h="261747">
                <a:moveTo>
                  <a:pt x="6350" y="6350"/>
                </a:moveTo>
                <a:lnTo>
                  <a:pt x="493394" y="2553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43126" y="2787014"/>
            <a:ext cx="501903" cy="392811"/>
          </a:xfrm>
          <a:custGeom>
            <a:avLst/>
            <a:gdLst>
              <a:gd name="connsiteX0" fmla="*/ 0 w 501903"/>
              <a:gd name="connsiteY0" fmla="*/ 196342 h 392811"/>
              <a:gd name="connsiteX1" fmla="*/ 250951 w 501903"/>
              <a:gd name="connsiteY1" fmla="*/ 0 h 392811"/>
              <a:gd name="connsiteX2" fmla="*/ 501903 w 501903"/>
              <a:gd name="connsiteY2" fmla="*/ 196342 h 392811"/>
              <a:gd name="connsiteX3" fmla="*/ 250951 w 501903"/>
              <a:gd name="connsiteY3" fmla="*/ 392811 h 392811"/>
              <a:gd name="connsiteX4" fmla="*/ 0 w 501903"/>
              <a:gd name="connsiteY4" fmla="*/ 196342 h 39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3" h="392811">
                <a:moveTo>
                  <a:pt x="0" y="196342"/>
                </a:moveTo>
                <a:cubicBezTo>
                  <a:pt x="0" y="87883"/>
                  <a:pt x="112267" y="0"/>
                  <a:pt x="250951" y="0"/>
                </a:cubicBezTo>
                <a:cubicBezTo>
                  <a:pt x="389508" y="0"/>
                  <a:pt x="501903" y="87883"/>
                  <a:pt x="501903" y="196342"/>
                </a:cubicBezTo>
                <a:cubicBezTo>
                  <a:pt x="501903" y="304800"/>
                  <a:pt x="389508" y="392811"/>
                  <a:pt x="250951" y="392811"/>
                </a:cubicBezTo>
                <a:cubicBezTo>
                  <a:pt x="112267" y="392811"/>
                  <a:pt x="0" y="304800"/>
                  <a:pt x="0" y="19634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636776" y="2780664"/>
            <a:ext cx="514603" cy="405511"/>
          </a:xfrm>
          <a:custGeom>
            <a:avLst/>
            <a:gdLst>
              <a:gd name="connsiteX0" fmla="*/ 6350 w 514603"/>
              <a:gd name="connsiteY0" fmla="*/ 202692 h 405511"/>
              <a:gd name="connsiteX1" fmla="*/ 257301 w 514603"/>
              <a:gd name="connsiteY1" fmla="*/ 6350 h 405511"/>
              <a:gd name="connsiteX2" fmla="*/ 508253 w 514603"/>
              <a:gd name="connsiteY2" fmla="*/ 202692 h 405511"/>
              <a:gd name="connsiteX3" fmla="*/ 257301 w 514603"/>
              <a:gd name="connsiteY3" fmla="*/ 399161 h 405511"/>
              <a:gd name="connsiteX4" fmla="*/ 6350 w 514603"/>
              <a:gd name="connsiteY4" fmla="*/ 202692 h 40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3" h="405511">
                <a:moveTo>
                  <a:pt x="6350" y="202692"/>
                </a:moveTo>
                <a:cubicBezTo>
                  <a:pt x="6350" y="94233"/>
                  <a:pt x="118617" y="6350"/>
                  <a:pt x="257301" y="6350"/>
                </a:cubicBezTo>
                <a:cubicBezTo>
                  <a:pt x="395858" y="6350"/>
                  <a:pt x="508253" y="94233"/>
                  <a:pt x="508253" y="202692"/>
                </a:cubicBezTo>
                <a:cubicBezTo>
                  <a:pt x="508253" y="311150"/>
                  <a:pt x="395858" y="399161"/>
                  <a:pt x="257301" y="399161"/>
                </a:cubicBezTo>
                <a:cubicBezTo>
                  <a:pt x="118617" y="399161"/>
                  <a:pt x="6350" y="311150"/>
                  <a:pt x="6350" y="2026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95423" y="3372865"/>
            <a:ext cx="502030" cy="392810"/>
          </a:xfrm>
          <a:custGeom>
            <a:avLst/>
            <a:gdLst>
              <a:gd name="connsiteX0" fmla="*/ 0 w 502030"/>
              <a:gd name="connsiteY0" fmla="*/ 196469 h 392810"/>
              <a:gd name="connsiteX1" fmla="*/ 250951 w 502030"/>
              <a:gd name="connsiteY1" fmla="*/ 0 h 392810"/>
              <a:gd name="connsiteX2" fmla="*/ 502030 w 502030"/>
              <a:gd name="connsiteY2" fmla="*/ 196469 h 392810"/>
              <a:gd name="connsiteX3" fmla="*/ 250951 w 502030"/>
              <a:gd name="connsiteY3" fmla="*/ 392811 h 392810"/>
              <a:gd name="connsiteX4" fmla="*/ 0 w 502030"/>
              <a:gd name="connsiteY4" fmla="*/ 196469 h 392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2030" h="392810">
                <a:moveTo>
                  <a:pt x="0" y="196469"/>
                </a:moveTo>
                <a:cubicBezTo>
                  <a:pt x="0" y="88011"/>
                  <a:pt x="112394" y="0"/>
                  <a:pt x="250951" y="0"/>
                </a:cubicBezTo>
                <a:cubicBezTo>
                  <a:pt x="389635" y="0"/>
                  <a:pt x="502030" y="88011"/>
                  <a:pt x="502030" y="196469"/>
                </a:cubicBezTo>
                <a:cubicBezTo>
                  <a:pt x="502030" y="304927"/>
                  <a:pt x="389635" y="392811"/>
                  <a:pt x="250951" y="392811"/>
                </a:cubicBezTo>
                <a:cubicBezTo>
                  <a:pt x="112394" y="392811"/>
                  <a:pt x="0" y="304927"/>
                  <a:pt x="0" y="196469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89073" y="3366515"/>
            <a:ext cx="514730" cy="405510"/>
          </a:xfrm>
          <a:custGeom>
            <a:avLst/>
            <a:gdLst>
              <a:gd name="connsiteX0" fmla="*/ 6350 w 514730"/>
              <a:gd name="connsiteY0" fmla="*/ 202819 h 405510"/>
              <a:gd name="connsiteX1" fmla="*/ 257301 w 514730"/>
              <a:gd name="connsiteY1" fmla="*/ 6350 h 405510"/>
              <a:gd name="connsiteX2" fmla="*/ 508380 w 514730"/>
              <a:gd name="connsiteY2" fmla="*/ 202819 h 405510"/>
              <a:gd name="connsiteX3" fmla="*/ 257301 w 514730"/>
              <a:gd name="connsiteY3" fmla="*/ 399161 h 405510"/>
              <a:gd name="connsiteX4" fmla="*/ 6350 w 514730"/>
              <a:gd name="connsiteY4" fmla="*/ 202819 h 405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730" h="405510">
                <a:moveTo>
                  <a:pt x="6350" y="202819"/>
                </a:moveTo>
                <a:cubicBezTo>
                  <a:pt x="6350" y="94361"/>
                  <a:pt x="118744" y="6350"/>
                  <a:pt x="257301" y="6350"/>
                </a:cubicBezTo>
                <a:cubicBezTo>
                  <a:pt x="395985" y="6350"/>
                  <a:pt x="508380" y="94361"/>
                  <a:pt x="508380" y="202819"/>
                </a:cubicBezTo>
                <a:cubicBezTo>
                  <a:pt x="508380" y="311277"/>
                  <a:pt x="395985" y="399161"/>
                  <a:pt x="257301" y="399161"/>
                </a:cubicBezTo>
                <a:cubicBezTo>
                  <a:pt x="118744" y="399161"/>
                  <a:pt x="6350" y="311277"/>
                  <a:pt x="6350" y="20281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08351" y="3146044"/>
            <a:ext cx="317118" cy="233172"/>
          </a:xfrm>
          <a:custGeom>
            <a:avLst/>
            <a:gdLst>
              <a:gd name="connsiteX0" fmla="*/ 310769 w 317118"/>
              <a:gd name="connsiteY0" fmla="*/ 6350 h 233172"/>
              <a:gd name="connsiteX1" fmla="*/ 6350 w 317118"/>
              <a:gd name="connsiteY1" fmla="*/ 226821 h 233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172">
                <a:moveTo>
                  <a:pt x="310769" y="6350"/>
                </a:moveTo>
                <a:lnTo>
                  <a:pt x="6350" y="226821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16886" y="2576576"/>
            <a:ext cx="317118" cy="233172"/>
          </a:xfrm>
          <a:custGeom>
            <a:avLst/>
            <a:gdLst>
              <a:gd name="connsiteX0" fmla="*/ 310769 w 317118"/>
              <a:gd name="connsiteY0" fmla="*/ 6350 h 233172"/>
              <a:gd name="connsiteX1" fmla="*/ 6350 w 317118"/>
              <a:gd name="connsiteY1" fmla="*/ 226822 h 23317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172">
                <a:moveTo>
                  <a:pt x="310769" y="6350"/>
                </a:moveTo>
                <a:lnTo>
                  <a:pt x="6350" y="226822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58870" y="3886580"/>
            <a:ext cx="514604" cy="405510"/>
          </a:xfrm>
          <a:custGeom>
            <a:avLst/>
            <a:gdLst>
              <a:gd name="connsiteX0" fmla="*/ 6350 w 514604"/>
              <a:gd name="connsiteY0" fmla="*/ 202819 h 405510"/>
              <a:gd name="connsiteX1" fmla="*/ 257301 w 514604"/>
              <a:gd name="connsiteY1" fmla="*/ 6350 h 405510"/>
              <a:gd name="connsiteX2" fmla="*/ 508254 w 514604"/>
              <a:gd name="connsiteY2" fmla="*/ 202819 h 405510"/>
              <a:gd name="connsiteX3" fmla="*/ 257301 w 514604"/>
              <a:gd name="connsiteY3" fmla="*/ 399160 h 405510"/>
              <a:gd name="connsiteX4" fmla="*/ 6350 w 514604"/>
              <a:gd name="connsiteY4" fmla="*/ 202819 h 405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4" h="405510">
                <a:moveTo>
                  <a:pt x="6350" y="202819"/>
                </a:moveTo>
                <a:cubicBezTo>
                  <a:pt x="6350" y="94360"/>
                  <a:pt x="118618" y="6350"/>
                  <a:pt x="257301" y="6350"/>
                </a:cubicBezTo>
                <a:cubicBezTo>
                  <a:pt x="395858" y="6350"/>
                  <a:pt x="508254" y="94360"/>
                  <a:pt x="508254" y="202819"/>
                </a:cubicBezTo>
                <a:cubicBezTo>
                  <a:pt x="508254" y="311277"/>
                  <a:pt x="395858" y="399160"/>
                  <a:pt x="257301" y="399160"/>
                </a:cubicBezTo>
                <a:cubicBezTo>
                  <a:pt x="118618" y="399160"/>
                  <a:pt x="6350" y="311277"/>
                  <a:pt x="6350" y="202819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30144" y="3699002"/>
            <a:ext cx="317118" cy="233299"/>
          </a:xfrm>
          <a:custGeom>
            <a:avLst/>
            <a:gdLst>
              <a:gd name="connsiteX0" fmla="*/ 6350 w 317118"/>
              <a:gd name="connsiteY0" fmla="*/ 6350 h 233299"/>
              <a:gd name="connsiteX1" fmla="*/ 310769 w 317118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299">
                <a:moveTo>
                  <a:pt x="6350" y="6350"/>
                </a:moveTo>
                <a:lnTo>
                  <a:pt x="310769" y="2269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702432" y="4488815"/>
            <a:ext cx="502031" cy="392810"/>
          </a:xfrm>
          <a:custGeom>
            <a:avLst/>
            <a:gdLst>
              <a:gd name="connsiteX0" fmla="*/ 0 w 502031"/>
              <a:gd name="connsiteY0" fmla="*/ 196341 h 392810"/>
              <a:gd name="connsiteX1" fmla="*/ 250952 w 502031"/>
              <a:gd name="connsiteY1" fmla="*/ 0 h 392810"/>
              <a:gd name="connsiteX2" fmla="*/ 502031 w 502031"/>
              <a:gd name="connsiteY2" fmla="*/ 196341 h 392810"/>
              <a:gd name="connsiteX3" fmla="*/ 250952 w 502031"/>
              <a:gd name="connsiteY3" fmla="*/ 392810 h 392810"/>
              <a:gd name="connsiteX4" fmla="*/ 0 w 502031"/>
              <a:gd name="connsiteY4" fmla="*/ 196341 h 392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2031" h="392810">
                <a:moveTo>
                  <a:pt x="0" y="196341"/>
                </a:moveTo>
                <a:cubicBezTo>
                  <a:pt x="0" y="87883"/>
                  <a:pt x="112395" y="0"/>
                  <a:pt x="250952" y="0"/>
                </a:cubicBezTo>
                <a:cubicBezTo>
                  <a:pt x="389636" y="0"/>
                  <a:pt x="502031" y="87883"/>
                  <a:pt x="502031" y="196341"/>
                </a:cubicBezTo>
                <a:cubicBezTo>
                  <a:pt x="502031" y="304800"/>
                  <a:pt x="389636" y="392810"/>
                  <a:pt x="250952" y="392810"/>
                </a:cubicBezTo>
                <a:cubicBezTo>
                  <a:pt x="112395" y="392810"/>
                  <a:pt x="0" y="304800"/>
                  <a:pt x="0" y="19634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696082" y="4482465"/>
            <a:ext cx="514731" cy="405510"/>
          </a:xfrm>
          <a:custGeom>
            <a:avLst/>
            <a:gdLst>
              <a:gd name="connsiteX0" fmla="*/ 6350 w 514731"/>
              <a:gd name="connsiteY0" fmla="*/ 202691 h 405510"/>
              <a:gd name="connsiteX1" fmla="*/ 257302 w 514731"/>
              <a:gd name="connsiteY1" fmla="*/ 6350 h 405510"/>
              <a:gd name="connsiteX2" fmla="*/ 508381 w 514731"/>
              <a:gd name="connsiteY2" fmla="*/ 202691 h 405510"/>
              <a:gd name="connsiteX3" fmla="*/ 257302 w 514731"/>
              <a:gd name="connsiteY3" fmla="*/ 399160 h 405510"/>
              <a:gd name="connsiteX4" fmla="*/ 6350 w 514731"/>
              <a:gd name="connsiteY4" fmla="*/ 202691 h 405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731" h="405510">
                <a:moveTo>
                  <a:pt x="6350" y="202691"/>
                </a:moveTo>
                <a:cubicBezTo>
                  <a:pt x="6350" y="94233"/>
                  <a:pt x="118745" y="6350"/>
                  <a:pt x="257302" y="6350"/>
                </a:cubicBezTo>
                <a:cubicBezTo>
                  <a:pt x="395986" y="6350"/>
                  <a:pt x="508381" y="94233"/>
                  <a:pt x="508381" y="202691"/>
                </a:cubicBezTo>
                <a:cubicBezTo>
                  <a:pt x="508381" y="311150"/>
                  <a:pt x="395986" y="399160"/>
                  <a:pt x="257302" y="399160"/>
                </a:cubicBezTo>
                <a:cubicBezTo>
                  <a:pt x="118745" y="399160"/>
                  <a:pt x="6350" y="311150"/>
                  <a:pt x="6350" y="20269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15360" y="4261865"/>
            <a:ext cx="317118" cy="233299"/>
          </a:xfrm>
          <a:custGeom>
            <a:avLst/>
            <a:gdLst>
              <a:gd name="connsiteX0" fmla="*/ 310769 w 317118"/>
              <a:gd name="connsiteY0" fmla="*/ 6350 h 233299"/>
              <a:gd name="connsiteX1" fmla="*/ 6350 w 317118"/>
              <a:gd name="connsiteY1" fmla="*/ 226949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299">
                <a:moveTo>
                  <a:pt x="310769" y="6350"/>
                </a:moveTo>
                <a:lnTo>
                  <a:pt x="6350" y="2269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6425" y="2627376"/>
            <a:ext cx="371475" cy="384175"/>
          </a:xfrm>
          <a:custGeom>
            <a:avLst/>
            <a:gdLst>
              <a:gd name="connsiteX0" fmla="*/ 6350 w 371475"/>
              <a:gd name="connsiteY0" fmla="*/ 49656 h 384175"/>
              <a:gd name="connsiteX1" fmla="*/ 49783 w 371475"/>
              <a:gd name="connsiteY1" fmla="*/ 6350 h 384175"/>
              <a:gd name="connsiteX2" fmla="*/ 321690 w 371475"/>
              <a:gd name="connsiteY2" fmla="*/ 6350 h 384175"/>
              <a:gd name="connsiteX3" fmla="*/ 365125 w 371475"/>
              <a:gd name="connsiteY3" fmla="*/ 49656 h 384175"/>
              <a:gd name="connsiteX4" fmla="*/ 365125 w 371475"/>
              <a:gd name="connsiteY4" fmla="*/ 334391 h 384175"/>
              <a:gd name="connsiteX5" fmla="*/ 321690 w 371475"/>
              <a:gd name="connsiteY5" fmla="*/ 377825 h 384175"/>
              <a:gd name="connsiteX6" fmla="*/ 49783 w 371475"/>
              <a:gd name="connsiteY6" fmla="*/ 377825 h 384175"/>
              <a:gd name="connsiteX7" fmla="*/ 6350 w 371475"/>
              <a:gd name="connsiteY7" fmla="*/ 334391 h 384175"/>
              <a:gd name="connsiteX8" fmla="*/ 6350 w 371475"/>
              <a:gd name="connsiteY8" fmla="*/ 49656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75">
                <a:moveTo>
                  <a:pt x="6350" y="49656"/>
                </a:moveTo>
                <a:cubicBezTo>
                  <a:pt x="6350" y="25780"/>
                  <a:pt x="25780" y="6350"/>
                  <a:pt x="49783" y="6350"/>
                </a:cubicBezTo>
                <a:lnTo>
                  <a:pt x="321690" y="6350"/>
                </a:lnTo>
                <a:cubicBezTo>
                  <a:pt x="345694" y="6350"/>
                  <a:pt x="365125" y="25780"/>
                  <a:pt x="365125" y="49656"/>
                </a:cubicBezTo>
                <a:lnTo>
                  <a:pt x="365125" y="334391"/>
                </a:lnTo>
                <a:cubicBezTo>
                  <a:pt x="365125" y="358266"/>
                  <a:pt x="345694" y="377825"/>
                  <a:pt x="321690" y="377825"/>
                </a:cubicBezTo>
                <a:lnTo>
                  <a:pt x="49783" y="377825"/>
                </a:lnTo>
                <a:cubicBezTo>
                  <a:pt x="25780" y="377825"/>
                  <a:pt x="6350" y="358266"/>
                  <a:pt x="6350" y="334391"/>
                </a:cubicBezTo>
                <a:lnTo>
                  <a:pt x="6350" y="4965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97276" y="2544826"/>
            <a:ext cx="482600" cy="355600"/>
          </a:xfrm>
          <a:custGeom>
            <a:avLst/>
            <a:gdLst>
              <a:gd name="connsiteX0" fmla="*/ 50800 w 482600"/>
              <a:gd name="connsiteY0" fmla="*/ 50800 h 355600"/>
              <a:gd name="connsiteX1" fmla="*/ 431800 w 482600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600">
                <a:moveTo>
                  <a:pt x="50800" y="50800"/>
                </a:moveTo>
                <a:lnTo>
                  <a:pt x="431800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21076" y="2544826"/>
            <a:ext cx="482600" cy="482600"/>
          </a:xfrm>
          <a:custGeom>
            <a:avLst/>
            <a:gdLst>
              <a:gd name="connsiteX0" fmla="*/ 50800 w 482600"/>
              <a:gd name="connsiteY0" fmla="*/ 431800 h 482600"/>
              <a:gd name="connsiteX1" fmla="*/ 431800 w 482600"/>
              <a:gd name="connsiteY1" fmla="*/ 508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600">
                <a:moveTo>
                  <a:pt x="50800" y="431800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45275" y="2692400"/>
            <a:ext cx="501650" cy="392176"/>
          </a:xfrm>
          <a:custGeom>
            <a:avLst/>
            <a:gdLst>
              <a:gd name="connsiteX0" fmla="*/ 0 w 501650"/>
              <a:gd name="connsiteY0" fmla="*/ 196088 h 392176"/>
              <a:gd name="connsiteX1" fmla="*/ 250825 w 501650"/>
              <a:gd name="connsiteY1" fmla="*/ 0 h 392176"/>
              <a:gd name="connsiteX2" fmla="*/ 501650 w 501650"/>
              <a:gd name="connsiteY2" fmla="*/ 196088 h 392176"/>
              <a:gd name="connsiteX3" fmla="*/ 250825 w 501650"/>
              <a:gd name="connsiteY3" fmla="*/ 392176 h 392176"/>
              <a:gd name="connsiteX4" fmla="*/ 0 w 501650"/>
              <a:gd name="connsiteY4" fmla="*/ 196088 h 39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650" h="392176">
                <a:moveTo>
                  <a:pt x="0" y="196088"/>
                </a:moveTo>
                <a:cubicBezTo>
                  <a:pt x="0" y="87757"/>
                  <a:pt x="112268" y="0"/>
                  <a:pt x="250825" y="0"/>
                </a:cubicBezTo>
                <a:cubicBezTo>
                  <a:pt x="389381" y="0"/>
                  <a:pt x="501650" y="87757"/>
                  <a:pt x="501650" y="196088"/>
                </a:cubicBezTo>
                <a:cubicBezTo>
                  <a:pt x="501650" y="304292"/>
                  <a:pt x="389381" y="392176"/>
                  <a:pt x="250825" y="392176"/>
                </a:cubicBezTo>
                <a:cubicBezTo>
                  <a:pt x="112268" y="392176"/>
                  <a:pt x="0" y="304292"/>
                  <a:pt x="0" y="19608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38925" y="2686050"/>
            <a:ext cx="514350" cy="404876"/>
          </a:xfrm>
          <a:custGeom>
            <a:avLst/>
            <a:gdLst>
              <a:gd name="connsiteX0" fmla="*/ 6350 w 514350"/>
              <a:gd name="connsiteY0" fmla="*/ 202438 h 404876"/>
              <a:gd name="connsiteX1" fmla="*/ 257175 w 514350"/>
              <a:gd name="connsiteY1" fmla="*/ 6350 h 404876"/>
              <a:gd name="connsiteX2" fmla="*/ 508000 w 514350"/>
              <a:gd name="connsiteY2" fmla="*/ 202438 h 404876"/>
              <a:gd name="connsiteX3" fmla="*/ 257175 w 514350"/>
              <a:gd name="connsiteY3" fmla="*/ 398526 h 404876"/>
              <a:gd name="connsiteX4" fmla="*/ 6350 w 514350"/>
              <a:gd name="connsiteY4" fmla="*/ 202438 h 404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350" h="404876">
                <a:moveTo>
                  <a:pt x="6350" y="202438"/>
                </a:moveTo>
                <a:cubicBezTo>
                  <a:pt x="6350" y="94107"/>
                  <a:pt x="118618" y="6350"/>
                  <a:pt x="257175" y="6350"/>
                </a:cubicBezTo>
                <a:cubicBezTo>
                  <a:pt x="395731" y="6350"/>
                  <a:pt x="508000" y="94107"/>
                  <a:pt x="508000" y="202438"/>
                </a:cubicBezTo>
                <a:cubicBezTo>
                  <a:pt x="508000" y="310642"/>
                  <a:pt x="395731" y="398526"/>
                  <a:pt x="257175" y="398526"/>
                </a:cubicBezTo>
                <a:cubicBezTo>
                  <a:pt x="118618" y="398526"/>
                  <a:pt x="6350" y="310642"/>
                  <a:pt x="6350" y="202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65925" y="3803650"/>
            <a:ext cx="514350" cy="404876"/>
          </a:xfrm>
          <a:custGeom>
            <a:avLst/>
            <a:gdLst>
              <a:gd name="connsiteX0" fmla="*/ 6350 w 514350"/>
              <a:gd name="connsiteY0" fmla="*/ 202438 h 404876"/>
              <a:gd name="connsiteX1" fmla="*/ 257175 w 514350"/>
              <a:gd name="connsiteY1" fmla="*/ 6350 h 404876"/>
              <a:gd name="connsiteX2" fmla="*/ 508000 w 514350"/>
              <a:gd name="connsiteY2" fmla="*/ 202438 h 404876"/>
              <a:gd name="connsiteX3" fmla="*/ 257175 w 514350"/>
              <a:gd name="connsiteY3" fmla="*/ 398526 h 404876"/>
              <a:gd name="connsiteX4" fmla="*/ 6350 w 514350"/>
              <a:gd name="connsiteY4" fmla="*/ 202438 h 404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350" h="404876">
                <a:moveTo>
                  <a:pt x="6350" y="202438"/>
                </a:moveTo>
                <a:cubicBezTo>
                  <a:pt x="6350" y="94107"/>
                  <a:pt x="118618" y="6350"/>
                  <a:pt x="257175" y="6350"/>
                </a:cubicBezTo>
                <a:cubicBezTo>
                  <a:pt x="395731" y="6350"/>
                  <a:pt x="508000" y="94107"/>
                  <a:pt x="508000" y="202438"/>
                </a:cubicBezTo>
                <a:cubicBezTo>
                  <a:pt x="508000" y="310641"/>
                  <a:pt x="395731" y="398526"/>
                  <a:pt x="257175" y="398526"/>
                </a:cubicBezTo>
                <a:cubicBezTo>
                  <a:pt x="118618" y="398526"/>
                  <a:pt x="6350" y="310641"/>
                  <a:pt x="6350" y="202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10376" y="4405248"/>
            <a:ext cx="501650" cy="392176"/>
          </a:xfrm>
          <a:custGeom>
            <a:avLst/>
            <a:gdLst>
              <a:gd name="connsiteX0" fmla="*/ 0 w 501650"/>
              <a:gd name="connsiteY0" fmla="*/ 196088 h 392176"/>
              <a:gd name="connsiteX1" fmla="*/ 250825 w 501650"/>
              <a:gd name="connsiteY1" fmla="*/ 0 h 392176"/>
              <a:gd name="connsiteX2" fmla="*/ 501650 w 501650"/>
              <a:gd name="connsiteY2" fmla="*/ 196088 h 392176"/>
              <a:gd name="connsiteX3" fmla="*/ 250825 w 501650"/>
              <a:gd name="connsiteY3" fmla="*/ 392176 h 392176"/>
              <a:gd name="connsiteX4" fmla="*/ 0 w 501650"/>
              <a:gd name="connsiteY4" fmla="*/ 196088 h 392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650" h="392176">
                <a:moveTo>
                  <a:pt x="0" y="196088"/>
                </a:moveTo>
                <a:cubicBezTo>
                  <a:pt x="0" y="87884"/>
                  <a:pt x="112267" y="0"/>
                  <a:pt x="250825" y="0"/>
                </a:cubicBezTo>
                <a:cubicBezTo>
                  <a:pt x="389255" y="0"/>
                  <a:pt x="501650" y="87884"/>
                  <a:pt x="501650" y="196088"/>
                </a:cubicBezTo>
                <a:cubicBezTo>
                  <a:pt x="501650" y="304419"/>
                  <a:pt x="389255" y="392176"/>
                  <a:pt x="250825" y="392176"/>
                </a:cubicBezTo>
                <a:cubicBezTo>
                  <a:pt x="112267" y="392176"/>
                  <a:pt x="0" y="304419"/>
                  <a:pt x="0" y="19608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304026" y="4398898"/>
            <a:ext cx="514350" cy="404876"/>
          </a:xfrm>
          <a:custGeom>
            <a:avLst/>
            <a:gdLst>
              <a:gd name="connsiteX0" fmla="*/ 6350 w 514350"/>
              <a:gd name="connsiteY0" fmla="*/ 202438 h 404876"/>
              <a:gd name="connsiteX1" fmla="*/ 257175 w 514350"/>
              <a:gd name="connsiteY1" fmla="*/ 6350 h 404876"/>
              <a:gd name="connsiteX2" fmla="*/ 508000 w 514350"/>
              <a:gd name="connsiteY2" fmla="*/ 202438 h 404876"/>
              <a:gd name="connsiteX3" fmla="*/ 257175 w 514350"/>
              <a:gd name="connsiteY3" fmla="*/ 398526 h 404876"/>
              <a:gd name="connsiteX4" fmla="*/ 6350 w 514350"/>
              <a:gd name="connsiteY4" fmla="*/ 202438 h 404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350" h="404876">
                <a:moveTo>
                  <a:pt x="6350" y="202438"/>
                </a:moveTo>
                <a:cubicBezTo>
                  <a:pt x="6350" y="94234"/>
                  <a:pt x="118617" y="6350"/>
                  <a:pt x="257175" y="6350"/>
                </a:cubicBezTo>
                <a:cubicBezTo>
                  <a:pt x="395605" y="6350"/>
                  <a:pt x="508000" y="94234"/>
                  <a:pt x="508000" y="202438"/>
                </a:cubicBezTo>
                <a:cubicBezTo>
                  <a:pt x="508000" y="310769"/>
                  <a:pt x="395605" y="398526"/>
                  <a:pt x="257175" y="398526"/>
                </a:cubicBezTo>
                <a:cubicBezTo>
                  <a:pt x="118617" y="398526"/>
                  <a:pt x="6350" y="310769"/>
                  <a:pt x="6350" y="20243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21295" y="3206495"/>
            <a:ext cx="501904" cy="392811"/>
          </a:xfrm>
          <a:custGeom>
            <a:avLst/>
            <a:gdLst>
              <a:gd name="connsiteX0" fmla="*/ 0 w 501904"/>
              <a:gd name="connsiteY0" fmla="*/ 196342 h 392811"/>
              <a:gd name="connsiteX1" fmla="*/ 250952 w 501904"/>
              <a:gd name="connsiteY1" fmla="*/ 0 h 392811"/>
              <a:gd name="connsiteX2" fmla="*/ 501904 w 501904"/>
              <a:gd name="connsiteY2" fmla="*/ 196342 h 392811"/>
              <a:gd name="connsiteX3" fmla="*/ 250952 w 501904"/>
              <a:gd name="connsiteY3" fmla="*/ 392811 h 392811"/>
              <a:gd name="connsiteX4" fmla="*/ 0 w 501904"/>
              <a:gd name="connsiteY4" fmla="*/ 196342 h 39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4" h="392811">
                <a:moveTo>
                  <a:pt x="0" y="196342"/>
                </a:moveTo>
                <a:cubicBezTo>
                  <a:pt x="0" y="87883"/>
                  <a:pt x="112395" y="0"/>
                  <a:pt x="250952" y="0"/>
                </a:cubicBezTo>
                <a:cubicBezTo>
                  <a:pt x="389509" y="0"/>
                  <a:pt x="501904" y="87883"/>
                  <a:pt x="501904" y="196342"/>
                </a:cubicBezTo>
                <a:cubicBezTo>
                  <a:pt x="501904" y="304800"/>
                  <a:pt x="389509" y="392811"/>
                  <a:pt x="250952" y="392811"/>
                </a:cubicBezTo>
                <a:cubicBezTo>
                  <a:pt x="112395" y="392811"/>
                  <a:pt x="0" y="304800"/>
                  <a:pt x="0" y="19634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314945" y="3200145"/>
            <a:ext cx="514604" cy="405511"/>
          </a:xfrm>
          <a:custGeom>
            <a:avLst/>
            <a:gdLst>
              <a:gd name="connsiteX0" fmla="*/ 6350 w 514604"/>
              <a:gd name="connsiteY0" fmla="*/ 202692 h 405511"/>
              <a:gd name="connsiteX1" fmla="*/ 257302 w 514604"/>
              <a:gd name="connsiteY1" fmla="*/ 6350 h 405511"/>
              <a:gd name="connsiteX2" fmla="*/ 508254 w 514604"/>
              <a:gd name="connsiteY2" fmla="*/ 202692 h 405511"/>
              <a:gd name="connsiteX3" fmla="*/ 257302 w 514604"/>
              <a:gd name="connsiteY3" fmla="*/ 399161 h 405511"/>
              <a:gd name="connsiteX4" fmla="*/ 6350 w 514604"/>
              <a:gd name="connsiteY4" fmla="*/ 202692 h 40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4" h="405511">
                <a:moveTo>
                  <a:pt x="6350" y="202692"/>
                </a:moveTo>
                <a:cubicBezTo>
                  <a:pt x="6350" y="94233"/>
                  <a:pt x="118745" y="6350"/>
                  <a:pt x="257302" y="6350"/>
                </a:cubicBezTo>
                <a:cubicBezTo>
                  <a:pt x="395859" y="6350"/>
                  <a:pt x="508254" y="94233"/>
                  <a:pt x="508254" y="202692"/>
                </a:cubicBezTo>
                <a:cubicBezTo>
                  <a:pt x="508254" y="311150"/>
                  <a:pt x="395859" y="399161"/>
                  <a:pt x="257302" y="399161"/>
                </a:cubicBezTo>
                <a:cubicBezTo>
                  <a:pt x="118745" y="399161"/>
                  <a:pt x="6350" y="311150"/>
                  <a:pt x="6350" y="2026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86345" y="3012439"/>
            <a:ext cx="317118" cy="233299"/>
          </a:xfrm>
          <a:custGeom>
            <a:avLst/>
            <a:gdLst>
              <a:gd name="connsiteX0" fmla="*/ 6350 w 317118"/>
              <a:gd name="connsiteY0" fmla="*/ 6350 h 233299"/>
              <a:gd name="connsiteX1" fmla="*/ 310769 w 317118"/>
              <a:gd name="connsiteY1" fmla="*/ 226949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299">
                <a:moveTo>
                  <a:pt x="6350" y="6350"/>
                </a:moveTo>
                <a:lnTo>
                  <a:pt x="310769" y="22694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8571" y="2154301"/>
            <a:ext cx="501903" cy="392683"/>
          </a:xfrm>
          <a:custGeom>
            <a:avLst/>
            <a:gdLst>
              <a:gd name="connsiteX0" fmla="*/ 0 w 501903"/>
              <a:gd name="connsiteY0" fmla="*/ 196341 h 392683"/>
              <a:gd name="connsiteX1" fmla="*/ 250951 w 501903"/>
              <a:gd name="connsiteY1" fmla="*/ 0 h 392683"/>
              <a:gd name="connsiteX2" fmla="*/ 501903 w 501903"/>
              <a:gd name="connsiteY2" fmla="*/ 196341 h 392683"/>
              <a:gd name="connsiteX3" fmla="*/ 250951 w 501903"/>
              <a:gd name="connsiteY3" fmla="*/ 392683 h 392683"/>
              <a:gd name="connsiteX4" fmla="*/ 0 w 501903"/>
              <a:gd name="connsiteY4" fmla="*/ 196341 h 3926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3" h="392683">
                <a:moveTo>
                  <a:pt x="0" y="196341"/>
                </a:moveTo>
                <a:cubicBezTo>
                  <a:pt x="0" y="87883"/>
                  <a:pt x="112394" y="0"/>
                  <a:pt x="250951" y="0"/>
                </a:cubicBezTo>
                <a:cubicBezTo>
                  <a:pt x="389508" y="0"/>
                  <a:pt x="501903" y="87883"/>
                  <a:pt x="501903" y="196341"/>
                </a:cubicBezTo>
                <a:cubicBezTo>
                  <a:pt x="501903" y="304800"/>
                  <a:pt x="389508" y="392683"/>
                  <a:pt x="250951" y="392683"/>
                </a:cubicBezTo>
                <a:cubicBezTo>
                  <a:pt x="112394" y="392683"/>
                  <a:pt x="0" y="304800"/>
                  <a:pt x="0" y="19634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832221" y="2147951"/>
            <a:ext cx="514603" cy="405383"/>
          </a:xfrm>
          <a:custGeom>
            <a:avLst/>
            <a:gdLst>
              <a:gd name="connsiteX0" fmla="*/ 6350 w 514603"/>
              <a:gd name="connsiteY0" fmla="*/ 202691 h 405383"/>
              <a:gd name="connsiteX1" fmla="*/ 257301 w 514603"/>
              <a:gd name="connsiteY1" fmla="*/ 6350 h 405383"/>
              <a:gd name="connsiteX2" fmla="*/ 508253 w 514603"/>
              <a:gd name="connsiteY2" fmla="*/ 202691 h 405383"/>
              <a:gd name="connsiteX3" fmla="*/ 257301 w 514603"/>
              <a:gd name="connsiteY3" fmla="*/ 399033 h 405383"/>
              <a:gd name="connsiteX4" fmla="*/ 6350 w 514603"/>
              <a:gd name="connsiteY4" fmla="*/ 202691 h 40538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3" h="405383">
                <a:moveTo>
                  <a:pt x="6350" y="202691"/>
                </a:moveTo>
                <a:cubicBezTo>
                  <a:pt x="6350" y="94233"/>
                  <a:pt x="118744" y="6350"/>
                  <a:pt x="257301" y="6350"/>
                </a:cubicBezTo>
                <a:cubicBezTo>
                  <a:pt x="395858" y="6350"/>
                  <a:pt x="508253" y="94233"/>
                  <a:pt x="508253" y="202691"/>
                </a:cubicBezTo>
                <a:cubicBezTo>
                  <a:pt x="508253" y="311150"/>
                  <a:pt x="395858" y="399033"/>
                  <a:pt x="257301" y="399033"/>
                </a:cubicBezTo>
                <a:cubicBezTo>
                  <a:pt x="118744" y="399033"/>
                  <a:pt x="6350" y="311150"/>
                  <a:pt x="6350" y="20269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254369" y="2475992"/>
            <a:ext cx="499618" cy="261747"/>
          </a:xfrm>
          <a:custGeom>
            <a:avLst/>
            <a:gdLst>
              <a:gd name="connsiteX0" fmla="*/ 6350 w 499618"/>
              <a:gd name="connsiteY0" fmla="*/ 6350 h 261747"/>
              <a:gd name="connsiteX1" fmla="*/ 493267 w 499618"/>
              <a:gd name="connsiteY1" fmla="*/ 255397 h 26174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99618" h="261747">
                <a:moveTo>
                  <a:pt x="6350" y="6350"/>
                </a:moveTo>
                <a:lnTo>
                  <a:pt x="493267" y="25539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51450" y="2702814"/>
            <a:ext cx="501904" cy="392810"/>
          </a:xfrm>
          <a:custGeom>
            <a:avLst/>
            <a:gdLst>
              <a:gd name="connsiteX0" fmla="*/ 0 w 501904"/>
              <a:gd name="connsiteY0" fmla="*/ 196468 h 392810"/>
              <a:gd name="connsiteX1" fmla="*/ 250952 w 501904"/>
              <a:gd name="connsiteY1" fmla="*/ 0 h 392810"/>
              <a:gd name="connsiteX2" fmla="*/ 501903 w 501904"/>
              <a:gd name="connsiteY2" fmla="*/ 196468 h 392810"/>
              <a:gd name="connsiteX3" fmla="*/ 250952 w 501904"/>
              <a:gd name="connsiteY3" fmla="*/ 392810 h 392810"/>
              <a:gd name="connsiteX4" fmla="*/ 0 w 501904"/>
              <a:gd name="connsiteY4" fmla="*/ 196468 h 3928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4" h="392810">
                <a:moveTo>
                  <a:pt x="0" y="196468"/>
                </a:moveTo>
                <a:cubicBezTo>
                  <a:pt x="0" y="88010"/>
                  <a:pt x="112395" y="0"/>
                  <a:pt x="250952" y="0"/>
                </a:cubicBezTo>
                <a:cubicBezTo>
                  <a:pt x="389509" y="0"/>
                  <a:pt x="501903" y="88010"/>
                  <a:pt x="501903" y="196468"/>
                </a:cubicBezTo>
                <a:cubicBezTo>
                  <a:pt x="501903" y="304926"/>
                  <a:pt x="389509" y="392810"/>
                  <a:pt x="250952" y="392810"/>
                </a:cubicBezTo>
                <a:cubicBezTo>
                  <a:pt x="112395" y="392810"/>
                  <a:pt x="0" y="304926"/>
                  <a:pt x="0" y="19646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245100" y="2696464"/>
            <a:ext cx="514604" cy="405510"/>
          </a:xfrm>
          <a:custGeom>
            <a:avLst/>
            <a:gdLst>
              <a:gd name="connsiteX0" fmla="*/ 6350 w 514604"/>
              <a:gd name="connsiteY0" fmla="*/ 202818 h 405510"/>
              <a:gd name="connsiteX1" fmla="*/ 257302 w 514604"/>
              <a:gd name="connsiteY1" fmla="*/ 6350 h 405510"/>
              <a:gd name="connsiteX2" fmla="*/ 508253 w 514604"/>
              <a:gd name="connsiteY2" fmla="*/ 202818 h 405510"/>
              <a:gd name="connsiteX3" fmla="*/ 257302 w 514604"/>
              <a:gd name="connsiteY3" fmla="*/ 399160 h 405510"/>
              <a:gd name="connsiteX4" fmla="*/ 6350 w 514604"/>
              <a:gd name="connsiteY4" fmla="*/ 202818 h 40551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4" h="405510">
                <a:moveTo>
                  <a:pt x="6350" y="202818"/>
                </a:moveTo>
                <a:cubicBezTo>
                  <a:pt x="6350" y="94360"/>
                  <a:pt x="118745" y="6350"/>
                  <a:pt x="257302" y="6350"/>
                </a:cubicBezTo>
                <a:cubicBezTo>
                  <a:pt x="395859" y="6350"/>
                  <a:pt x="508253" y="94360"/>
                  <a:pt x="508253" y="202818"/>
                </a:cubicBezTo>
                <a:cubicBezTo>
                  <a:pt x="508253" y="311276"/>
                  <a:pt x="395859" y="399160"/>
                  <a:pt x="257302" y="399160"/>
                </a:cubicBezTo>
                <a:cubicBezTo>
                  <a:pt x="118745" y="399160"/>
                  <a:pt x="6350" y="311276"/>
                  <a:pt x="6350" y="20281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03746" y="3288791"/>
            <a:ext cx="501904" cy="392811"/>
          </a:xfrm>
          <a:custGeom>
            <a:avLst/>
            <a:gdLst>
              <a:gd name="connsiteX0" fmla="*/ 0 w 501904"/>
              <a:gd name="connsiteY0" fmla="*/ 196342 h 392811"/>
              <a:gd name="connsiteX1" fmla="*/ 250952 w 501904"/>
              <a:gd name="connsiteY1" fmla="*/ 0 h 392811"/>
              <a:gd name="connsiteX2" fmla="*/ 501904 w 501904"/>
              <a:gd name="connsiteY2" fmla="*/ 196342 h 392811"/>
              <a:gd name="connsiteX3" fmla="*/ 250952 w 501904"/>
              <a:gd name="connsiteY3" fmla="*/ 392811 h 392811"/>
              <a:gd name="connsiteX4" fmla="*/ 0 w 501904"/>
              <a:gd name="connsiteY4" fmla="*/ 196342 h 3928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01904" h="392811">
                <a:moveTo>
                  <a:pt x="0" y="196342"/>
                </a:moveTo>
                <a:cubicBezTo>
                  <a:pt x="0" y="87884"/>
                  <a:pt x="112395" y="0"/>
                  <a:pt x="250952" y="0"/>
                </a:cubicBezTo>
                <a:cubicBezTo>
                  <a:pt x="389509" y="0"/>
                  <a:pt x="501904" y="87884"/>
                  <a:pt x="501904" y="196342"/>
                </a:cubicBezTo>
                <a:cubicBezTo>
                  <a:pt x="501904" y="304800"/>
                  <a:pt x="389509" y="392811"/>
                  <a:pt x="250952" y="392811"/>
                </a:cubicBezTo>
                <a:cubicBezTo>
                  <a:pt x="112395" y="392811"/>
                  <a:pt x="0" y="304800"/>
                  <a:pt x="0" y="19634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7396" y="3282441"/>
            <a:ext cx="514604" cy="405511"/>
          </a:xfrm>
          <a:custGeom>
            <a:avLst/>
            <a:gdLst>
              <a:gd name="connsiteX0" fmla="*/ 6350 w 514604"/>
              <a:gd name="connsiteY0" fmla="*/ 202692 h 405511"/>
              <a:gd name="connsiteX1" fmla="*/ 257302 w 514604"/>
              <a:gd name="connsiteY1" fmla="*/ 6350 h 405511"/>
              <a:gd name="connsiteX2" fmla="*/ 508254 w 514604"/>
              <a:gd name="connsiteY2" fmla="*/ 202692 h 405511"/>
              <a:gd name="connsiteX3" fmla="*/ 257302 w 514604"/>
              <a:gd name="connsiteY3" fmla="*/ 399161 h 405511"/>
              <a:gd name="connsiteX4" fmla="*/ 6350 w 514604"/>
              <a:gd name="connsiteY4" fmla="*/ 202692 h 4055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14604" h="405511">
                <a:moveTo>
                  <a:pt x="6350" y="202692"/>
                </a:moveTo>
                <a:cubicBezTo>
                  <a:pt x="6350" y="94234"/>
                  <a:pt x="118745" y="6350"/>
                  <a:pt x="257302" y="6350"/>
                </a:cubicBezTo>
                <a:cubicBezTo>
                  <a:pt x="395859" y="6350"/>
                  <a:pt x="508254" y="94234"/>
                  <a:pt x="508254" y="202692"/>
                </a:cubicBezTo>
                <a:cubicBezTo>
                  <a:pt x="508254" y="311150"/>
                  <a:pt x="395859" y="399161"/>
                  <a:pt x="257302" y="399161"/>
                </a:cubicBezTo>
                <a:cubicBezTo>
                  <a:pt x="118745" y="399161"/>
                  <a:pt x="6350" y="311150"/>
                  <a:pt x="6350" y="20269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16675" y="3061842"/>
            <a:ext cx="317118" cy="233299"/>
          </a:xfrm>
          <a:custGeom>
            <a:avLst/>
            <a:gdLst>
              <a:gd name="connsiteX0" fmla="*/ 310768 w 317118"/>
              <a:gd name="connsiteY0" fmla="*/ 6350 h 233299"/>
              <a:gd name="connsiteX1" fmla="*/ 6350 w 317118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299">
                <a:moveTo>
                  <a:pt x="310768" y="6350"/>
                </a:moveTo>
                <a:lnTo>
                  <a:pt x="6350" y="2269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25210" y="2492375"/>
            <a:ext cx="317118" cy="233299"/>
          </a:xfrm>
          <a:custGeom>
            <a:avLst/>
            <a:gdLst>
              <a:gd name="connsiteX0" fmla="*/ 310769 w 317118"/>
              <a:gd name="connsiteY0" fmla="*/ 6350 h 233299"/>
              <a:gd name="connsiteX1" fmla="*/ 6350 w 317118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118" h="233299">
                <a:moveTo>
                  <a:pt x="310769" y="6350"/>
                </a:moveTo>
                <a:lnTo>
                  <a:pt x="6350" y="2269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38468" y="3614801"/>
            <a:ext cx="316991" cy="233299"/>
          </a:xfrm>
          <a:custGeom>
            <a:avLst/>
            <a:gdLst>
              <a:gd name="connsiteX0" fmla="*/ 6350 w 316991"/>
              <a:gd name="connsiteY0" fmla="*/ 6350 h 233299"/>
              <a:gd name="connsiteX1" fmla="*/ 310641 w 316991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6991" h="233299">
                <a:moveTo>
                  <a:pt x="6350" y="6350"/>
                </a:moveTo>
                <a:lnTo>
                  <a:pt x="310641" y="2269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23050" y="4178300"/>
            <a:ext cx="317500" cy="233299"/>
          </a:xfrm>
          <a:custGeom>
            <a:avLst/>
            <a:gdLst>
              <a:gd name="connsiteX0" fmla="*/ 311150 w 317500"/>
              <a:gd name="connsiteY0" fmla="*/ 6350 h 233299"/>
              <a:gd name="connsiteX1" fmla="*/ 6350 w 317500"/>
              <a:gd name="connsiteY1" fmla="*/ 226948 h 23329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17500" h="233299">
                <a:moveTo>
                  <a:pt x="311150" y="6350"/>
                </a:moveTo>
                <a:lnTo>
                  <a:pt x="6350" y="226948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18300" y="2503551"/>
            <a:ext cx="371475" cy="384175"/>
          </a:xfrm>
          <a:custGeom>
            <a:avLst/>
            <a:gdLst>
              <a:gd name="connsiteX0" fmla="*/ 6350 w 371475"/>
              <a:gd name="connsiteY0" fmla="*/ 49656 h 384175"/>
              <a:gd name="connsiteX1" fmla="*/ 49783 w 371475"/>
              <a:gd name="connsiteY1" fmla="*/ 6350 h 384175"/>
              <a:gd name="connsiteX2" fmla="*/ 321691 w 371475"/>
              <a:gd name="connsiteY2" fmla="*/ 6350 h 384175"/>
              <a:gd name="connsiteX3" fmla="*/ 365125 w 371475"/>
              <a:gd name="connsiteY3" fmla="*/ 49656 h 384175"/>
              <a:gd name="connsiteX4" fmla="*/ 365125 w 371475"/>
              <a:gd name="connsiteY4" fmla="*/ 334391 h 384175"/>
              <a:gd name="connsiteX5" fmla="*/ 321691 w 371475"/>
              <a:gd name="connsiteY5" fmla="*/ 377825 h 384175"/>
              <a:gd name="connsiteX6" fmla="*/ 49783 w 371475"/>
              <a:gd name="connsiteY6" fmla="*/ 377825 h 384175"/>
              <a:gd name="connsiteX7" fmla="*/ 6350 w 371475"/>
              <a:gd name="connsiteY7" fmla="*/ 334391 h 384175"/>
              <a:gd name="connsiteX8" fmla="*/ 6350 w 371475"/>
              <a:gd name="connsiteY8" fmla="*/ 49656 h 38417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75">
                <a:moveTo>
                  <a:pt x="6350" y="49656"/>
                </a:moveTo>
                <a:cubicBezTo>
                  <a:pt x="6350" y="25780"/>
                  <a:pt x="25781" y="6350"/>
                  <a:pt x="49783" y="6350"/>
                </a:cubicBezTo>
                <a:lnTo>
                  <a:pt x="321691" y="6350"/>
                </a:lnTo>
                <a:cubicBezTo>
                  <a:pt x="345693" y="6350"/>
                  <a:pt x="365125" y="25780"/>
                  <a:pt x="365125" y="49656"/>
                </a:cubicBezTo>
                <a:lnTo>
                  <a:pt x="365125" y="334391"/>
                </a:lnTo>
                <a:cubicBezTo>
                  <a:pt x="365125" y="358266"/>
                  <a:pt x="345693" y="377825"/>
                  <a:pt x="321691" y="377825"/>
                </a:cubicBezTo>
                <a:lnTo>
                  <a:pt x="49783" y="377825"/>
                </a:lnTo>
                <a:cubicBezTo>
                  <a:pt x="25781" y="377825"/>
                  <a:pt x="6350" y="358266"/>
                  <a:pt x="6350" y="334391"/>
                </a:cubicBezTo>
                <a:lnTo>
                  <a:pt x="6350" y="4965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69151" y="2421001"/>
            <a:ext cx="482600" cy="355600"/>
          </a:xfrm>
          <a:custGeom>
            <a:avLst/>
            <a:gdLst>
              <a:gd name="connsiteX0" fmla="*/ 50800 w 482600"/>
              <a:gd name="connsiteY0" fmla="*/ 50800 h 355600"/>
              <a:gd name="connsiteX1" fmla="*/ 431800 w 482600"/>
              <a:gd name="connsiteY1" fmla="*/ 304800 h 355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600">
                <a:moveTo>
                  <a:pt x="50800" y="50800"/>
                </a:moveTo>
                <a:lnTo>
                  <a:pt x="431800" y="304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592951" y="2421001"/>
            <a:ext cx="482600" cy="482600"/>
          </a:xfrm>
          <a:custGeom>
            <a:avLst/>
            <a:gdLst>
              <a:gd name="connsiteX0" fmla="*/ 50800 w 482600"/>
              <a:gd name="connsiteY0" fmla="*/ 431800 h 482600"/>
              <a:gd name="connsiteX1" fmla="*/ 431800 w 482600"/>
              <a:gd name="connsiteY1" fmla="*/ 50800 h 4826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600">
                <a:moveTo>
                  <a:pt x="50800" y="431800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3175000" y="28829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48100" y="34036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362200" y="23495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778000" y="28956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28900" y="34798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31800" y="609600"/>
            <a:ext cx="8064500" cy="1295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                <a:tab pos="228600" algn="l"/>
              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要删除的结点</a:t>
            </a:r>
            <a:r>
              <a:rPr lang="en-US" altLang="zh-CN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有左、右两棵子树：</a:t>
            </a:r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用另一结点替代被删除结点：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右子树的最小元素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或者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左子树的最大元素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228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〖例〗：删除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95400" y="4051300"/>
            <a:ext cx="3111500" cy="1435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536700" algn="l"/>
                <a:tab pos="20066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536700" algn="l"/>
                <a:tab pos="20066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900"/>
              </a:lnSpc>
              <a:tabLst>
                <a:tab pos="1536700" algn="l"/>
                <a:tab pos="20066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、取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右子树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最小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元素替代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81800" y="28067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454900" y="33147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0" y="2260600"/>
            <a:ext cx="25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384800" y="28067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35700" y="34036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0" y="3962400"/>
            <a:ext cx="3111500" cy="151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1358900" algn="l"/>
                <a:tab pos="18288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35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600"/>
              </a:lnSpc>
              <a:tabLst>
                <a:tab pos="1358900" algn="l"/>
                <a:tab pos="18288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34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600"/>
              </a:lnSpc>
              <a:tabLst>
                <a:tab pos="1358900" algn="l"/>
                <a:tab pos="18288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、取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左子树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中的</a:t>
            </a:r>
            <a:r>
              <a:rPr lang="en-US" altLang="zh-CN" sz="1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最大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元素替代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50850" y="444500"/>
            <a:ext cx="25400" cy="5877559"/>
          </a:xfrm>
          <a:custGeom>
            <a:avLst/>
            <a:gdLst>
              <a:gd name="connsiteX0" fmla="*/ 6350 w 25400"/>
              <a:gd name="connsiteY0" fmla="*/ 6350 h 5877559"/>
              <a:gd name="connsiteX1" fmla="*/ 6350 w 25400"/>
              <a:gd name="connsiteY1" fmla="*/ 5871209 h 5877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877559">
                <a:moveTo>
                  <a:pt x="6350" y="6350"/>
                </a:moveTo>
                <a:lnTo>
                  <a:pt x="6350" y="5871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23350" y="444500"/>
            <a:ext cx="25400" cy="5877559"/>
          </a:xfrm>
          <a:custGeom>
            <a:avLst/>
            <a:gdLst>
              <a:gd name="connsiteX0" fmla="*/ 6350 w 25400"/>
              <a:gd name="connsiteY0" fmla="*/ 6350 h 5877559"/>
              <a:gd name="connsiteX1" fmla="*/ 6350 w 25400"/>
              <a:gd name="connsiteY1" fmla="*/ 5871209 h 587755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5400" h="5877559">
                <a:moveTo>
                  <a:pt x="6350" y="6350"/>
                </a:moveTo>
                <a:lnTo>
                  <a:pt x="6350" y="5871209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500" y="450850"/>
            <a:ext cx="8597900" cy="25400"/>
          </a:xfrm>
          <a:custGeom>
            <a:avLst/>
            <a:gdLst>
              <a:gd name="connsiteX0" fmla="*/ 6350 w 8597900"/>
              <a:gd name="connsiteY0" fmla="*/ 6350 h 25400"/>
              <a:gd name="connsiteX1" fmla="*/ 8591550 w 8597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97900" h="25400">
                <a:moveTo>
                  <a:pt x="6350" y="6350"/>
                </a:moveTo>
                <a:lnTo>
                  <a:pt x="8591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4500" y="6303009"/>
            <a:ext cx="8597900" cy="25400"/>
          </a:xfrm>
          <a:custGeom>
            <a:avLst/>
            <a:gdLst>
              <a:gd name="connsiteX0" fmla="*/ 6350 w 8597900"/>
              <a:gd name="connsiteY0" fmla="*/ 6350 h 25400"/>
              <a:gd name="connsiteX1" fmla="*/ 8591550 w 8597900"/>
              <a:gd name="connsiteY1" fmla="*/ 6350 h 254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597900" h="25400">
                <a:moveTo>
                  <a:pt x="6350" y="6350"/>
                </a:moveTo>
                <a:lnTo>
                  <a:pt x="8591550" y="6350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08000" y="469900"/>
            <a:ext cx="5372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711200"/>
            <a:ext cx="114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711200"/>
            <a:ext cx="1587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Position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08000" y="1143000"/>
            <a:ext cx="8280400" cy="532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7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!BST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printf("</a:t>
            </a:r>
            <a:r>
              <a:rPr lang="en-US" altLang="zh-CN" sz="159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要删除的元素未找到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");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BST-&gt;Left);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左子树递归删除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Delete(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BST-&gt;Right);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右子树递归删除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找到要删除的结点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&amp;&amp;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被删除结点有左右两个子结点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FindMin(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		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在右子树中找最小的元素填充删除结点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Tmp-&gt;Data;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Delete(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BST-&gt;Data,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BST-&gt;Right);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			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在删除结点的右子树中删除最小元素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被删除结点有一个或无子结点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!BST-&gt;Left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有右孩子或无子结点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!BST-&gt;Right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596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有左孩子或无子结点</a:t>
            </a:r>
            <a:r>
              <a:rPr lang="en-US" altLang="zh-CN" sz="1596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18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free(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Tmp</a:t>
            </a:r>
            <a:r>
              <a:rPr lang="en-US" altLang="zh-CN" sz="1596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	</a:t>
            </a: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dirty="0" smtClean="0"/>
              <a:t>	</a:t>
            </a:r>
            <a:r>
              <a:rPr lang="en-US" altLang="zh-CN" sz="1598" b="1" dirty="0" smtClean="0">
                <a:solidFill>
                  <a:srgbClr val="0000ff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598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598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BST;</a:t>
            </a:r>
          </a:p>
          <a:p>
            <a:pPr>
              <a:lnSpc>
                <a:spcPts val="1900"/>
              </a:lnSpc>
              <a:tabLst>
                <a:tab pos="482600" algn="l"/>
                <a:tab pos="1092200" algn="l"/>
                <a:tab pos="1460500" algn="l"/>
                <a:tab pos="1587500" algn="l"/>
                <a:tab pos="2197100" algn="l"/>
                <a:tab pos="3302000" algn="l"/>
                <a:tab pos="4394200" algn="l"/>
              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20700" y="1104900"/>
            <a:ext cx="1320800" cy="317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5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查找问题</a:t>
            </a:r>
            <a:r>
              <a:rPr lang="en-US" altLang="zh-CN" sz="24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524000"/>
            <a:ext cx="3200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静态查找与动态查找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320800" y="1955800"/>
            <a:ext cx="4724400" cy="330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600"/>
              </a:lnSpc>
              <a:tabLst>
							</a:tabLst>
            </a:pPr>
            <a:r>
              <a:rPr lang="en-US" altLang="zh-CN" sz="24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402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针对动态查找，数据如何组织？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368300"/>
            <a:ext cx="3670300" cy="457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							</a:tabLst>
            </a:pP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什么是二叉搜索树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12494" y="4076700"/>
            <a:ext cx="434847" cy="396113"/>
          </a:xfrm>
          <a:custGeom>
            <a:avLst/>
            <a:gdLst>
              <a:gd name="connsiteX0" fmla="*/ 0 w 434847"/>
              <a:gd name="connsiteY0" fmla="*/ 198120 h 396113"/>
              <a:gd name="connsiteX1" fmla="*/ 217423 w 434847"/>
              <a:gd name="connsiteY1" fmla="*/ 0 h 396113"/>
              <a:gd name="connsiteX2" fmla="*/ 434848 w 434847"/>
              <a:gd name="connsiteY2" fmla="*/ 198120 h 396113"/>
              <a:gd name="connsiteX3" fmla="*/ 217423 w 434847"/>
              <a:gd name="connsiteY3" fmla="*/ 396113 h 396113"/>
              <a:gd name="connsiteX4" fmla="*/ 0 w 434847"/>
              <a:gd name="connsiteY4" fmla="*/ 198120 h 396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847" h="396113">
                <a:moveTo>
                  <a:pt x="0" y="198120"/>
                </a:moveTo>
                <a:cubicBezTo>
                  <a:pt x="0" y="88646"/>
                  <a:pt x="97281" y="0"/>
                  <a:pt x="217423" y="0"/>
                </a:cubicBezTo>
                <a:cubicBezTo>
                  <a:pt x="337566" y="0"/>
                  <a:pt x="434848" y="88646"/>
                  <a:pt x="434848" y="198120"/>
                </a:cubicBezTo>
                <a:cubicBezTo>
                  <a:pt x="434848" y="307466"/>
                  <a:pt x="337566" y="396113"/>
                  <a:pt x="217423" y="396113"/>
                </a:cubicBezTo>
                <a:cubicBezTo>
                  <a:pt x="97281" y="396113"/>
                  <a:pt x="0" y="307466"/>
                  <a:pt x="0" y="19812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06144" y="4070350"/>
            <a:ext cx="447547" cy="408813"/>
          </a:xfrm>
          <a:custGeom>
            <a:avLst/>
            <a:gdLst>
              <a:gd name="connsiteX0" fmla="*/ 6350 w 447547"/>
              <a:gd name="connsiteY0" fmla="*/ 204470 h 408813"/>
              <a:gd name="connsiteX1" fmla="*/ 223773 w 447547"/>
              <a:gd name="connsiteY1" fmla="*/ 6350 h 408813"/>
              <a:gd name="connsiteX2" fmla="*/ 441198 w 447547"/>
              <a:gd name="connsiteY2" fmla="*/ 204470 h 408813"/>
              <a:gd name="connsiteX3" fmla="*/ 223773 w 447547"/>
              <a:gd name="connsiteY3" fmla="*/ 402463 h 408813"/>
              <a:gd name="connsiteX4" fmla="*/ 6350 w 447547"/>
              <a:gd name="connsiteY4" fmla="*/ 204470 h 408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547" h="408813">
                <a:moveTo>
                  <a:pt x="6350" y="204470"/>
                </a:moveTo>
                <a:cubicBezTo>
                  <a:pt x="6350" y="94996"/>
                  <a:pt x="103631" y="6350"/>
                  <a:pt x="223773" y="6350"/>
                </a:cubicBezTo>
                <a:cubicBezTo>
                  <a:pt x="343916" y="6350"/>
                  <a:pt x="441198" y="94996"/>
                  <a:pt x="441198" y="204470"/>
                </a:cubicBezTo>
                <a:cubicBezTo>
                  <a:pt x="441198" y="313816"/>
                  <a:pt x="343916" y="402463"/>
                  <a:pt x="223773" y="402463"/>
                </a:cubicBezTo>
                <a:cubicBezTo>
                  <a:pt x="103631" y="402463"/>
                  <a:pt x="6350" y="313816"/>
                  <a:pt x="6350" y="20447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902601" y="4628769"/>
            <a:ext cx="434835" cy="396240"/>
          </a:xfrm>
          <a:custGeom>
            <a:avLst/>
            <a:gdLst>
              <a:gd name="connsiteX0" fmla="*/ 0 w 434835"/>
              <a:gd name="connsiteY0" fmla="*/ 198120 h 396240"/>
              <a:gd name="connsiteX1" fmla="*/ 217436 w 434835"/>
              <a:gd name="connsiteY1" fmla="*/ 0 h 396240"/>
              <a:gd name="connsiteX2" fmla="*/ 434835 w 434835"/>
              <a:gd name="connsiteY2" fmla="*/ 198120 h 396240"/>
              <a:gd name="connsiteX3" fmla="*/ 217436 w 434835"/>
              <a:gd name="connsiteY3" fmla="*/ 396240 h 396240"/>
              <a:gd name="connsiteX4" fmla="*/ 0 w 434835"/>
              <a:gd name="connsiteY4" fmla="*/ 198120 h 3962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835" h="396240">
                <a:moveTo>
                  <a:pt x="0" y="198120"/>
                </a:moveTo>
                <a:cubicBezTo>
                  <a:pt x="0" y="88772"/>
                  <a:pt x="97345" y="0"/>
                  <a:pt x="217436" y="0"/>
                </a:cubicBezTo>
                <a:cubicBezTo>
                  <a:pt x="337515" y="0"/>
                  <a:pt x="434835" y="88772"/>
                  <a:pt x="434835" y="198120"/>
                </a:cubicBezTo>
                <a:cubicBezTo>
                  <a:pt x="434835" y="307466"/>
                  <a:pt x="337515" y="396240"/>
                  <a:pt x="217436" y="396240"/>
                </a:cubicBezTo>
                <a:cubicBezTo>
                  <a:pt x="97345" y="396240"/>
                  <a:pt x="0" y="307466"/>
                  <a:pt x="0" y="19812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96251" y="4622419"/>
            <a:ext cx="447535" cy="408940"/>
          </a:xfrm>
          <a:custGeom>
            <a:avLst/>
            <a:gdLst>
              <a:gd name="connsiteX0" fmla="*/ 6350 w 447535"/>
              <a:gd name="connsiteY0" fmla="*/ 204470 h 408940"/>
              <a:gd name="connsiteX1" fmla="*/ 223786 w 447535"/>
              <a:gd name="connsiteY1" fmla="*/ 6350 h 408940"/>
              <a:gd name="connsiteX2" fmla="*/ 441185 w 447535"/>
              <a:gd name="connsiteY2" fmla="*/ 204470 h 408940"/>
              <a:gd name="connsiteX3" fmla="*/ 223786 w 447535"/>
              <a:gd name="connsiteY3" fmla="*/ 402590 h 408940"/>
              <a:gd name="connsiteX4" fmla="*/ 6350 w 447535"/>
              <a:gd name="connsiteY4" fmla="*/ 204470 h 4089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535" h="408940">
                <a:moveTo>
                  <a:pt x="6350" y="204470"/>
                </a:moveTo>
                <a:cubicBezTo>
                  <a:pt x="6350" y="95122"/>
                  <a:pt x="103695" y="6350"/>
                  <a:pt x="223786" y="6350"/>
                </a:cubicBezTo>
                <a:cubicBezTo>
                  <a:pt x="343865" y="6350"/>
                  <a:pt x="441185" y="95122"/>
                  <a:pt x="441185" y="204470"/>
                </a:cubicBezTo>
                <a:cubicBezTo>
                  <a:pt x="441185" y="313816"/>
                  <a:pt x="343865" y="402590"/>
                  <a:pt x="223786" y="402590"/>
                </a:cubicBezTo>
                <a:cubicBezTo>
                  <a:pt x="103695" y="402590"/>
                  <a:pt x="6350" y="313816"/>
                  <a:pt x="6350" y="20447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85569" y="5192014"/>
            <a:ext cx="434847" cy="396125"/>
          </a:xfrm>
          <a:custGeom>
            <a:avLst/>
            <a:gdLst>
              <a:gd name="connsiteX0" fmla="*/ 0 w 434847"/>
              <a:gd name="connsiteY0" fmla="*/ 198120 h 396125"/>
              <a:gd name="connsiteX1" fmla="*/ 217424 w 434847"/>
              <a:gd name="connsiteY1" fmla="*/ 0 h 396125"/>
              <a:gd name="connsiteX2" fmla="*/ 434847 w 434847"/>
              <a:gd name="connsiteY2" fmla="*/ 198120 h 396125"/>
              <a:gd name="connsiteX3" fmla="*/ 217424 w 434847"/>
              <a:gd name="connsiteY3" fmla="*/ 396125 h 396125"/>
              <a:gd name="connsiteX4" fmla="*/ 0 w 434847"/>
              <a:gd name="connsiteY4" fmla="*/ 198120 h 396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847" h="396125">
                <a:moveTo>
                  <a:pt x="0" y="198120"/>
                </a:moveTo>
                <a:cubicBezTo>
                  <a:pt x="0" y="88645"/>
                  <a:pt x="97282" y="0"/>
                  <a:pt x="217424" y="0"/>
                </a:cubicBezTo>
                <a:cubicBezTo>
                  <a:pt x="337438" y="0"/>
                  <a:pt x="434847" y="88645"/>
                  <a:pt x="434847" y="198120"/>
                </a:cubicBezTo>
                <a:cubicBezTo>
                  <a:pt x="434847" y="307466"/>
                  <a:pt x="337438" y="396125"/>
                  <a:pt x="217424" y="396125"/>
                </a:cubicBezTo>
                <a:cubicBezTo>
                  <a:pt x="97282" y="396125"/>
                  <a:pt x="0" y="307466"/>
                  <a:pt x="0" y="19812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79219" y="5185664"/>
            <a:ext cx="447547" cy="408825"/>
          </a:xfrm>
          <a:custGeom>
            <a:avLst/>
            <a:gdLst>
              <a:gd name="connsiteX0" fmla="*/ 6350 w 447547"/>
              <a:gd name="connsiteY0" fmla="*/ 204470 h 408825"/>
              <a:gd name="connsiteX1" fmla="*/ 223774 w 447547"/>
              <a:gd name="connsiteY1" fmla="*/ 6350 h 408825"/>
              <a:gd name="connsiteX2" fmla="*/ 441197 w 447547"/>
              <a:gd name="connsiteY2" fmla="*/ 204470 h 408825"/>
              <a:gd name="connsiteX3" fmla="*/ 223774 w 447547"/>
              <a:gd name="connsiteY3" fmla="*/ 402475 h 408825"/>
              <a:gd name="connsiteX4" fmla="*/ 6350 w 447547"/>
              <a:gd name="connsiteY4" fmla="*/ 204470 h 408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547" h="408825">
                <a:moveTo>
                  <a:pt x="6350" y="204470"/>
                </a:moveTo>
                <a:cubicBezTo>
                  <a:pt x="6350" y="94995"/>
                  <a:pt x="103632" y="6350"/>
                  <a:pt x="223774" y="6350"/>
                </a:cubicBezTo>
                <a:cubicBezTo>
                  <a:pt x="343788" y="6350"/>
                  <a:pt x="441197" y="94995"/>
                  <a:pt x="441197" y="204470"/>
                </a:cubicBezTo>
                <a:cubicBezTo>
                  <a:pt x="441197" y="313816"/>
                  <a:pt x="343788" y="402475"/>
                  <a:pt x="223774" y="402475"/>
                </a:cubicBezTo>
                <a:cubicBezTo>
                  <a:pt x="103632" y="402475"/>
                  <a:pt x="6350" y="313816"/>
                  <a:pt x="6350" y="20447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95678" y="5252859"/>
            <a:ext cx="239115" cy="231254"/>
          </a:xfrm>
          <a:custGeom>
            <a:avLst/>
            <a:gdLst>
              <a:gd name="connsiteX0" fmla="*/ 0 w 239115"/>
              <a:gd name="connsiteY0" fmla="*/ 231254 h 231254"/>
              <a:gd name="connsiteX1" fmla="*/ 239115 w 239115"/>
              <a:gd name="connsiteY1" fmla="*/ 231254 h 231254"/>
              <a:gd name="connsiteX2" fmla="*/ 239115 w 239115"/>
              <a:gd name="connsiteY2" fmla="*/ 0 h 231254"/>
              <a:gd name="connsiteX3" fmla="*/ 0 w 239115"/>
              <a:gd name="connsiteY3" fmla="*/ 0 h 231254"/>
              <a:gd name="connsiteX4" fmla="*/ 0 w 239115"/>
              <a:gd name="connsiteY4" fmla="*/ 231254 h 2312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15" h="231254">
                <a:moveTo>
                  <a:pt x="0" y="231254"/>
                </a:moveTo>
                <a:lnTo>
                  <a:pt x="239115" y="231254"/>
                </a:lnTo>
                <a:lnTo>
                  <a:pt x="239115" y="0"/>
                </a:lnTo>
                <a:lnTo>
                  <a:pt x="0" y="0"/>
                </a:lnTo>
                <a:lnTo>
                  <a:pt x="0" y="2312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36064" y="4634357"/>
            <a:ext cx="434847" cy="396113"/>
          </a:xfrm>
          <a:custGeom>
            <a:avLst/>
            <a:gdLst>
              <a:gd name="connsiteX0" fmla="*/ 0 w 434847"/>
              <a:gd name="connsiteY0" fmla="*/ 198120 h 396113"/>
              <a:gd name="connsiteX1" fmla="*/ 217423 w 434847"/>
              <a:gd name="connsiteY1" fmla="*/ 0 h 396113"/>
              <a:gd name="connsiteX2" fmla="*/ 434847 w 434847"/>
              <a:gd name="connsiteY2" fmla="*/ 198120 h 396113"/>
              <a:gd name="connsiteX3" fmla="*/ 217423 w 434847"/>
              <a:gd name="connsiteY3" fmla="*/ 396113 h 396113"/>
              <a:gd name="connsiteX4" fmla="*/ 0 w 434847"/>
              <a:gd name="connsiteY4" fmla="*/ 198120 h 396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847" h="396113">
                <a:moveTo>
                  <a:pt x="0" y="198120"/>
                </a:moveTo>
                <a:cubicBezTo>
                  <a:pt x="0" y="88646"/>
                  <a:pt x="97408" y="0"/>
                  <a:pt x="217423" y="0"/>
                </a:cubicBezTo>
                <a:cubicBezTo>
                  <a:pt x="337565" y="0"/>
                  <a:pt x="434847" y="88646"/>
                  <a:pt x="434847" y="198120"/>
                </a:cubicBezTo>
                <a:cubicBezTo>
                  <a:pt x="434847" y="307466"/>
                  <a:pt x="337565" y="396113"/>
                  <a:pt x="217423" y="396113"/>
                </a:cubicBezTo>
                <a:cubicBezTo>
                  <a:pt x="97408" y="396113"/>
                  <a:pt x="0" y="307466"/>
                  <a:pt x="0" y="19812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029714" y="4628007"/>
            <a:ext cx="447547" cy="408813"/>
          </a:xfrm>
          <a:custGeom>
            <a:avLst/>
            <a:gdLst>
              <a:gd name="connsiteX0" fmla="*/ 6350 w 447547"/>
              <a:gd name="connsiteY0" fmla="*/ 204470 h 408813"/>
              <a:gd name="connsiteX1" fmla="*/ 223773 w 447547"/>
              <a:gd name="connsiteY1" fmla="*/ 6350 h 408813"/>
              <a:gd name="connsiteX2" fmla="*/ 441197 w 447547"/>
              <a:gd name="connsiteY2" fmla="*/ 204470 h 408813"/>
              <a:gd name="connsiteX3" fmla="*/ 223773 w 447547"/>
              <a:gd name="connsiteY3" fmla="*/ 402463 h 408813"/>
              <a:gd name="connsiteX4" fmla="*/ 6350 w 447547"/>
              <a:gd name="connsiteY4" fmla="*/ 204470 h 408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547" h="408813">
                <a:moveTo>
                  <a:pt x="6350" y="204470"/>
                </a:moveTo>
                <a:cubicBezTo>
                  <a:pt x="6350" y="94996"/>
                  <a:pt x="103758" y="6350"/>
                  <a:pt x="223773" y="6350"/>
                </a:cubicBezTo>
                <a:cubicBezTo>
                  <a:pt x="343915" y="6350"/>
                  <a:pt x="441197" y="94996"/>
                  <a:pt x="441197" y="204470"/>
                </a:cubicBezTo>
                <a:cubicBezTo>
                  <a:pt x="441197" y="313816"/>
                  <a:pt x="343915" y="402463"/>
                  <a:pt x="223773" y="402463"/>
                </a:cubicBezTo>
                <a:cubicBezTo>
                  <a:pt x="103758" y="402463"/>
                  <a:pt x="6350" y="313816"/>
                  <a:pt x="6350" y="20447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6412" y="5225160"/>
            <a:ext cx="434873" cy="396176"/>
          </a:xfrm>
          <a:custGeom>
            <a:avLst/>
            <a:gdLst>
              <a:gd name="connsiteX0" fmla="*/ 0 w 434873"/>
              <a:gd name="connsiteY0" fmla="*/ 198120 h 396176"/>
              <a:gd name="connsiteX1" fmla="*/ 217436 w 434873"/>
              <a:gd name="connsiteY1" fmla="*/ 0 h 396176"/>
              <a:gd name="connsiteX2" fmla="*/ 434873 w 434873"/>
              <a:gd name="connsiteY2" fmla="*/ 198120 h 396176"/>
              <a:gd name="connsiteX3" fmla="*/ 217436 w 434873"/>
              <a:gd name="connsiteY3" fmla="*/ 396176 h 396176"/>
              <a:gd name="connsiteX4" fmla="*/ 0 w 434873"/>
              <a:gd name="connsiteY4" fmla="*/ 198120 h 396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873" h="396176">
                <a:moveTo>
                  <a:pt x="0" y="198120"/>
                </a:moveTo>
                <a:cubicBezTo>
                  <a:pt x="0" y="88773"/>
                  <a:pt x="97345" y="0"/>
                  <a:pt x="217436" y="0"/>
                </a:cubicBezTo>
                <a:cubicBezTo>
                  <a:pt x="337515" y="0"/>
                  <a:pt x="434873" y="88773"/>
                  <a:pt x="434873" y="198120"/>
                </a:cubicBezTo>
                <a:cubicBezTo>
                  <a:pt x="434873" y="307467"/>
                  <a:pt x="337515" y="396176"/>
                  <a:pt x="217436" y="396176"/>
                </a:cubicBezTo>
                <a:cubicBezTo>
                  <a:pt x="97345" y="396176"/>
                  <a:pt x="0" y="307467"/>
                  <a:pt x="0" y="19812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062" y="5218810"/>
            <a:ext cx="447573" cy="408876"/>
          </a:xfrm>
          <a:custGeom>
            <a:avLst/>
            <a:gdLst>
              <a:gd name="connsiteX0" fmla="*/ 6350 w 447573"/>
              <a:gd name="connsiteY0" fmla="*/ 204470 h 408876"/>
              <a:gd name="connsiteX1" fmla="*/ 223786 w 447573"/>
              <a:gd name="connsiteY1" fmla="*/ 6350 h 408876"/>
              <a:gd name="connsiteX2" fmla="*/ 441223 w 447573"/>
              <a:gd name="connsiteY2" fmla="*/ 204470 h 408876"/>
              <a:gd name="connsiteX3" fmla="*/ 223786 w 447573"/>
              <a:gd name="connsiteY3" fmla="*/ 402526 h 408876"/>
              <a:gd name="connsiteX4" fmla="*/ 6350 w 447573"/>
              <a:gd name="connsiteY4" fmla="*/ 204470 h 408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573" h="408876">
                <a:moveTo>
                  <a:pt x="6350" y="204470"/>
                </a:moveTo>
                <a:cubicBezTo>
                  <a:pt x="6350" y="95123"/>
                  <a:pt x="103695" y="6350"/>
                  <a:pt x="223786" y="6350"/>
                </a:cubicBezTo>
                <a:cubicBezTo>
                  <a:pt x="343865" y="6350"/>
                  <a:pt x="441223" y="95123"/>
                  <a:pt x="441223" y="204470"/>
                </a:cubicBezTo>
                <a:cubicBezTo>
                  <a:pt x="441223" y="313817"/>
                  <a:pt x="343865" y="402526"/>
                  <a:pt x="223786" y="402526"/>
                </a:cubicBezTo>
                <a:cubicBezTo>
                  <a:pt x="103695" y="402526"/>
                  <a:pt x="6350" y="313817"/>
                  <a:pt x="6350" y="20447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16597" y="5286133"/>
            <a:ext cx="239115" cy="231254"/>
          </a:xfrm>
          <a:custGeom>
            <a:avLst/>
            <a:gdLst>
              <a:gd name="connsiteX0" fmla="*/ 0 w 239115"/>
              <a:gd name="connsiteY0" fmla="*/ 231254 h 231254"/>
              <a:gd name="connsiteX1" fmla="*/ 239115 w 239115"/>
              <a:gd name="connsiteY1" fmla="*/ 231254 h 231254"/>
              <a:gd name="connsiteX2" fmla="*/ 239115 w 239115"/>
              <a:gd name="connsiteY2" fmla="*/ 0 h 231254"/>
              <a:gd name="connsiteX3" fmla="*/ 0 w 239115"/>
              <a:gd name="connsiteY3" fmla="*/ 0 h 231254"/>
              <a:gd name="connsiteX4" fmla="*/ 0 w 239115"/>
              <a:gd name="connsiteY4" fmla="*/ 231254 h 2312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39115" h="231254">
                <a:moveTo>
                  <a:pt x="0" y="231254"/>
                </a:moveTo>
                <a:lnTo>
                  <a:pt x="239115" y="231254"/>
                </a:lnTo>
                <a:lnTo>
                  <a:pt x="239115" y="0"/>
                </a:lnTo>
                <a:lnTo>
                  <a:pt x="0" y="0"/>
                </a:lnTo>
                <a:lnTo>
                  <a:pt x="0" y="23125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08036" y="4416678"/>
            <a:ext cx="276466" cy="235077"/>
          </a:xfrm>
          <a:custGeom>
            <a:avLst/>
            <a:gdLst>
              <a:gd name="connsiteX0" fmla="*/ 270116 w 276466"/>
              <a:gd name="connsiteY0" fmla="*/ 6350 h 235077"/>
              <a:gd name="connsiteX1" fmla="*/ 6350 w 276466"/>
              <a:gd name="connsiteY1" fmla="*/ 228727 h 235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6466" h="235077">
                <a:moveTo>
                  <a:pt x="270116" y="6350"/>
                </a:moveTo>
                <a:lnTo>
                  <a:pt x="6350" y="2287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98157" y="4984241"/>
            <a:ext cx="276428" cy="235204"/>
          </a:xfrm>
          <a:custGeom>
            <a:avLst/>
            <a:gdLst>
              <a:gd name="connsiteX0" fmla="*/ 270078 w 276428"/>
              <a:gd name="connsiteY0" fmla="*/ 6350 h 235204"/>
              <a:gd name="connsiteX1" fmla="*/ 6350 w 276428"/>
              <a:gd name="connsiteY1" fmla="*/ 228854 h 2352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6428" h="235204">
                <a:moveTo>
                  <a:pt x="270078" y="6350"/>
                </a:moveTo>
                <a:lnTo>
                  <a:pt x="6350" y="22885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278382" y="4967732"/>
            <a:ext cx="276479" cy="235077"/>
          </a:xfrm>
          <a:custGeom>
            <a:avLst/>
            <a:gdLst>
              <a:gd name="connsiteX0" fmla="*/ 6350 w 276479"/>
              <a:gd name="connsiteY0" fmla="*/ 6350 h 235077"/>
              <a:gd name="connsiteX1" fmla="*/ 270128 w 276479"/>
              <a:gd name="connsiteY1" fmla="*/ 228727 h 235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6479" h="235077">
                <a:moveTo>
                  <a:pt x="6350" y="6350"/>
                </a:moveTo>
                <a:lnTo>
                  <a:pt x="270128" y="2287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788286" y="4403344"/>
            <a:ext cx="344424" cy="263906"/>
          </a:xfrm>
          <a:custGeom>
            <a:avLst/>
            <a:gdLst>
              <a:gd name="connsiteX0" fmla="*/ 6350 w 344424"/>
              <a:gd name="connsiteY0" fmla="*/ 6350 h 263906"/>
              <a:gd name="connsiteX1" fmla="*/ 338073 w 344424"/>
              <a:gd name="connsiteY1" fmla="*/ 257555 h 263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44424" h="263906">
                <a:moveTo>
                  <a:pt x="6350" y="6350"/>
                </a:moveTo>
                <a:lnTo>
                  <a:pt x="338073" y="2575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11857" y="4951095"/>
            <a:ext cx="276352" cy="235077"/>
          </a:xfrm>
          <a:custGeom>
            <a:avLst/>
            <a:gdLst>
              <a:gd name="connsiteX0" fmla="*/ 6350 w 276352"/>
              <a:gd name="connsiteY0" fmla="*/ 6350 h 235077"/>
              <a:gd name="connsiteX1" fmla="*/ 270001 w 276352"/>
              <a:gd name="connsiteY1" fmla="*/ 228726 h 235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6352" h="235077">
                <a:moveTo>
                  <a:pt x="6350" y="6350"/>
                </a:moveTo>
                <a:lnTo>
                  <a:pt x="270001" y="2287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89276" y="5085841"/>
            <a:ext cx="434975" cy="396113"/>
          </a:xfrm>
          <a:custGeom>
            <a:avLst/>
            <a:gdLst>
              <a:gd name="connsiteX0" fmla="*/ 0 w 434975"/>
              <a:gd name="connsiteY0" fmla="*/ 197992 h 396113"/>
              <a:gd name="connsiteX1" fmla="*/ 217423 w 434975"/>
              <a:gd name="connsiteY1" fmla="*/ 0 h 396113"/>
              <a:gd name="connsiteX2" fmla="*/ 434975 w 434975"/>
              <a:gd name="connsiteY2" fmla="*/ 197992 h 396113"/>
              <a:gd name="connsiteX3" fmla="*/ 217423 w 434975"/>
              <a:gd name="connsiteY3" fmla="*/ 396113 h 396113"/>
              <a:gd name="connsiteX4" fmla="*/ 0 w 434975"/>
              <a:gd name="connsiteY4" fmla="*/ 197992 h 396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975" h="396113">
                <a:moveTo>
                  <a:pt x="0" y="197992"/>
                </a:moveTo>
                <a:cubicBezTo>
                  <a:pt x="0" y="88646"/>
                  <a:pt x="97408" y="0"/>
                  <a:pt x="217423" y="0"/>
                </a:cubicBezTo>
                <a:cubicBezTo>
                  <a:pt x="337566" y="0"/>
                  <a:pt x="434975" y="88646"/>
                  <a:pt x="434975" y="197992"/>
                </a:cubicBezTo>
                <a:cubicBezTo>
                  <a:pt x="434975" y="307467"/>
                  <a:pt x="337566" y="396113"/>
                  <a:pt x="217423" y="396113"/>
                </a:cubicBezTo>
                <a:cubicBezTo>
                  <a:pt x="97408" y="396113"/>
                  <a:pt x="0" y="307467"/>
                  <a:pt x="0" y="19799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582926" y="5079491"/>
            <a:ext cx="447675" cy="408813"/>
          </a:xfrm>
          <a:custGeom>
            <a:avLst/>
            <a:gdLst>
              <a:gd name="connsiteX0" fmla="*/ 6350 w 447675"/>
              <a:gd name="connsiteY0" fmla="*/ 204342 h 408813"/>
              <a:gd name="connsiteX1" fmla="*/ 223773 w 447675"/>
              <a:gd name="connsiteY1" fmla="*/ 6350 h 408813"/>
              <a:gd name="connsiteX2" fmla="*/ 441325 w 447675"/>
              <a:gd name="connsiteY2" fmla="*/ 204342 h 408813"/>
              <a:gd name="connsiteX3" fmla="*/ 223773 w 447675"/>
              <a:gd name="connsiteY3" fmla="*/ 402463 h 408813"/>
              <a:gd name="connsiteX4" fmla="*/ 6350 w 447675"/>
              <a:gd name="connsiteY4" fmla="*/ 204342 h 408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675" h="408813">
                <a:moveTo>
                  <a:pt x="6350" y="204342"/>
                </a:moveTo>
                <a:cubicBezTo>
                  <a:pt x="6350" y="94996"/>
                  <a:pt x="103758" y="6350"/>
                  <a:pt x="223773" y="6350"/>
                </a:cubicBezTo>
                <a:cubicBezTo>
                  <a:pt x="343916" y="6350"/>
                  <a:pt x="441325" y="94996"/>
                  <a:pt x="441325" y="204342"/>
                </a:cubicBezTo>
                <a:cubicBezTo>
                  <a:pt x="441325" y="313817"/>
                  <a:pt x="343916" y="402463"/>
                  <a:pt x="223773" y="402463"/>
                </a:cubicBezTo>
                <a:cubicBezTo>
                  <a:pt x="103758" y="402463"/>
                  <a:pt x="6350" y="313817"/>
                  <a:pt x="6350" y="2043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9289" y="4022725"/>
            <a:ext cx="434975" cy="395985"/>
          </a:xfrm>
          <a:custGeom>
            <a:avLst/>
            <a:gdLst>
              <a:gd name="connsiteX0" fmla="*/ 0 w 434975"/>
              <a:gd name="connsiteY0" fmla="*/ 197992 h 395985"/>
              <a:gd name="connsiteX1" fmla="*/ 217423 w 434975"/>
              <a:gd name="connsiteY1" fmla="*/ 0 h 395985"/>
              <a:gd name="connsiteX2" fmla="*/ 434975 w 434975"/>
              <a:gd name="connsiteY2" fmla="*/ 197992 h 395985"/>
              <a:gd name="connsiteX3" fmla="*/ 217423 w 434975"/>
              <a:gd name="connsiteY3" fmla="*/ 395985 h 395985"/>
              <a:gd name="connsiteX4" fmla="*/ 0 w 434975"/>
              <a:gd name="connsiteY4" fmla="*/ 197992 h 3959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975" h="395985">
                <a:moveTo>
                  <a:pt x="0" y="197992"/>
                </a:moveTo>
                <a:cubicBezTo>
                  <a:pt x="0" y="88646"/>
                  <a:pt x="97282" y="0"/>
                  <a:pt x="217423" y="0"/>
                </a:cubicBezTo>
                <a:cubicBezTo>
                  <a:pt x="337565" y="0"/>
                  <a:pt x="434975" y="88646"/>
                  <a:pt x="434975" y="197992"/>
                </a:cubicBezTo>
                <a:cubicBezTo>
                  <a:pt x="434975" y="307340"/>
                  <a:pt x="337565" y="395985"/>
                  <a:pt x="217423" y="395985"/>
                </a:cubicBezTo>
                <a:cubicBezTo>
                  <a:pt x="97282" y="395985"/>
                  <a:pt x="0" y="307340"/>
                  <a:pt x="0" y="19799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2939" y="4016375"/>
            <a:ext cx="447675" cy="408685"/>
          </a:xfrm>
          <a:custGeom>
            <a:avLst/>
            <a:gdLst>
              <a:gd name="connsiteX0" fmla="*/ 6350 w 447675"/>
              <a:gd name="connsiteY0" fmla="*/ 204342 h 408685"/>
              <a:gd name="connsiteX1" fmla="*/ 223773 w 447675"/>
              <a:gd name="connsiteY1" fmla="*/ 6350 h 408685"/>
              <a:gd name="connsiteX2" fmla="*/ 441325 w 447675"/>
              <a:gd name="connsiteY2" fmla="*/ 204342 h 408685"/>
              <a:gd name="connsiteX3" fmla="*/ 223773 w 447675"/>
              <a:gd name="connsiteY3" fmla="*/ 402335 h 408685"/>
              <a:gd name="connsiteX4" fmla="*/ 6350 w 447675"/>
              <a:gd name="connsiteY4" fmla="*/ 204342 h 408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675" h="408685">
                <a:moveTo>
                  <a:pt x="6350" y="204342"/>
                </a:moveTo>
                <a:cubicBezTo>
                  <a:pt x="6350" y="94996"/>
                  <a:pt x="103632" y="6350"/>
                  <a:pt x="223773" y="6350"/>
                </a:cubicBezTo>
                <a:cubicBezTo>
                  <a:pt x="343915" y="6350"/>
                  <a:pt x="441325" y="94996"/>
                  <a:pt x="441325" y="204342"/>
                </a:cubicBezTo>
                <a:cubicBezTo>
                  <a:pt x="441325" y="313690"/>
                  <a:pt x="343915" y="402335"/>
                  <a:pt x="223773" y="402335"/>
                </a:cubicBezTo>
                <a:cubicBezTo>
                  <a:pt x="103632" y="402335"/>
                  <a:pt x="6350" y="313690"/>
                  <a:pt x="6350" y="2043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068698" y="4347083"/>
            <a:ext cx="434848" cy="263906"/>
          </a:xfrm>
          <a:custGeom>
            <a:avLst/>
            <a:gdLst>
              <a:gd name="connsiteX0" fmla="*/ 6350 w 434848"/>
              <a:gd name="connsiteY0" fmla="*/ 6350 h 263906"/>
              <a:gd name="connsiteX1" fmla="*/ 428497 w 434848"/>
              <a:gd name="connsiteY1" fmla="*/ 257555 h 26390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34848" h="263906">
                <a:moveTo>
                  <a:pt x="6350" y="6350"/>
                </a:moveTo>
                <a:lnTo>
                  <a:pt x="428497" y="257555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0400" y="4575809"/>
            <a:ext cx="434975" cy="396113"/>
          </a:xfrm>
          <a:custGeom>
            <a:avLst/>
            <a:gdLst>
              <a:gd name="connsiteX0" fmla="*/ 0 w 434975"/>
              <a:gd name="connsiteY0" fmla="*/ 197993 h 396113"/>
              <a:gd name="connsiteX1" fmla="*/ 217551 w 434975"/>
              <a:gd name="connsiteY1" fmla="*/ 0 h 396113"/>
              <a:gd name="connsiteX2" fmla="*/ 434975 w 434975"/>
              <a:gd name="connsiteY2" fmla="*/ 197993 h 396113"/>
              <a:gd name="connsiteX3" fmla="*/ 217551 w 434975"/>
              <a:gd name="connsiteY3" fmla="*/ 396113 h 396113"/>
              <a:gd name="connsiteX4" fmla="*/ 0 w 434975"/>
              <a:gd name="connsiteY4" fmla="*/ 197993 h 396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975" h="396113">
                <a:moveTo>
                  <a:pt x="0" y="197993"/>
                </a:moveTo>
                <a:cubicBezTo>
                  <a:pt x="0" y="88646"/>
                  <a:pt x="97409" y="0"/>
                  <a:pt x="217551" y="0"/>
                </a:cubicBezTo>
                <a:cubicBezTo>
                  <a:pt x="337565" y="0"/>
                  <a:pt x="434975" y="88646"/>
                  <a:pt x="434975" y="197993"/>
                </a:cubicBezTo>
                <a:cubicBezTo>
                  <a:pt x="434975" y="307467"/>
                  <a:pt x="337565" y="396113"/>
                  <a:pt x="217551" y="396113"/>
                </a:cubicBezTo>
                <a:cubicBezTo>
                  <a:pt x="97409" y="396113"/>
                  <a:pt x="0" y="307467"/>
                  <a:pt x="0" y="197993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94050" y="4569459"/>
            <a:ext cx="447675" cy="408813"/>
          </a:xfrm>
          <a:custGeom>
            <a:avLst/>
            <a:gdLst>
              <a:gd name="connsiteX0" fmla="*/ 6350 w 447675"/>
              <a:gd name="connsiteY0" fmla="*/ 204343 h 408813"/>
              <a:gd name="connsiteX1" fmla="*/ 223901 w 447675"/>
              <a:gd name="connsiteY1" fmla="*/ 6350 h 408813"/>
              <a:gd name="connsiteX2" fmla="*/ 441325 w 447675"/>
              <a:gd name="connsiteY2" fmla="*/ 204343 h 408813"/>
              <a:gd name="connsiteX3" fmla="*/ 223901 w 447675"/>
              <a:gd name="connsiteY3" fmla="*/ 402463 h 408813"/>
              <a:gd name="connsiteX4" fmla="*/ 6350 w 447675"/>
              <a:gd name="connsiteY4" fmla="*/ 204343 h 408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675" h="408813">
                <a:moveTo>
                  <a:pt x="6350" y="204343"/>
                </a:moveTo>
                <a:cubicBezTo>
                  <a:pt x="6350" y="94996"/>
                  <a:pt x="103759" y="6350"/>
                  <a:pt x="223901" y="6350"/>
                </a:cubicBezTo>
                <a:cubicBezTo>
                  <a:pt x="343915" y="6350"/>
                  <a:pt x="441325" y="94996"/>
                  <a:pt x="441325" y="204343"/>
                </a:cubicBezTo>
                <a:cubicBezTo>
                  <a:pt x="441325" y="313817"/>
                  <a:pt x="343915" y="402463"/>
                  <a:pt x="223901" y="402463"/>
                </a:cubicBezTo>
                <a:cubicBezTo>
                  <a:pt x="103759" y="402463"/>
                  <a:pt x="6350" y="313817"/>
                  <a:pt x="6350" y="204343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9185" y="4564760"/>
            <a:ext cx="434975" cy="396113"/>
          </a:xfrm>
          <a:custGeom>
            <a:avLst/>
            <a:gdLst>
              <a:gd name="connsiteX0" fmla="*/ 0 w 434975"/>
              <a:gd name="connsiteY0" fmla="*/ 197992 h 396113"/>
              <a:gd name="connsiteX1" fmla="*/ 217551 w 434975"/>
              <a:gd name="connsiteY1" fmla="*/ 0 h 396113"/>
              <a:gd name="connsiteX2" fmla="*/ 434975 w 434975"/>
              <a:gd name="connsiteY2" fmla="*/ 197992 h 396113"/>
              <a:gd name="connsiteX3" fmla="*/ 217551 w 434975"/>
              <a:gd name="connsiteY3" fmla="*/ 396113 h 396113"/>
              <a:gd name="connsiteX4" fmla="*/ 0 w 434975"/>
              <a:gd name="connsiteY4" fmla="*/ 197992 h 396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975" h="396113">
                <a:moveTo>
                  <a:pt x="0" y="197992"/>
                </a:moveTo>
                <a:cubicBezTo>
                  <a:pt x="0" y="88646"/>
                  <a:pt x="97409" y="0"/>
                  <a:pt x="217551" y="0"/>
                </a:cubicBezTo>
                <a:cubicBezTo>
                  <a:pt x="337692" y="0"/>
                  <a:pt x="434975" y="88646"/>
                  <a:pt x="434975" y="197992"/>
                </a:cubicBezTo>
                <a:cubicBezTo>
                  <a:pt x="434975" y="307340"/>
                  <a:pt x="337692" y="396113"/>
                  <a:pt x="217551" y="396113"/>
                </a:cubicBezTo>
                <a:cubicBezTo>
                  <a:pt x="97409" y="396113"/>
                  <a:pt x="0" y="307340"/>
                  <a:pt x="0" y="19799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2835" y="4558410"/>
            <a:ext cx="447675" cy="408813"/>
          </a:xfrm>
          <a:custGeom>
            <a:avLst/>
            <a:gdLst>
              <a:gd name="connsiteX0" fmla="*/ 6350 w 447675"/>
              <a:gd name="connsiteY0" fmla="*/ 204342 h 408813"/>
              <a:gd name="connsiteX1" fmla="*/ 223901 w 447675"/>
              <a:gd name="connsiteY1" fmla="*/ 6350 h 408813"/>
              <a:gd name="connsiteX2" fmla="*/ 441325 w 447675"/>
              <a:gd name="connsiteY2" fmla="*/ 204342 h 408813"/>
              <a:gd name="connsiteX3" fmla="*/ 223901 w 447675"/>
              <a:gd name="connsiteY3" fmla="*/ 402463 h 408813"/>
              <a:gd name="connsiteX4" fmla="*/ 6350 w 447675"/>
              <a:gd name="connsiteY4" fmla="*/ 204342 h 408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675" h="408813">
                <a:moveTo>
                  <a:pt x="6350" y="204342"/>
                </a:moveTo>
                <a:cubicBezTo>
                  <a:pt x="6350" y="94996"/>
                  <a:pt x="103759" y="6350"/>
                  <a:pt x="223901" y="6350"/>
                </a:cubicBezTo>
                <a:cubicBezTo>
                  <a:pt x="344042" y="6350"/>
                  <a:pt x="441325" y="94996"/>
                  <a:pt x="441325" y="204342"/>
                </a:cubicBezTo>
                <a:cubicBezTo>
                  <a:pt x="441325" y="313690"/>
                  <a:pt x="344042" y="402463"/>
                  <a:pt x="223901" y="402463"/>
                </a:cubicBezTo>
                <a:cubicBezTo>
                  <a:pt x="103759" y="402463"/>
                  <a:pt x="6350" y="313690"/>
                  <a:pt x="6350" y="2043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39032" y="5166614"/>
            <a:ext cx="434975" cy="395985"/>
          </a:xfrm>
          <a:custGeom>
            <a:avLst/>
            <a:gdLst>
              <a:gd name="connsiteX0" fmla="*/ 0 w 434975"/>
              <a:gd name="connsiteY0" fmla="*/ 197992 h 395985"/>
              <a:gd name="connsiteX1" fmla="*/ 217551 w 434975"/>
              <a:gd name="connsiteY1" fmla="*/ 0 h 395985"/>
              <a:gd name="connsiteX2" fmla="*/ 434975 w 434975"/>
              <a:gd name="connsiteY2" fmla="*/ 197992 h 395985"/>
              <a:gd name="connsiteX3" fmla="*/ 217551 w 434975"/>
              <a:gd name="connsiteY3" fmla="*/ 395985 h 395985"/>
              <a:gd name="connsiteX4" fmla="*/ 0 w 434975"/>
              <a:gd name="connsiteY4" fmla="*/ 197992 h 3959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975" h="395985">
                <a:moveTo>
                  <a:pt x="0" y="197992"/>
                </a:moveTo>
                <a:cubicBezTo>
                  <a:pt x="0" y="88645"/>
                  <a:pt x="97408" y="0"/>
                  <a:pt x="217551" y="0"/>
                </a:cubicBezTo>
                <a:cubicBezTo>
                  <a:pt x="337565" y="0"/>
                  <a:pt x="434975" y="88645"/>
                  <a:pt x="434975" y="197992"/>
                </a:cubicBezTo>
                <a:cubicBezTo>
                  <a:pt x="434975" y="307339"/>
                  <a:pt x="337565" y="395985"/>
                  <a:pt x="217551" y="395985"/>
                </a:cubicBezTo>
                <a:cubicBezTo>
                  <a:pt x="97408" y="395985"/>
                  <a:pt x="0" y="307339"/>
                  <a:pt x="0" y="19799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32682" y="5160264"/>
            <a:ext cx="447675" cy="408685"/>
          </a:xfrm>
          <a:custGeom>
            <a:avLst/>
            <a:gdLst>
              <a:gd name="connsiteX0" fmla="*/ 6350 w 447675"/>
              <a:gd name="connsiteY0" fmla="*/ 204342 h 408685"/>
              <a:gd name="connsiteX1" fmla="*/ 223901 w 447675"/>
              <a:gd name="connsiteY1" fmla="*/ 6350 h 408685"/>
              <a:gd name="connsiteX2" fmla="*/ 441325 w 447675"/>
              <a:gd name="connsiteY2" fmla="*/ 204342 h 408685"/>
              <a:gd name="connsiteX3" fmla="*/ 223901 w 447675"/>
              <a:gd name="connsiteY3" fmla="*/ 402335 h 408685"/>
              <a:gd name="connsiteX4" fmla="*/ 6350 w 447675"/>
              <a:gd name="connsiteY4" fmla="*/ 204342 h 40868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675" h="408685">
                <a:moveTo>
                  <a:pt x="6350" y="204342"/>
                </a:moveTo>
                <a:cubicBezTo>
                  <a:pt x="6350" y="94995"/>
                  <a:pt x="103758" y="6350"/>
                  <a:pt x="223901" y="6350"/>
                </a:cubicBezTo>
                <a:cubicBezTo>
                  <a:pt x="343915" y="6350"/>
                  <a:pt x="441325" y="94995"/>
                  <a:pt x="441325" y="204342"/>
                </a:cubicBezTo>
                <a:cubicBezTo>
                  <a:pt x="441325" y="313689"/>
                  <a:pt x="343915" y="402335"/>
                  <a:pt x="223901" y="402335"/>
                </a:cubicBezTo>
                <a:cubicBezTo>
                  <a:pt x="103758" y="402335"/>
                  <a:pt x="6350" y="313689"/>
                  <a:pt x="6350" y="20434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94275" y="5083555"/>
            <a:ext cx="434975" cy="396113"/>
          </a:xfrm>
          <a:custGeom>
            <a:avLst/>
            <a:gdLst>
              <a:gd name="connsiteX0" fmla="*/ 0 w 434975"/>
              <a:gd name="connsiteY0" fmla="*/ 198120 h 396113"/>
              <a:gd name="connsiteX1" fmla="*/ 217423 w 434975"/>
              <a:gd name="connsiteY1" fmla="*/ 0 h 396113"/>
              <a:gd name="connsiteX2" fmla="*/ 434975 w 434975"/>
              <a:gd name="connsiteY2" fmla="*/ 198120 h 396113"/>
              <a:gd name="connsiteX3" fmla="*/ 217423 w 434975"/>
              <a:gd name="connsiteY3" fmla="*/ 396113 h 396113"/>
              <a:gd name="connsiteX4" fmla="*/ 0 w 434975"/>
              <a:gd name="connsiteY4" fmla="*/ 198120 h 3961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4975" h="396113">
                <a:moveTo>
                  <a:pt x="0" y="198120"/>
                </a:moveTo>
                <a:cubicBezTo>
                  <a:pt x="0" y="88646"/>
                  <a:pt x="97409" y="0"/>
                  <a:pt x="217423" y="0"/>
                </a:cubicBezTo>
                <a:cubicBezTo>
                  <a:pt x="337565" y="0"/>
                  <a:pt x="434975" y="88646"/>
                  <a:pt x="434975" y="198120"/>
                </a:cubicBezTo>
                <a:cubicBezTo>
                  <a:pt x="434975" y="307466"/>
                  <a:pt x="337565" y="396113"/>
                  <a:pt x="217423" y="396113"/>
                </a:cubicBezTo>
                <a:cubicBezTo>
                  <a:pt x="97409" y="396113"/>
                  <a:pt x="0" y="307466"/>
                  <a:pt x="0" y="198120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87925" y="5077205"/>
            <a:ext cx="447675" cy="408813"/>
          </a:xfrm>
          <a:custGeom>
            <a:avLst/>
            <a:gdLst>
              <a:gd name="connsiteX0" fmla="*/ 6350 w 447675"/>
              <a:gd name="connsiteY0" fmla="*/ 204470 h 408813"/>
              <a:gd name="connsiteX1" fmla="*/ 223773 w 447675"/>
              <a:gd name="connsiteY1" fmla="*/ 6350 h 408813"/>
              <a:gd name="connsiteX2" fmla="*/ 441325 w 447675"/>
              <a:gd name="connsiteY2" fmla="*/ 204470 h 408813"/>
              <a:gd name="connsiteX3" fmla="*/ 223773 w 447675"/>
              <a:gd name="connsiteY3" fmla="*/ 402463 h 408813"/>
              <a:gd name="connsiteX4" fmla="*/ 6350 w 447675"/>
              <a:gd name="connsiteY4" fmla="*/ 204470 h 40881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47675" h="408813">
                <a:moveTo>
                  <a:pt x="6350" y="204470"/>
                </a:moveTo>
                <a:cubicBezTo>
                  <a:pt x="6350" y="94996"/>
                  <a:pt x="103759" y="6350"/>
                  <a:pt x="223773" y="6350"/>
                </a:cubicBezTo>
                <a:cubicBezTo>
                  <a:pt x="343915" y="6350"/>
                  <a:pt x="441325" y="94996"/>
                  <a:pt x="441325" y="204470"/>
                </a:cubicBezTo>
                <a:cubicBezTo>
                  <a:pt x="441325" y="313816"/>
                  <a:pt x="343915" y="402463"/>
                  <a:pt x="223773" y="402463"/>
                </a:cubicBezTo>
                <a:cubicBezTo>
                  <a:pt x="103759" y="402463"/>
                  <a:pt x="6350" y="313816"/>
                  <a:pt x="6350" y="20447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244594" y="4937886"/>
            <a:ext cx="276479" cy="235077"/>
          </a:xfrm>
          <a:custGeom>
            <a:avLst/>
            <a:gdLst>
              <a:gd name="connsiteX0" fmla="*/ 270128 w 276479"/>
              <a:gd name="connsiteY0" fmla="*/ 6350 h 235077"/>
              <a:gd name="connsiteX1" fmla="*/ 6350 w 276479"/>
              <a:gd name="connsiteY1" fmla="*/ 228727 h 235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6479" h="235077">
                <a:moveTo>
                  <a:pt x="270128" y="6350"/>
                </a:moveTo>
                <a:lnTo>
                  <a:pt x="6350" y="228727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789804" y="4888103"/>
            <a:ext cx="276479" cy="235077"/>
          </a:xfrm>
          <a:custGeom>
            <a:avLst/>
            <a:gdLst>
              <a:gd name="connsiteX0" fmla="*/ 6350 w 276479"/>
              <a:gd name="connsiteY0" fmla="*/ 6350 h 235077"/>
              <a:gd name="connsiteX1" fmla="*/ 270129 w 276479"/>
              <a:gd name="connsiteY1" fmla="*/ 228726 h 235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6479" h="235077">
                <a:moveTo>
                  <a:pt x="6350" y="6350"/>
                </a:moveTo>
                <a:lnTo>
                  <a:pt x="270129" y="2287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523488" y="4363720"/>
            <a:ext cx="276479" cy="235077"/>
          </a:xfrm>
          <a:custGeom>
            <a:avLst/>
            <a:gdLst>
              <a:gd name="connsiteX0" fmla="*/ 270128 w 276479"/>
              <a:gd name="connsiteY0" fmla="*/ 6350 h 235077"/>
              <a:gd name="connsiteX1" fmla="*/ 6350 w 276479"/>
              <a:gd name="connsiteY1" fmla="*/ 228726 h 2350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276479" h="235077">
                <a:moveTo>
                  <a:pt x="270128" y="6350"/>
                </a:moveTo>
                <a:lnTo>
                  <a:pt x="6350" y="22872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19040" y="5240237"/>
            <a:ext cx="382761" cy="396515"/>
          </a:xfrm>
          <a:custGeom>
            <a:avLst/>
            <a:gdLst>
              <a:gd name="connsiteX0" fmla="*/ 9357 w 382761"/>
              <a:gd name="connsiteY0" fmla="*/ 342635 h 396515"/>
              <a:gd name="connsiteX1" fmla="*/ 53724 w 382761"/>
              <a:gd name="connsiteY1" fmla="*/ 387156 h 396515"/>
              <a:gd name="connsiteX2" fmla="*/ 329045 w 382761"/>
              <a:gd name="connsiteY2" fmla="*/ 387156 h 396515"/>
              <a:gd name="connsiteX3" fmla="*/ 373403 w 382761"/>
              <a:gd name="connsiteY3" fmla="*/ 342635 h 396515"/>
              <a:gd name="connsiteX4" fmla="*/ 373403 w 382761"/>
              <a:gd name="connsiteY4" fmla="*/ 53980 h 396515"/>
              <a:gd name="connsiteX5" fmla="*/ 329045 w 382761"/>
              <a:gd name="connsiteY5" fmla="*/ 9357 h 396515"/>
              <a:gd name="connsiteX6" fmla="*/ 53724 w 382761"/>
              <a:gd name="connsiteY6" fmla="*/ 9357 h 396515"/>
              <a:gd name="connsiteX7" fmla="*/ 9357 w 382761"/>
              <a:gd name="connsiteY7" fmla="*/ 53980 h 396515"/>
              <a:gd name="connsiteX8" fmla="*/ 9357 w 382761"/>
              <a:gd name="connsiteY8" fmla="*/ 342635 h 396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82761" h="396515">
                <a:moveTo>
                  <a:pt x="9357" y="342635"/>
                </a:moveTo>
                <a:cubicBezTo>
                  <a:pt x="9357" y="367280"/>
                  <a:pt x="29158" y="387156"/>
                  <a:pt x="53724" y="387156"/>
                </a:cubicBezTo>
                <a:lnTo>
                  <a:pt x="329045" y="387156"/>
                </a:lnTo>
                <a:cubicBezTo>
                  <a:pt x="353596" y="387156"/>
                  <a:pt x="373403" y="367280"/>
                  <a:pt x="373403" y="342635"/>
                </a:cubicBezTo>
                <a:lnTo>
                  <a:pt x="373403" y="53980"/>
                </a:lnTo>
                <a:cubicBezTo>
                  <a:pt x="373403" y="29331"/>
                  <a:pt x="353596" y="9357"/>
                  <a:pt x="329045" y="9357"/>
                </a:cubicBezTo>
                <a:lnTo>
                  <a:pt x="53724" y="9357"/>
                </a:lnTo>
                <a:cubicBezTo>
                  <a:pt x="29158" y="9357"/>
                  <a:pt x="9357" y="29331"/>
                  <a:pt x="9357" y="53980"/>
                </a:cubicBezTo>
                <a:lnTo>
                  <a:pt x="9357" y="3426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438275" y="5484876"/>
            <a:ext cx="371475" cy="384111"/>
          </a:xfrm>
          <a:custGeom>
            <a:avLst/>
            <a:gdLst>
              <a:gd name="connsiteX0" fmla="*/ 6350 w 371475"/>
              <a:gd name="connsiteY0" fmla="*/ 49657 h 384111"/>
              <a:gd name="connsiteX1" fmla="*/ 49783 w 371475"/>
              <a:gd name="connsiteY1" fmla="*/ 6350 h 384111"/>
              <a:gd name="connsiteX2" fmla="*/ 321691 w 371475"/>
              <a:gd name="connsiteY2" fmla="*/ 6350 h 384111"/>
              <a:gd name="connsiteX3" fmla="*/ 365125 w 371475"/>
              <a:gd name="connsiteY3" fmla="*/ 49657 h 384111"/>
              <a:gd name="connsiteX4" fmla="*/ 365125 w 371475"/>
              <a:gd name="connsiteY4" fmla="*/ 334340 h 384111"/>
              <a:gd name="connsiteX5" fmla="*/ 321691 w 371475"/>
              <a:gd name="connsiteY5" fmla="*/ 377761 h 384111"/>
              <a:gd name="connsiteX6" fmla="*/ 49783 w 371475"/>
              <a:gd name="connsiteY6" fmla="*/ 377761 h 384111"/>
              <a:gd name="connsiteX7" fmla="*/ 6350 w 371475"/>
              <a:gd name="connsiteY7" fmla="*/ 334340 h 384111"/>
              <a:gd name="connsiteX8" fmla="*/ 6350 w 371475"/>
              <a:gd name="connsiteY8" fmla="*/ 49657 h 38411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71475" h="384111">
                <a:moveTo>
                  <a:pt x="6350" y="49657"/>
                </a:moveTo>
                <a:cubicBezTo>
                  <a:pt x="6350" y="25780"/>
                  <a:pt x="25780" y="6350"/>
                  <a:pt x="49783" y="6350"/>
                </a:cubicBezTo>
                <a:lnTo>
                  <a:pt x="321691" y="6350"/>
                </a:lnTo>
                <a:cubicBezTo>
                  <a:pt x="345694" y="6350"/>
                  <a:pt x="365125" y="25780"/>
                  <a:pt x="365125" y="49657"/>
                </a:cubicBezTo>
                <a:lnTo>
                  <a:pt x="365125" y="334340"/>
                </a:lnTo>
                <a:cubicBezTo>
                  <a:pt x="365125" y="358317"/>
                  <a:pt x="345694" y="377761"/>
                  <a:pt x="321691" y="377761"/>
                </a:cubicBezTo>
                <a:lnTo>
                  <a:pt x="49783" y="377761"/>
                </a:lnTo>
                <a:cubicBezTo>
                  <a:pt x="25780" y="377761"/>
                  <a:pt x="6350" y="358317"/>
                  <a:pt x="6350" y="334340"/>
                </a:cubicBezTo>
                <a:lnTo>
                  <a:pt x="6350" y="49657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89125" y="5402326"/>
            <a:ext cx="482600" cy="355536"/>
          </a:xfrm>
          <a:custGeom>
            <a:avLst/>
            <a:gdLst>
              <a:gd name="connsiteX0" fmla="*/ 50800 w 482600"/>
              <a:gd name="connsiteY0" fmla="*/ 50800 h 355536"/>
              <a:gd name="connsiteX1" fmla="*/ 431800 w 482600"/>
              <a:gd name="connsiteY1" fmla="*/ 304736 h 355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355536">
                <a:moveTo>
                  <a:pt x="50800" y="50800"/>
                </a:moveTo>
                <a:lnTo>
                  <a:pt x="431800" y="304736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312925" y="5402326"/>
            <a:ext cx="482600" cy="482536"/>
          </a:xfrm>
          <a:custGeom>
            <a:avLst/>
            <a:gdLst>
              <a:gd name="connsiteX0" fmla="*/ 50800 w 482600"/>
              <a:gd name="connsiteY0" fmla="*/ 431736 h 482536"/>
              <a:gd name="connsiteX1" fmla="*/ 431800 w 482600"/>
              <a:gd name="connsiteY1" fmla="*/ 50800 h 4825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82600" h="482536">
                <a:moveTo>
                  <a:pt x="50800" y="431736"/>
                </a:moveTo>
                <a:lnTo>
                  <a:pt x="431800" y="50800"/>
                </a:lnTo>
              </a:path>
            </a:pathLst>
          </a:custGeom>
          <a:ln w="101600">
            <a:solidFill>
              <a:srgbClr val="ff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74409" y="4102861"/>
            <a:ext cx="399034" cy="369061"/>
          </a:xfrm>
          <a:custGeom>
            <a:avLst/>
            <a:gdLst>
              <a:gd name="connsiteX0" fmla="*/ 6350 w 399034"/>
              <a:gd name="connsiteY0" fmla="*/ 184530 h 369061"/>
              <a:gd name="connsiteX1" fmla="*/ 199517 w 399034"/>
              <a:gd name="connsiteY1" fmla="*/ 6350 h 369061"/>
              <a:gd name="connsiteX2" fmla="*/ 392684 w 399034"/>
              <a:gd name="connsiteY2" fmla="*/ 184530 h 369061"/>
              <a:gd name="connsiteX3" fmla="*/ 199517 w 399034"/>
              <a:gd name="connsiteY3" fmla="*/ 362711 h 369061"/>
              <a:gd name="connsiteX4" fmla="*/ 6350 w 399034"/>
              <a:gd name="connsiteY4" fmla="*/ 184530 h 3690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034" h="369061">
                <a:moveTo>
                  <a:pt x="6350" y="184530"/>
                </a:moveTo>
                <a:cubicBezTo>
                  <a:pt x="6350" y="86105"/>
                  <a:pt x="92836" y="6350"/>
                  <a:pt x="199517" y="6350"/>
                </a:cubicBezTo>
                <a:cubicBezTo>
                  <a:pt x="306197" y="6350"/>
                  <a:pt x="392684" y="86105"/>
                  <a:pt x="392684" y="184530"/>
                </a:cubicBezTo>
                <a:cubicBezTo>
                  <a:pt x="392684" y="282955"/>
                  <a:pt x="306197" y="362711"/>
                  <a:pt x="199517" y="362711"/>
                </a:cubicBezTo>
                <a:cubicBezTo>
                  <a:pt x="92836" y="362711"/>
                  <a:pt x="6350" y="282955"/>
                  <a:pt x="6350" y="18453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4138" y="4103878"/>
            <a:ext cx="399160" cy="369061"/>
          </a:xfrm>
          <a:custGeom>
            <a:avLst/>
            <a:gdLst>
              <a:gd name="connsiteX0" fmla="*/ 6350 w 399160"/>
              <a:gd name="connsiteY0" fmla="*/ 184530 h 369061"/>
              <a:gd name="connsiteX1" fmla="*/ 199643 w 399160"/>
              <a:gd name="connsiteY1" fmla="*/ 6350 h 369061"/>
              <a:gd name="connsiteX2" fmla="*/ 392810 w 399160"/>
              <a:gd name="connsiteY2" fmla="*/ 184530 h 369061"/>
              <a:gd name="connsiteX3" fmla="*/ 199643 w 399160"/>
              <a:gd name="connsiteY3" fmla="*/ 362711 h 369061"/>
              <a:gd name="connsiteX4" fmla="*/ 6350 w 399160"/>
              <a:gd name="connsiteY4" fmla="*/ 184530 h 3690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160" h="369061">
                <a:moveTo>
                  <a:pt x="6350" y="184530"/>
                </a:moveTo>
                <a:cubicBezTo>
                  <a:pt x="6350" y="86105"/>
                  <a:pt x="92836" y="6350"/>
                  <a:pt x="199643" y="6350"/>
                </a:cubicBezTo>
                <a:cubicBezTo>
                  <a:pt x="306323" y="6350"/>
                  <a:pt x="392810" y="86105"/>
                  <a:pt x="392810" y="184530"/>
                </a:cubicBezTo>
                <a:cubicBezTo>
                  <a:pt x="392810" y="282955"/>
                  <a:pt x="306323" y="362711"/>
                  <a:pt x="199643" y="362711"/>
                </a:cubicBezTo>
                <a:cubicBezTo>
                  <a:pt x="92836" y="362711"/>
                  <a:pt x="6350" y="282955"/>
                  <a:pt x="6350" y="18453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405498" y="4764659"/>
            <a:ext cx="399034" cy="369061"/>
          </a:xfrm>
          <a:custGeom>
            <a:avLst/>
            <a:gdLst>
              <a:gd name="connsiteX0" fmla="*/ 6350 w 399034"/>
              <a:gd name="connsiteY0" fmla="*/ 184530 h 369061"/>
              <a:gd name="connsiteX1" fmla="*/ 199517 w 399034"/>
              <a:gd name="connsiteY1" fmla="*/ 6350 h 369061"/>
              <a:gd name="connsiteX2" fmla="*/ 392683 w 399034"/>
              <a:gd name="connsiteY2" fmla="*/ 184530 h 369061"/>
              <a:gd name="connsiteX3" fmla="*/ 199517 w 399034"/>
              <a:gd name="connsiteY3" fmla="*/ 362711 h 369061"/>
              <a:gd name="connsiteX4" fmla="*/ 6350 w 399034"/>
              <a:gd name="connsiteY4" fmla="*/ 184530 h 3690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034" h="369061">
                <a:moveTo>
                  <a:pt x="6350" y="184530"/>
                </a:moveTo>
                <a:cubicBezTo>
                  <a:pt x="6350" y="86105"/>
                  <a:pt x="92836" y="6350"/>
                  <a:pt x="199517" y="6350"/>
                </a:cubicBezTo>
                <a:cubicBezTo>
                  <a:pt x="306196" y="6350"/>
                  <a:pt x="392683" y="86105"/>
                  <a:pt x="392683" y="184530"/>
                </a:cubicBezTo>
                <a:cubicBezTo>
                  <a:pt x="392683" y="282955"/>
                  <a:pt x="306196" y="362711"/>
                  <a:pt x="199517" y="362711"/>
                </a:cubicBezTo>
                <a:cubicBezTo>
                  <a:pt x="92836" y="362711"/>
                  <a:pt x="6350" y="282955"/>
                  <a:pt x="6350" y="18453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88076" y="4764659"/>
            <a:ext cx="399033" cy="369061"/>
          </a:xfrm>
          <a:custGeom>
            <a:avLst/>
            <a:gdLst>
              <a:gd name="connsiteX0" fmla="*/ 6350 w 399033"/>
              <a:gd name="connsiteY0" fmla="*/ 184530 h 369061"/>
              <a:gd name="connsiteX1" fmla="*/ 199516 w 399033"/>
              <a:gd name="connsiteY1" fmla="*/ 6350 h 369061"/>
              <a:gd name="connsiteX2" fmla="*/ 392683 w 399033"/>
              <a:gd name="connsiteY2" fmla="*/ 184530 h 369061"/>
              <a:gd name="connsiteX3" fmla="*/ 199516 w 399033"/>
              <a:gd name="connsiteY3" fmla="*/ 362711 h 369061"/>
              <a:gd name="connsiteX4" fmla="*/ 6350 w 399033"/>
              <a:gd name="connsiteY4" fmla="*/ 184530 h 3690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033" h="369061">
                <a:moveTo>
                  <a:pt x="6350" y="184530"/>
                </a:moveTo>
                <a:cubicBezTo>
                  <a:pt x="6350" y="86105"/>
                  <a:pt x="92836" y="6350"/>
                  <a:pt x="199516" y="6350"/>
                </a:cubicBezTo>
                <a:cubicBezTo>
                  <a:pt x="306196" y="6350"/>
                  <a:pt x="392683" y="86105"/>
                  <a:pt x="392683" y="184530"/>
                </a:cubicBezTo>
                <a:cubicBezTo>
                  <a:pt x="392683" y="282955"/>
                  <a:pt x="306196" y="362711"/>
                  <a:pt x="199516" y="362711"/>
                </a:cubicBezTo>
                <a:cubicBezTo>
                  <a:pt x="92836" y="362711"/>
                  <a:pt x="6350" y="282955"/>
                  <a:pt x="6350" y="18453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067804" y="4764659"/>
            <a:ext cx="399033" cy="369061"/>
          </a:xfrm>
          <a:custGeom>
            <a:avLst/>
            <a:gdLst>
              <a:gd name="connsiteX0" fmla="*/ 6350 w 399033"/>
              <a:gd name="connsiteY0" fmla="*/ 184530 h 369061"/>
              <a:gd name="connsiteX1" fmla="*/ 199516 w 399033"/>
              <a:gd name="connsiteY1" fmla="*/ 6350 h 369061"/>
              <a:gd name="connsiteX2" fmla="*/ 392683 w 399033"/>
              <a:gd name="connsiteY2" fmla="*/ 184530 h 369061"/>
              <a:gd name="connsiteX3" fmla="*/ 199516 w 399033"/>
              <a:gd name="connsiteY3" fmla="*/ 362711 h 369061"/>
              <a:gd name="connsiteX4" fmla="*/ 6350 w 399033"/>
              <a:gd name="connsiteY4" fmla="*/ 184530 h 3690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033" h="369061">
                <a:moveTo>
                  <a:pt x="6350" y="184530"/>
                </a:moveTo>
                <a:cubicBezTo>
                  <a:pt x="6350" y="86105"/>
                  <a:pt x="92836" y="6350"/>
                  <a:pt x="199516" y="6350"/>
                </a:cubicBezTo>
                <a:cubicBezTo>
                  <a:pt x="306196" y="6350"/>
                  <a:pt x="392683" y="86105"/>
                  <a:pt x="392683" y="184530"/>
                </a:cubicBezTo>
                <a:cubicBezTo>
                  <a:pt x="392683" y="282955"/>
                  <a:pt x="306196" y="362711"/>
                  <a:pt x="199516" y="362711"/>
                </a:cubicBezTo>
                <a:cubicBezTo>
                  <a:pt x="92836" y="362711"/>
                  <a:pt x="6350" y="282955"/>
                  <a:pt x="6350" y="18453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36715" y="5477383"/>
            <a:ext cx="399033" cy="369138"/>
          </a:xfrm>
          <a:custGeom>
            <a:avLst/>
            <a:gdLst>
              <a:gd name="connsiteX0" fmla="*/ 6350 w 399033"/>
              <a:gd name="connsiteY0" fmla="*/ 184594 h 369138"/>
              <a:gd name="connsiteX1" fmla="*/ 199516 w 399033"/>
              <a:gd name="connsiteY1" fmla="*/ 6350 h 369138"/>
              <a:gd name="connsiteX2" fmla="*/ 392683 w 399033"/>
              <a:gd name="connsiteY2" fmla="*/ 184594 h 369138"/>
              <a:gd name="connsiteX3" fmla="*/ 199516 w 399033"/>
              <a:gd name="connsiteY3" fmla="*/ 362787 h 369138"/>
              <a:gd name="connsiteX4" fmla="*/ 6350 w 399033"/>
              <a:gd name="connsiteY4" fmla="*/ 184594 h 3691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033" h="369138">
                <a:moveTo>
                  <a:pt x="6350" y="184594"/>
                </a:moveTo>
                <a:cubicBezTo>
                  <a:pt x="6350" y="86232"/>
                  <a:pt x="92836" y="6350"/>
                  <a:pt x="199516" y="6350"/>
                </a:cubicBezTo>
                <a:cubicBezTo>
                  <a:pt x="306196" y="6350"/>
                  <a:pt x="392683" y="86232"/>
                  <a:pt x="392683" y="184594"/>
                </a:cubicBezTo>
                <a:cubicBezTo>
                  <a:pt x="392683" y="283006"/>
                  <a:pt x="306196" y="362787"/>
                  <a:pt x="199516" y="362787"/>
                </a:cubicBezTo>
                <a:cubicBezTo>
                  <a:pt x="92836" y="362787"/>
                  <a:pt x="6350" y="283006"/>
                  <a:pt x="6350" y="18459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91832" y="3525901"/>
            <a:ext cx="399160" cy="369061"/>
          </a:xfrm>
          <a:custGeom>
            <a:avLst/>
            <a:gdLst>
              <a:gd name="connsiteX0" fmla="*/ 6350 w 399160"/>
              <a:gd name="connsiteY0" fmla="*/ 184530 h 369061"/>
              <a:gd name="connsiteX1" fmla="*/ 199517 w 399160"/>
              <a:gd name="connsiteY1" fmla="*/ 6350 h 369061"/>
              <a:gd name="connsiteX2" fmla="*/ 392810 w 399160"/>
              <a:gd name="connsiteY2" fmla="*/ 184530 h 369061"/>
              <a:gd name="connsiteX3" fmla="*/ 199517 w 399160"/>
              <a:gd name="connsiteY3" fmla="*/ 362711 h 369061"/>
              <a:gd name="connsiteX4" fmla="*/ 6350 w 399160"/>
              <a:gd name="connsiteY4" fmla="*/ 184530 h 3690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160" h="369061">
                <a:moveTo>
                  <a:pt x="6350" y="184530"/>
                </a:moveTo>
                <a:cubicBezTo>
                  <a:pt x="6350" y="86105"/>
                  <a:pt x="92836" y="6350"/>
                  <a:pt x="199517" y="6350"/>
                </a:cubicBezTo>
                <a:cubicBezTo>
                  <a:pt x="306323" y="6350"/>
                  <a:pt x="392810" y="86105"/>
                  <a:pt x="392810" y="184530"/>
                </a:cubicBezTo>
                <a:cubicBezTo>
                  <a:pt x="392810" y="282828"/>
                  <a:pt x="306323" y="362711"/>
                  <a:pt x="199517" y="362711"/>
                </a:cubicBezTo>
                <a:cubicBezTo>
                  <a:pt x="92836" y="362711"/>
                  <a:pt x="6350" y="282828"/>
                  <a:pt x="6350" y="18453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784210" y="4764659"/>
            <a:ext cx="399034" cy="369061"/>
          </a:xfrm>
          <a:custGeom>
            <a:avLst/>
            <a:gdLst>
              <a:gd name="connsiteX0" fmla="*/ 6350 w 399034"/>
              <a:gd name="connsiteY0" fmla="*/ 184530 h 369061"/>
              <a:gd name="connsiteX1" fmla="*/ 199517 w 399034"/>
              <a:gd name="connsiteY1" fmla="*/ 6350 h 369061"/>
              <a:gd name="connsiteX2" fmla="*/ 392683 w 399034"/>
              <a:gd name="connsiteY2" fmla="*/ 184530 h 369061"/>
              <a:gd name="connsiteX3" fmla="*/ 199517 w 399034"/>
              <a:gd name="connsiteY3" fmla="*/ 362711 h 369061"/>
              <a:gd name="connsiteX4" fmla="*/ 6350 w 399034"/>
              <a:gd name="connsiteY4" fmla="*/ 184530 h 369061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034" h="369061">
                <a:moveTo>
                  <a:pt x="6350" y="184530"/>
                </a:moveTo>
                <a:cubicBezTo>
                  <a:pt x="6350" y="86105"/>
                  <a:pt x="92836" y="6350"/>
                  <a:pt x="199517" y="6350"/>
                </a:cubicBezTo>
                <a:cubicBezTo>
                  <a:pt x="306196" y="6350"/>
                  <a:pt x="392683" y="86105"/>
                  <a:pt x="392683" y="184530"/>
                </a:cubicBezTo>
                <a:cubicBezTo>
                  <a:pt x="392683" y="282955"/>
                  <a:pt x="306196" y="362711"/>
                  <a:pt x="199517" y="362711"/>
                </a:cubicBezTo>
                <a:cubicBezTo>
                  <a:pt x="92836" y="362711"/>
                  <a:pt x="6350" y="282955"/>
                  <a:pt x="6350" y="184530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18021" y="5477383"/>
            <a:ext cx="399034" cy="369138"/>
          </a:xfrm>
          <a:custGeom>
            <a:avLst/>
            <a:gdLst>
              <a:gd name="connsiteX0" fmla="*/ 6350 w 399034"/>
              <a:gd name="connsiteY0" fmla="*/ 184594 h 369138"/>
              <a:gd name="connsiteX1" fmla="*/ 199517 w 399034"/>
              <a:gd name="connsiteY1" fmla="*/ 6350 h 369138"/>
              <a:gd name="connsiteX2" fmla="*/ 392684 w 399034"/>
              <a:gd name="connsiteY2" fmla="*/ 184594 h 369138"/>
              <a:gd name="connsiteX3" fmla="*/ 199517 w 399034"/>
              <a:gd name="connsiteY3" fmla="*/ 362787 h 369138"/>
              <a:gd name="connsiteX4" fmla="*/ 6350 w 399034"/>
              <a:gd name="connsiteY4" fmla="*/ 184594 h 3691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034" h="369138">
                <a:moveTo>
                  <a:pt x="6350" y="184594"/>
                </a:moveTo>
                <a:cubicBezTo>
                  <a:pt x="6350" y="86232"/>
                  <a:pt x="92837" y="6350"/>
                  <a:pt x="199517" y="6350"/>
                </a:cubicBezTo>
                <a:cubicBezTo>
                  <a:pt x="306197" y="6350"/>
                  <a:pt x="392684" y="86232"/>
                  <a:pt x="392684" y="184594"/>
                </a:cubicBezTo>
                <a:cubicBezTo>
                  <a:pt x="392684" y="283006"/>
                  <a:pt x="306197" y="362787"/>
                  <a:pt x="199517" y="362787"/>
                </a:cubicBezTo>
                <a:cubicBezTo>
                  <a:pt x="92837" y="362787"/>
                  <a:pt x="6350" y="283006"/>
                  <a:pt x="6350" y="18459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8171688" y="5477383"/>
            <a:ext cx="399034" cy="369138"/>
          </a:xfrm>
          <a:custGeom>
            <a:avLst/>
            <a:gdLst>
              <a:gd name="connsiteX0" fmla="*/ 6350 w 399034"/>
              <a:gd name="connsiteY0" fmla="*/ 184594 h 369138"/>
              <a:gd name="connsiteX1" fmla="*/ 199517 w 399034"/>
              <a:gd name="connsiteY1" fmla="*/ 6350 h 369138"/>
              <a:gd name="connsiteX2" fmla="*/ 392683 w 399034"/>
              <a:gd name="connsiteY2" fmla="*/ 184594 h 369138"/>
              <a:gd name="connsiteX3" fmla="*/ 199517 w 399034"/>
              <a:gd name="connsiteY3" fmla="*/ 362787 h 369138"/>
              <a:gd name="connsiteX4" fmla="*/ 6350 w 399034"/>
              <a:gd name="connsiteY4" fmla="*/ 184594 h 3691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034" h="369138">
                <a:moveTo>
                  <a:pt x="6350" y="184594"/>
                </a:moveTo>
                <a:cubicBezTo>
                  <a:pt x="6350" y="86232"/>
                  <a:pt x="92836" y="6350"/>
                  <a:pt x="199517" y="6350"/>
                </a:cubicBezTo>
                <a:cubicBezTo>
                  <a:pt x="306196" y="6350"/>
                  <a:pt x="392683" y="86232"/>
                  <a:pt x="392683" y="184594"/>
                </a:cubicBezTo>
                <a:cubicBezTo>
                  <a:pt x="392683" y="283006"/>
                  <a:pt x="306196" y="362787"/>
                  <a:pt x="199517" y="362787"/>
                </a:cubicBezTo>
                <a:cubicBezTo>
                  <a:pt x="92836" y="362787"/>
                  <a:pt x="6350" y="283006"/>
                  <a:pt x="6350" y="18459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7454138" y="5477383"/>
            <a:ext cx="399160" cy="369138"/>
          </a:xfrm>
          <a:custGeom>
            <a:avLst/>
            <a:gdLst>
              <a:gd name="connsiteX0" fmla="*/ 6350 w 399160"/>
              <a:gd name="connsiteY0" fmla="*/ 184594 h 369138"/>
              <a:gd name="connsiteX1" fmla="*/ 199643 w 399160"/>
              <a:gd name="connsiteY1" fmla="*/ 6350 h 369138"/>
              <a:gd name="connsiteX2" fmla="*/ 392810 w 399160"/>
              <a:gd name="connsiteY2" fmla="*/ 184594 h 369138"/>
              <a:gd name="connsiteX3" fmla="*/ 199643 w 399160"/>
              <a:gd name="connsiteY3" fmla="*/ 362787 h 369138"/>
              <a:gd name="connsiteX4" fmla="*/ 6350 w 399160"/>
              <a:gd name="connsiteY4" fmla="*/ 184594 h 36913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399160" h="369138">
                <a:moveTo>
                  <a:pt x="6350" y="184594"/>
                </a:moveTo>
                <a:cubicBezTo>
                  <a:pt x="6350" y="86232"/>
                  <a:pt x="92836" y="6350"/>
                  <a:pt x="199643" y="6350"/>
                </a:cubicBezTo>
                <a:cubicBezTo>
                  <a:pt x="306323" y="6350"/>
                  <a:pt x="392810" y="86232"/>
                  <a:pt x="392810" y="184594"/>
                </a:cubicBezTo>
                <a:cubicBezTo>
                  <a:pt x="392810" y="283006"/>
                  <a:pt x="306323" y="362787"/>
                  <a:pt x="199643" y="362787"/>
                </a:cubicBezTo>
                <a:cubicBezTo>
                  <a:pt x="92836" y="362787"/>
                  <a:pt x="6350" y="283006"/>
                  <a:pt x="6350" y="18459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771866" y="5025988"/>
            <a:ext cx="382762" cy="396515"/>
          </a:xfrm>
          <a:custGeom>
            <a:avLst/>
            <a:gdLst>
              <a:gd name="connsiteX0" fmla="*/ 9358 w 382762"/>
              <a:gd name="connsiteY0" fmla="*/ 342635 h 396515"/>
              <a:gd name="connsiteX1" fmla="*/ 53725 w 382762"/>
              <a:gd name="connsiteY1" fmla="*/ 387156 h 396515"/>
              <a:gd name="connsiteX2" fmla="*/ 329046 w 382762"/>
              <a:gd name="connsiteY2" fmla="*/ 387156 h 396515"/>
              <a:gd name="connsiteX3" fmla="*/ 373403 w 382762"/>
              <a:gd name="connsiteY3" fmla="*/ 342635 h 396515"/>
              <a:gd name="connsiteX4" fmla="*/ 373403 w 382762"/>
              <a:gd name="connsiteY4" fmla="*/ 53980 h 396515"/>
              <a:gd name="connsiteX5" fmla="*/ 329046 w 382762"/>
              <a:gd name="connsiteY5" fmla="*/ 9357 h 396515"/>
              <a:gd name="connsiteX6" fmla="*/ 53725 w 382762"/>
              <a:gd name="connsiteY6" fmla="*/ 9357 h 396515"/>
              <a:gd name="connsiteX7" fmla="*/ 9358 w 382762"/>
              <a:gd name="connsiteY7" fmla="*/ 53980 h 396515"/>
              <a:gd name="connsiteX8" fmla="*/ 9358 w 382762"/>
              <a:gd name="connsiteY8" fmla="*/ 342635 h 39651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382762" h="396515">
                <a:moveTo>
                  <a:pt x="9358" y="342635"/>
                </a:moveTo>
                <a:cubicBezTo>
                  <a:pt x="9358" y="367280"/>
                  <a:pt x="29158" y="387156"/>
                  <a:pt x="53725" y="387156"/>
                </a:cubicBezTo>
                <a:lnTo>
                  <a:pt x="329046" y="387156"/>
                </a:lnTo>
                <a:cubicBezTo>
                  <a:pt x="353596" y="387156"/>
                  <a:pt x="373403" y="367280"/>
                  <a:pt x="373403" y="342635"/>
                </a:cubicBezTo>
                <a:lnTo>
                  <a:pt x="373403" y="53980"/>
                </a:lnTo>
                <a:cubicBezTo>
                  <a:pt x="373403" y="29331"/>
                  <a:pt x="353596" y="9357"/>
                  <a:pt x="329046" y="9357"/>
                </a:cubicBezTo>
                <a:lnTo>
                  <a:pt x="53725" y="9357"/>
                </a:lnTo>
                <a:cubicBezTo>
                  <a:pt x="29158" y="9357"/>
                  <a:pt x="9358" y="29331"/>
                  <a:pt x="9358" y="53980"/>
                </a:cubicBezTo>
                <a:lnTo>
                  <a:pt x="9358" y="34263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ffff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" y="1092200"/>
            <a:ext cx="6375400" cy="10922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46500" y="5067300"/>
            <a:ext cx="406400" cy="622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80100" y="4394200"/>
            <a:ext cx="2794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07100" y="5054600"/>
            <a:ext cx="2286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400800" y="3822700"/>
            <a:ext cx="469900" cy="355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112000" y="3822700"/>
            <a:ext cx="419100" cy="355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388100" y="4394200"/>
            <a:ext cx="2286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7251700" y="4394200"/>
            <a:ext cx="2794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731000" y="4851400"/>
            <a:ext cx="469900" cy="647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391400" y="5054600"/>
            <a:ext cx="279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7772400" y="4394200"/>
            <a:ext cx="228600" cy="3937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102600" y="5054600"/>
            <a:ext cx="279400" cy="4445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1257300" y="3467100"/>
            <a:ext cx="36703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左、右子树都是二叉搜索树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11300" y="41656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016000" y="4737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549400" y="52959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146300" y="47371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73100" y="5334000"/>
            <a:ext cx="1016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679700" y="51816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822700" y="4127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314700" y="46736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521200" y="46736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8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51300" y="52705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05400" y="5181600"/>
            <a:ext cx="215900" cy="177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400"/>
              </a:lnSpc>
              <a:tabLst>
							</a:tabLst>
            </a:pPr>
            <a:r>
              <a:rPr lang="en-US" altLang="zh-CN" sz="159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946900" y="36703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6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248400" y="4267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67400" y="4927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591300" y="4927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277100" y="4927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58100" y="42672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896100" y="5651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899400" y="49276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197600" y="5651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8318500" y="56515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11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7632700" y="56515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6100" y="457200"/>
            <a:ext cx="7912100" cy="3009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600"/>
              </a:lnSpc>
              <a:tabLst>
                <a:tab pos="177800" algn="l"/>
                <a:tab pos="254000" algn="l"/>
                <a:tab pos="711200" algn="l"/>
              </a:tabLst>
            </a:pPr>
            <a:r>
              <a:rPr lang="en-US" altLang="zh-CN" sz="3600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什么是二叉搜索树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77800" algn="l"/>
                <a:tab pos="254000" algn="l"/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二叉搜索树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BST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Search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Tree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），</a:t>
            </a:r>
          </a:p>
          <a:p>
            <a:pPr>
              <a:lnSpc>
                <a:spcPts val="2200"/>
              </a:lnSpc>
              <a:tabLst>
                <a:tab pos="177800" algn="l"/>
                <a:tab pos="254000" algn="l"/>
                <a:tab pos="7112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也称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二叉排序树或二叉查找树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177800" algn="l"/>
                <a:tab pos="254000" algn="l"/>
                <a:tab pos="7112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二叉搜索树：一棵二叉树，可以为空；如果不为空，满足以下性质：</a:t>
            </a:r>
          </a:p>
          <a:p>
            <a:pPr>
              <a:lnSpc>
                <a:spcPts val="2600"/>
              </a:lnSpc>
              <a:tabLst>
                <a:tab pos="177800" algn="l"/>
                <a:tab pos="2540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2006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非空</a:t>
            </a:r>
            <a:r>
              <a:rPr lang="en-US" altLang="zh-CN" sz="2006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左子树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的所有</a:t>
            </a:r>
            <a:r>
              <a:rPr lang="en-US" altLang="zh-CN" sz="2006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键值小于其根结点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的键值。</a:t>
            </a:r>
          </a:p>
          <a:p>
            <a:pPr>
              <a:lnSpc>
                <a:spcPts val="2700"/>
              </a:lnSpc>
              <a:tabLst>
                <a:tab pos="177800" algn="l"/>
                <a:tab pos="254000" algn="l"/>
                <a:tab pos="7112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非空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右子树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的所有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键值大于其根结点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的键值。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46100" y="457200"/>
            <a:ext cx="4622800" cy="3429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							</a:tabLst>
            </a:pPr>
            <a:r>
              <a:rPr lang="en-US" altLang="zh-CN" sz="2798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二叉搜索树操作的特别函数：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1155700"/>
            <a:ext cx="419100" cy="49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900"/>
              </a:lnSpc>
              <a:tabLst>
							</a:tabLst>
            </a:pPr>
            <a:r>
              <a:rPr lang="en-US" altLang="zh-CN" sz="36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282700" y="1358900"/>
            <a:ext cx="68961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Find(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：从二叉搜索树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BST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1778000"/>
            <a:ext cx="7531100" cy="2844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中查找元素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，返回其所在结点的地址；</a:t>
            </a:r>
          </a:p>
          <a:p>
            <a:pPr>
              <a:lnSpc>
                <a:spcPts val="4200"/>
              </a:lnSpc>
              <a:tabLst>
                <a:tab pos="342900" algn="l"/>
              </a:tabLst>
            </a:pPr>
            <a:r>
              <a:rPr lang="en-US" altLang="zh-CN" sz="3602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FindMin(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2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：从二叉搜索树</a:t>
            </a: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BST</a:t>
            </a:r>
            <a:r>
              <a:rPr lang="en-US" altLang="zh-CN" sz="1802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中查找并返回</a:t>
            </a:r>
          </a:p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最小元素所在结点的地址；</a:t>
            </a:r>
          </a:p>
          <a:p>
            <a:pPr>
              <a:lnSpc>
                <a:spcPts val="4300"/>
              </a:lnSpc>
              <a:tabLst>
                <a:tab pos="3429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Position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FindMax(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：从二叉搜索树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BST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中查找并返回</a:t>
            </a:r>
          </a:p>
          <a:p>
            <a:pPr>
              <a:lnSpc>
                <a:spcPts val="2000"/>
              </a:lnSpc>
              <a:tabLst>
                <a:tab pos="34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最大元素所在结点的地址。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4600"/>
              </a:lnSpc>
              <a:tabLst>
                <a:tab pos="342900" algn="l"/>
              </a:tabLst>
            </a:pPr>
            <a:r>
              <a:rPr lang="en-US" altLang="zh-CN" sz="3600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Insert(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4699000"/>
            <a:ext cx="1295400" cy="4445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500"/>
              </a:lnSpc>
              <a:tabLst>
							</a:tabLst>
            </a:pPr>
            <a:r>
              <a:rPr lang="en-US" altLang="zh-CN" sz="32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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082800" y="4826000"/>
            <a:ext cx="4064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Delete(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BST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30295" y="3794125"/>
            <a:ext cx="421131" cy="464057"/>
          </a:xfrm>
          <a:custGeom>
            <a:avLst/>
            <a:gdLst>
              <a:gd name="connsiteX0" fmla="*/ 0 w 421131"/>
              <a:gd name="connsiteY0" fmla="*/ 232028 h 464057"/>
              <a:gd name="connsiteX1" fmla="*/ 210566 w 421131"/>
              <a:gd name="connsiteY1" fmla="*/ 0 h 464057"/>
              <a:gd name="connsiteX2" fmla="*/ 421132 w 421131"/>
              <a:gd name="connsiteY2" fmla="*/ 232028 h 464057"/>
              <a:gd name="connsiteX3" fmla="*/ 210566 w 421131"/>
              <a:gd name="connsiteY3" fmla="*/ 464058 h 464057"/>
              <a:gd name="connsiteX4" fmla="*/ 0 w 421131"/>
              <a:gd name="connsiteY4" fmla="*/ 232028 h 4640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21131" h="464057">
                <a:moveTo>
                  <a:pt x="0" y="232028"/>
                </a:moveTo>
                <a:cubicBezTo>
                  <a:pt x="0" y="103885"/>
                  <a:pt x="94233" y="0"/>
                  <a:pt x="210566" y="0"/>
                </a:cubicBezTo>
                <a:cubicBezTo>
                  <a:pt x="326898" y="0"/>
                  <a:pt x="421132" y="103885"/>
                  <a:pt x="421132" y="232028"/>
                </a:cubicBezTo>
                <a:cubicBezTo>
                  <a:pt x="421132" y="360171"/>
                  <a:pt x="326898" y="464058"/>
                  <a:pt x="210566" y="464058"/>
                </a:cubicBezTo>
                <a:cubicBezTo>
                  <a:pt x="94233" y="464058"/>
                  <a:pt x="0" y="360171"/>
                  <a:pt x="0" y="232028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23945" y="3787775"/>
            <a:ext cx="433831" cy="476757"/>
          </a:xfrm>
          <a:custGeom>
            <a:avLst/>
            <a:gdLst>
              <a:gd name="connsiteX0" fmla="*/ 6350 w 433831"/>
              <a:gd name="connsiteY0" fmla="*/ 238378 h 476757"/>
              <a:gd name="connsiteX1" fmla="*/ 216916 w 433831"/>
              <a:gd name="connsiteY1" fmla="*/ 6350 h 476757"/>
              <a:gd name="connsiteX2" fmla="*/ 427482 w 433831"/>
              <a:gd name="connsiteY2" fmla="*/ 238378 h 476757"/>
              <a:gd name="connsiteX3" fmla="*/ 216916 w 433831"/>
              <a:gd name="connsiteY3" fmla="*/ 470408 h 476757"/>
              <a:gd name="connsiteX4" fmla="*/ 6350 w 433831"/>
              <a:gd name="connsiteY4" fmla="*/ 238378 h 47675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33831" h="476757">
                <a:moveTo>
                  <a:pt x="6350" y="238378"/>
                </a:moveTo>
                <a:cubicBezTo>
                  <a:pt x="6350" y="110235"/>
                  <a:pt x="100583" y="6350"/>
                  <a:pt x="216916" y="6350"/>
                </a:cubicBezTo>
                <a:cubicBezTo>
                  <a:pt x="333248" y="6350"/>
                  <a:pt x="427482" y="110235"/>
                  <a:pt x="427482" y="238378"/>
                </a:cubicBezTo>
                <a:cubicBezTo>
                  <a:pt x="427482" y="366521"/>
                  <a:pt x="333248" y="470408"/>
                  <a:pt x="216916" y="470408"/>
                </a:cubicBezTo>
                <a:cubicBezTo>
                  <a:pt x="100583" y="470408"/>
                  <a:pt x="6350" y="366521"/>
                  <a:pt x="6350" y="238378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8800" y="4723765"/>
            <a:ext cx="1418970" cy="767460"/>
          </a:xfrm>
          <a:custGeom>
            <a:avLst/>
            <a:gdLst>
              <a:gd name="connsiteX0" fmla="*/ 0 w 1418970"/>
              <a:gd name="connsiteY0" fmla="*/ 383666 h 767460"/>
              <a:gd name="connsiteX1" fmla="*/ 709422 w 1418970"/>
              <a:gd name="connsiteY1" fmla="*/ 0 h 767460"/>
              <a:gd name="connsiteX2" fmla="*/ 1418970 w 1418970"/>
              <a:gd name="connsiteY2" fmla="*/ 383666 h 767460"/>
              <a:gd name="connsiteX3" fmla="*/ 709422 w 1418970"/>
              <a:gd name="connsiteY3" fmla="*/ 767460 h 767460"/>
              <a:gd name="connsiteX4" fmla="*/ 0 w 1418970"/>
              <a:gd name="connsiteY4" fmla="*/ 383666 h 7674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18970" h="767460">
                <a:moveTo>
                  <a:pt x="0" y="383666"/>
                </a:moveTo>
                <a:cubicBezTo>
                  <a:pt x="0" y="171703"/>
                  <a:pt x="317626" y="0"/>
                  <a:pt x="709422" y="0"/>
                </a:cubicBezTo>
                <a:cubicBezTo>
                  <a:pt x="1101217" y="0"/>
                  <a:pt x="1418970" y="171703"/>
                  <a:pt x="1418970" y="383666"/>
                </a:cubicBezTo>
                <a:cubicBezTo>
                  <a:pt x="1418970" y="595629"/>
                  <a:pt x="1101217" y="767460"/>
                  <a:pt x="709422" y="767460"/>
                </a:cubicBezTo>
                <a:cubicBezTo>
                  <a:pt x="317626" y="767460"/>
                  <a:pt x="0" y="595629"/>
                  <a:pt x="0" y="383666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822450" y="4717415"/>
            <a:ext cx="1431670" cy="780160"/>
          </a:xfrm>
          <a:custGeom>
            <a:avLst/>
            <a:gdLst>
              <a:gd name="connsiteX0" fmla="*/ 6350 w 1431670"/>
              <a:gd name="connsiteY0" fmla="*/ 390016 h 780160"/>
              <a:gd name="connsiteX1" fmla="*/ 715772 w 1431670"/>
              <a:gd name="connsiteY1" fmla="*/ 6350 h 780160"/>
              <a:gd name="connsiteX2" fmla="*/ 1425320 w 1431670"/>
              <a:gd name="connsiteY2" fmla="*/ 390016 h 780160"/>
              <a:gd name="connsiteX3" fmla="*/ 715772 w 1431670"/>
              <a:gd name="connsiteY3" fmla="*/ 773810 h 780160"/>
              <a:gd name="connsiteX4" fmla="*/ 6350 w 1431670"/>
              <a:gd name="connsiteY4" fmla="*/ 390016 h 780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31670" h="780160">
                <a:moveTo>
                  <a:pt x="6350" y="390016"/>
                </a:moveTo>
                <a:cubicBezTo>
                  <a:pt x="6350" y="178053"/>
                  <a:pt x="323976" y="6350"/>
                  <a:pt x="715772" y="6350"/>
                </a:cubicBezTo>
                <a:cubicBezTo>
                  <a:pt x="1107567" y="6350"/>
                  <a:pt x="1425320" y="178053"/>
                  <a:pt x="1425320" y="390016"/>
                </a:cubicBezTo>
                <a:cubicBezTo>
                  <a:pt x="1425320" y="601979"/>
                  <a:pt x="1107567" y="773810"/>
                  <a:pt x="715772" y="773810"/>
                </a:cubicBezTo>
                <a:cubicBezTo>
                  <a:pt x="323976" y="773810"/>
                  <a:pt x="6350" y="601979"/>
                  <a:pt x="6350" y="390016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31184" y="4679060"/>
            <a:ext cx="1474215" cy="767460"/>
          </a:xfrm>
          <a:custGeom>
            <a:avLst/>
            <a:gdLst>
              <a:gd name="connsiteX0" fmla="*/ 0 w 1474215"/>
              <a:gd name="connsiteY0" fmla="*/ 383794 h 767460"/>
              <a:gd name="connsiteX1" fmla="*/ 737107 w 1474215"/>
              <a:gd name="connsiteY1" fmla="*/ 0 h 767460"/>
              <a:gd name="connsiteX2" fmla="*/ 1474215 w 1474215"/>
              <a:gd name="connsiteY2" fmla="*/ 383794 h 767460"/>
              <a:gd name="connsiteX3" fmla="*/ 737107 w 1474215"/>
              <a:gd name="connsiteY3" fmla="*/ 767460 h 767460"/>
              <a:gd name="connsiteX4" fmla="*/ 0 w 1474215"/>
              <a:gd name="connsiteY4" fmla="*/ 383794 h 7674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74215" h="767460">
                <a:moveTo>
                  <a:pt x="0" y="383794"/>
                </a:moveTo>
                <a:cubicBezTo>
                  <a:pt x="0" y="171830"/>
                  <a:pt x="329945" y="0"/>
                  <a:pt x="737107" y="0"/>
                </a:cubicBezTo>
                <a:cubicBezTo>
                  <a:pt x="1144142" y="0"/>
                  <a:pt x="1474215" y="171830"/>
                  <a:pt x="1474215" y="383794"/>
                </a:cubicBezTo>
                <a:cubicBezTo>
                  <a:pt x="1474215" y="595629"/>
                  <a:pt x="1144142" y="767460"/>
                  <a:pt x="737107" y="767460"/>
                </a:cubicBezTo>
                <a:cubicBezTo>
                  <a:pt x="329945" y="767460"/>
                  <a:pt x="0" y="595629"/>
                  <a:pt x="0" y="383794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624834" y="4672710"/>
            <a:ext cx="1486915" cy="780160"/>
          </a:xfrm>
          <a:custGeom>
            <a:avLst/>
            <a:gdLst>
              <a:gd name="connsiteX0" fmla="*/ 6350 w 1486915"/>
              <a:gd name="connsiteY0" fmla="*/ 390144 h 780160"/>
              <a:gd name="connsiteX1" fmla="*/ 743457 w 1486915"/>
              <a:gd name="connsiteY1" fmla="*/ 6350 h 780160"/>
              <a:gd name="connsiteX2" fmla="*/ 1480565 w 1486915"/>
              <a:gd name="connsiteY2" fmla="*/ 390144 h 780160"/>
              <a:gd name="connsiteX3" fmla="*/ 743457 w 1486915"/>
              <a:gd name="connsiteY3" fmla="*/ 773810 h 780160"/>
              <a:gd name="connsiteX4" fmla="*/ 6350 w 1486915"/>
              <a:gd name="connsiteY4" fmla="*/ 390144 h 78016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486915" h="780160">
                <a:moveTo>
                  <a:pt x="6350" y="390144"/>
                </a:moveTo>
                <a:cubicBezTo>
                  <a:pt x="6350" y="178180"/>
                  <a:pt x="336295" y="6350"/>
                  <a:pt x="743457" y="6350"/>
                </a:cubicBezTo>
                <a:cubicBezTo>
                  <a:pt x="1150492" y="6350"/>
                  <a:pt x="1480565" y="178180"/>
                  <a:pt x="1480565" y="390144"/>
                </a:cubicBezTo>
                <a:cubicBezTo>
                  <a:pt x="1480565" y="601979"/>
                  <a:pt x="1150492" y="773810"/>
                  <a:pt x="743457" y="773810"/>
                </a:cubicBezTo>
                <a:cubicBezTo>
                  <a:pt x="336295" y="773810"/>
                  <a:pt x="6350" y="601979"/>
                  <a:pt x="6350" y="390144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454275" y="4229480"/>
            <a:ext cx="772794" cy="475233"/>
          </a:xfrm>
          <a:custGeom>
            <a:avLst/>
            <a:gdLst>
              <a:gd name="connsiteX0" fmla="*/ 766445 w 772794"/>
              <a:gd name="connsiteY0" fmla="*/ 6350 h 475233"/>
              <a:gd name="connsiteX1" fmla="*/ 6350 w 772794"/>
              <a:gd name="connsiteY1" fmla="*/ 468884 h 4752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72794" h="475233">
                <a:moveTo>
                  <a:pt x="766445" y="6350"/>
                </a:moveTo>
                <a:lnTo>
                  <a:pt x="6350" y="4688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58717" y="4229480"/>
            <a:ext cx="705230" cy="475233"/>
          </a:xfrm>
          <a:custGeom>
            <a:avLst/>
            <a:gdLst>
              <a:gd name="connsiteX0" fmla="*/ 6350 w 705230"/>
              <a:gd name="connsiteY0" fmla="*/ 6350 h 475233"/>
              <a:gd name="connsiteX1" fmla="*/ 698880 w 705230"/>
              <a:gd name="connsiteY1" fmla="*/ 468884 h 47523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705230" h="475233">
                <a:moveTo>
                  <a:pt x="6350" y="6350"/>
                </a:moveTo>
                <a:lnTo>
                  <a:pt x="698880" y="468884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508000"/>
            <a:ext cx="7759700" cy="3035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                <a:tab pos="101600" algn="l"/>
                <a:tab pos="558800" algn="l"/>
              </a:tabLst>
            </a:pP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二叉搜索树的查找操作：</a:t>
            </a:r>
            <a:r>
              <a:rPr lang="en-US" altLang="zh-CN" sz="32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100"/>
              </a:lnSpc>
              <a:tabLst>
                <a:tab pos="1016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查找从根结点开始，如果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树为空，返回</a:t>
            </a:r>
            <a:r>
              <a:rPr lang="en-US" altLang="zh-CN" sz="2004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NULL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800"/>
              </a:lnSpc>
              <a:tabLst>
                <a:tab pos="101600" algn="l"/>
                <a:tab pos="558800" algn="l"/>
              </a:tabLst>
            </a:pPr>
            <a:r>
              <a:rPr lang="en-US" altLang="zh-CN" dirty="0" smtClean="0"/>
              <a:t>	</a:t>
            </a: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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若搜索树非空，则根结点</a:t>
            </a:r>
            <a:r>
              <a:rPr lang="en-US" altLang="zh-CN" sz="2006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关键字和</a:t>
            </a:r>
            <a:r>
              <a:rPr lang="en-US" altLang="zh-CN" sz="2006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6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进行比较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，并进行不同处理：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900"/>
              </a:lnSpc>
              <a:tabLst>
                <a:tab pos="1016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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en-US" altLang="zh-CN" sz="2004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小于根结点键值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，只需在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左子树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中继续搜索；</a:t>
            </a:r>
          </a:p>
          <a:p>
            <a:pPr>
              <a:lnSpc>
                <a:spcPts val="2700"/>
              </a:lnSpc>
              <a:tabLst>
                <a:tab pos="1016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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如果</a:t>
            </a:r>
            <a:r>
              <a:rPr lang="en-US" altLang="zh-CN" sz="2004" b="1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大于根结点的键值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，在</a:t>
            </a:r>
            <a:r>
              <a:rPr lang="en-US" altLang="zh-CN" sz="2004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右子树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中进行继续搜索；</a:t>
            </a:r>
          </a:p>
          <a:p>
            <a:pPr>
              <a:lnSpc>
                <a:spcPts val="2800"/>
              </a:lnSpc>
              <a:tabLst>
                <a:tab pos="101600" algn="l"/>
                <a:tab pos="5588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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若两者比较结果是</a:t>
            </a:r>
            <a:r>
              <a:rPr lang="en-US" altLang="zh-CN" sz="2006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相等</a:t>
            </a:r>
            <a:r>
              <a:rPr lang="en-US" altLang="zh-CN" sz="2006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，搜索完成，返回指向此结点的指针。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276600" y="3962400"/>
            <a:ext cx="889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2438400" y="4927600"/>
            <a:ext cx="165100" cy="266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L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4470400"/>
            <a:ext cx="368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2970ff"/>
                </a:solidFill>
                <a:latin typeface="Times New Roman" pitchFamily="18" charset="0"/>
                <a:cs typeface="Times New Roman" pitchFamily="18" charset="0"/>
              </a:rPr>
              <a:t>X&gt;r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54200" y="4419600"/>
            <a:ext cx="368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2970ff"/>
                </a:solidFill>
                <a:latin typeface="Times New Roman" pitchFamily="18" charset="0"/>
                <a:cs typeface="Times New Roman" pitchFamily="18" charset="0"/>
              </a:rPr>
              <a:t>X&lt;r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632200" y="3810000"/>
            <a:ext cx="914400" cy="1397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                <a:tab pos="635000" algn="l"/>
              </a:tabLst>
            </a:pPr>
            <a:r>
              <a:rPr lang="en-US" altLang="zh-CN" sz="1800" b="1" dirty="0" smtClean="0">
                <a:solidFill>
                  <a:srgbClr val="2970ff"/>
                </a:solidFill>
                <a:latin typeface="Times New Roman" pitchFamily="18" charset="0"/>
                <a:cs typeface="Times New Roman" pitchFamily="18" charset="0"/>
              </a:rPr>
              <a:t>r=X,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OK!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300"/>
              </a:lnSpc>
              <a:tabLst>
                <a:tab pos="6350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T</a:t>
            </a:r>
            <a:r>
              <a:rPr lang="en-US" altLang="zh-CN" sz="1200" b="1" dirty="0" smtClean="0">
                <a:solidFill>
                  <a:srgbClr val="000000"/>
                </a:solidFill>
                <a:latin typeface="Calibri" pitchFamily="18" charset="0"/>
                <a:cs typeface="Calibri" pitchFamily="18" charset="0"/>
              </a:rPr>
              <a:t>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65150" y="1289050"/>
            <a:ext cx="8013700" cy="4259326"/>
          </a:xfrm>
          <a:custGeom>
            <a:avLst/>
            <a:gdLst>
              <a:gd name="connsiteX0" fmla="*/ 6350 w 8013700"/>
              <a:gd name="connsiteY0" fmla="*/ 4252976 h 4259326"/>
              <a:gd name="connsiteX1" fmla="*/ 8007350 w 8013700"/>
              <a:gd name="connsiteY1" fmla="*/ 4252976 h 4259326"/>
              <a:gd name="connsiteX2" fmla="*/ 8007350 w 8013700"/>
              <a:gd name="connsiteY2" fmla="*/ 6350 h 4259326"/>
              <a:gd name="connsiteX3" fmla="*/ 6350 w 8013700"/>
              <a:gd name="connsiteY3" fmla="*/ 6350 h 4259326"/>
              <a:gd name="connsiteX4" fmla="*/ 6350 w 8013700"/>
              <a:gd name="connsiteY4" fmla="*/ 4252976 h 425932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013700" h="4259326">
                <a:moveTo>
                  <a:pt x="6350" y="4252976"/>
                </a:moveTo>
                <a:lnTo>
                  <a:pt x="8007350" y="4252976"/>
                </a:lnTo>
                <a:lnTo>
                  <a:pt x="8007350" y="6350"/>
                </a:lnTo>
                <a:lnTo>
                  <a:pt x="6350" y="6350"/>
                </a:lnTo>
                <a:lnTo>
                  <a:pt x="6350" y="4252976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3701" y="2571876"/>
            <a:ext cx="1963166" cy="1437893"/>
          </a:xfrm>
          <a:custGeom>
            <a:avLst/>
            <a:gdLst>
              <a:gd name="connsiteX0" fmla="*/ 1963166 w 1963166"/>
              <a:gd name="connsiteY0" fmla="*/ 169291 h 1437893"/>
              <a:gd name="connsiteX1" fmla="*/ 0 w 1963166"/>
              <a:gd name="connsiteY1" fmla="*/ 1437894 h 1437893"/>
              <a:gd name="connsiteX2" fmla="*/ 1842769 w 1963166"/>
              <a:gd name="connsiteY2" fmla="*/ 0 h 1437893"/>
              <a:gd name="connsiteX3" fmla="*/ 1963166 w 1963166"/>
              <a:gd name="connsiteY3" fmla="*/ 169291 h 14378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963166" h="1437893">
                <a:moveTo>
                  <a:pt x="1963166" y="169291"/>
                </a:moveTo>
                <a:lnTo>
                  <a:pt x="0" y="1437894"/>
                </a:lnTo>
                <a:lnTo>
                  <a:pt x="1842769" y="0"/>
                </a:lnTo>
                <a:lnTo>
                  <a:pt x="1963166" y="169291"/>
                </a:lnTo>
              </a:path>
            </a:pathLst>
          </a:custGeom>
          <a:solidFill>
            <a:srgbClr val="dddddd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97351" y="2565526"/>
            <a:ext cx="1975866" cy="1450593"/>
          </a:xfrm>
          <a:custGeom>
            <a:avLst/>
            <a:gdLst>
              <a:gd name="connsiteX0" fmla="*/ 1969516 w 1975866"/>
              <a:gd name="connsiteY0" fmla="*/ 175641 h 1450593"/>
              <a:gd name="connsiteX1" fmla="*/ 6350 w 1975866"/>
              <a:gd name="connsiteY1" fmla="*/ 1444244 h 1450593"/>
              <a:gd name="connsiteX2" fmla="*/ 1849119 w 1975866"/>
              <a:gd name="connsiteY2" fmla="*/ 6350 h 1450593"/>
              <a:gd name="connsiteX3" fmla="*/ 1969516 w 1975866"/>
              <a:gd name="connsiteY3" fmla="*/ 175641 h 145059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</a:cxnLst>
            <a:rect l="l" t="t" r="r" b="b"/>
            <a:pathLst>
              <a:path w="1975866" h="1450593">
                <a:moveTo>
                  <a:pt x="1969516" y="175641"/>
                </a:moveTo>
                <a:lnTo>
                  <a:pt x="6350" y="1444244"/>
                </a:lnTo>
                <a:lnTo>
                  <a:pt x="1849119" y="6350"/>
                </a:lnTo>
                <a:lnTo>
                  <a:pt x="1969516" y="175641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143630" y="1779585"/>
            <a:ext cx="4234866" cy="1381190"/>
          </a:xfrm>
          <a:custGeom>
            <a:avLst/>
            <a:gdLst>
              <a:gd name="connsiteX0" fmla="*/ 6350 w 4234866"/>
              <a:gd name="connsiteY0" fmla="*/ 1374840 h 1381190"/>
              <a:gd name="connsiteX1" fmla="*/ 1591817 w 4234866"/>
              <a:gd name="connsiteY1" fmla="*/ 843218 h 1381190"/>
              <a:gd name="connsiteX2" fmla="*/ 2521711 w 4234866"/>
              <a:gd name="connsiteY2" fmla="*/ 30926 h 1381190"/>
              <a:gd name="connsiteX3" fmla="*/ 4178553 w 4234866"/>
              <a:gd name="connsiteY3" fmla="*/ 486729 h 1381190"/>
              <a:gd name="connsiteX4" fmla="*/ 3248786 w 4234866"/>
              <a:gd name="connsiteY4" fmla="*/ 1299021 h 1381190"/>
              <a:gd name="connsiteX5" fmla="*/ 1822196 w 4234866"/>
              <a:gd name="connsiteY5" fmla="*/ 1067754 h 1381190"/>
              <a:gd name="connsiteX6" fmla="*/ 6350 w 4234866"/>
              <a:gd name="connsiteY6" fmla="*/ 1374840 h 138119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</a:cxnLst>
            <a:rect l="l" t="t" r="r" b="b"/>
            <a:pathLst>
              <a:path w="4234866" h="1381190">
                <a:moveTo>
                  <a:pt x="6350" y="1374840"/>
                </a:moveTo>
                <a:lnTo>
                  <a:pt x="1591817" y="843218"/>
                </a:lnTo>
                <a:cubicBezTo>
                  <a:pt x="1391030" y="493079"/>
                  <a:pt x="1807336" y="129351"/>
                  <a:pt x="2521711" y="30926"/>
                </a:cubicBezTo>
                <a:cubicBezTo>
                  <a:pt x="3235959" y="-67498"/>
                  <a:pt x="3977766" y="136590"/>
                  <a:pt x="4178553" y="486729"/>
                </a:cubicBezTo>
                <a:cubicBezTo>
                  <a:pt x="4379340" y="836995"/>
                  <a:pt x="3963035" y="1200596"/>
                  <a:pt x="3248786" y="1299021"/>
                </a:cubicBezTo>
                <a:cubicBezTo>
                  <a:pt x="2721609" y="1371665"/>
                  <a:pt x="2157095" y="1280225"/>
                  <a:pt x="1822196" y="1067754"/>
                </a:cubicBezTo>
                <a:lnTo>
                  <a:pt x="6350" y="137484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9600" y="1778000"/>
            <a:ext cx="4229100" cy="13843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58800" y="406400"/>
            <a:ext cx="4940300" cy="4318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400"/>
              </a:lnSpc>
              <a:tabLst>
							</a:tabLst>
            </a:pPr>
            <a:r>
              <a:rPr lang="en-US" altLang="zh-CN" sz="3204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二叉搜索树的查找操作</a:t>
            </a:r>
            <a:r>
              <a:rPr lang="en-US" altLang="zh-CN" sz="3204" b="1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Find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1473200"/>
            <a:ext cx="58674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2692400"/>
            <a:ext cx="25908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098800"/>
            <a:ext cx="6705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在右子树中继续查找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3517900"/>
            <a:ext cx="3276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3924300"/>
            <a:ext cx="65786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在左子树中继续查找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4343400"/>
            <a:ext cx="34036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663700" y="4749800"/>
            <a:ext cx="6096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查找成功，返回结点的找到结点的地址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0400" y="5168900"/>
            <a:ext cx="1270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17600" y="2286000"/>
            <a:ext cx="5791200" cy="2921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300"/>
              </a:lnSpc>
              <a:tabLst>
							</a:tabLst>
            </a:pP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!BST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查找失败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尾递归”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130800" y="2311400"/>
            <a:ext cx="7620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都是“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9587" y="1441450"/>
            <a:ext cx="8156575" cy="3429000"/>
          </a:xfrm>
          <a:custGeom>
            <a:avLst/>
            <a:gdLst>
              <a:gd name="connsiteX0" fmla="*/ 6350 w 8156575"/>
              <a:gd name="connsiteY0" fmla="*/ 3422650 h 3429000"/>
              <a:gd name="connsiteX1" fmla="*/ 8150225 w 8156575"/>
              <a:gd name="connsiteY1" fmla="*/ 3422650 h 3429000"/>
              <a:gd name="connsiteX2" fmla="*/ 8150225 w 8156575"/>
              <a:gd name="connsiteY2" fmla="*/ 6350 h 3429000"/>
              <a:gd name="connsiteX3" fmla="*/ 6350 w 8156575"/>
              <a:gd name="connsiteY3" fmla="*/ 6350 h 3429000"/>
              <a:gd name="connsiteX4" fmla="*/ 6350 w 8156575"/>
              <a:gd name="connsiteY4" fmla="*/ 3422650 h 34290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156575" h="3429000">
                <a:moveTo>
                  <a:pt x="6350" y="3422650"/>
                </a:moveTo>
                <a:lnTo>
                  <a:pt x="8150225" y="3422650"/>
                </a:lnTo>
                <a:lnTo>
                  <a:pt x="8150225" y="6350"/>
                </a:lnTo>
                <a:lnTo>
                  <a:pt x="6350" y="6350"/>
                </a:lnTo>
                <a:lnTo>
                  <a:pt x="6350" y="3422650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09600" y="5181600"/>
            <a:ext cx="4038600" cy="461962"/>
          </a:xfrm>
          <a:custGeom>
            <a:avLst/>
            <a:gdLst>
              <a:gd name="connsiteX0" fmla="*/ 0 w 4038600"/>
              <a:gd name="connsiteY0" fmla="*/ 461962 h 461962"/>
              <a:gd name="connsiteX1" fmla="*/ 4038600 w 4038600"/>
              <a:gd name="connsiteY1" fmla="*/ 461962 h 461962"/>
              <a:gd name="connsiteX2" fmla="*/ 4038600 w 4038600"/>
              <a:gd name="connsiteY2" fmla="*/ 0 h 461962"/>
              <a:gd name="connsiteX3" fmla="*/ 0 w 4038600"/>
              <a:gd name="connsiteY3" fmla="*/ 0 h 461962"/>
              <a:gd name="connsiteX4" fmla="*/ 0 w 4038600"/>
              <a:gd name="connsiteY4" fmla="*/ 461962 h 461962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4038600" h="461962">
                <a:moveTo>
                  <a:pt x="0" y="461962"/>
                </a:moveTo>
                <a:lnTo>
                  <a:pt x="4038600" y="461962"/>
                </a:lnTo>
                <a:lnTo>
                  <a:pt x="4038600" y="0"/>
                </a:lnTo>
                <a:lnTo>
                  <a:pt x="0" y="0"/>
                </a:lnTo>
                <a:lnTo>
                  <a:pt x="0" y="461962"/>
                </a:lnTo>
              </a:path>
            </a:pathLst>
          </a:custGeom>
          <a:solidFill>
            <a:srgbClr val="ffe285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2197100" y="3162300"/>
            <a:ext cx="218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2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BST-&gt;Left;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660900" y="3162300"/>
            <a:ext cx="3302000" cy="241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0"/>
              </a:lnSpc>
              <a:tabLst>
							</a:tabLst>
            </a:pP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2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向左子树中移动，继续查找</a:t>
            </a:r>
            <a:r>
              <a:rPr lang="en-US" altLang="zh-CN" sz="1802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927100"/>
            <a:ext cx="7759700" cy="2260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200"/>
              </a:lnSpc>
              <a:tabLst>
                <a:tab pos="558800" algn="l"/>
                <a:tab pos="1104900" algn="l"/>
                <a:tab pos="1612900" algn="l"/>
              </a:tabLst>
            </a:pPr>
            <a:r>
              <a:rPr lang="en-US" altLang="zh-CN" sz="2004" dirty="0" smtClean="0">
                <a:solidFill>
                  <a:srgbClr val="000000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由于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非递归函数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的执行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效率高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，可将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“尾递归”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函数改为</a:t>
            </a:r>
            <a:r>
              <a:rPr lang="en-US" altLang="zh-CN" sz="2004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迭代</a:t>
            </a:r>
            <a:r>
              <a:rPr lang="en-US" altLang="zh-CN" sz="2004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700"/>
              </a:lnSpc>
              <a:tabLst>
                <a:tab pos="558800" algn="l"/>
                <a:tab pos="1104900" algn="l"/>
                <a:tab pos="161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Position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IterFind(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ElementType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X,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100"/>
              </a:lnSpc>
              <a:tabLst>
                <a:tab pos="558800" algn="l"/>
                <a:tab pos="1104900" algn="l"/>
                <a:tab pos="1612900" algn="l"/>
              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558800" algn="l"/>
                <a:tab pos="1104900" algn="l"/>
                <a:tab pos="1612900" algn="l"/>
              </a:tabLst>
            </a:pPr>
            <a:r>
              <a:rPr lang="en-US" altLang="zh-CN" dirty="0" smtClean="0"/>
              <a:t>	</a:t>
            </a: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while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2100"/>
              </a:lnSpc>
              <a:tabLst>
                <a:tab pos="558800" algn="l"/>
                <a:tab pos="1104900" algn="l"/>
                <a:tab pos="161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&gt;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2200"/>
              </a:lnSpc>
              <a:tabLst>
                <a:tab pos="558800" algn="l"/>
                <a:tab pos="1104900" algn="l"/>
                <a:tab pos="16129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向右子树中移动，继续查找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000"/>
              </a:lnSpc>
              <a:tabLst>
                <a:tab pos="558800" algn="l"/>
                <a:tab pos="1104900" algn="l"/>
                <a:tab pos="16129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&lt;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96900" y="3492500"/>
            <a:ext cx="7734300" cy="21463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101600" algn="l"/>
                <a:tab pos="546100" algn="l"/>
                <a:tab pos="1092200" algn="l"/>
                <a:tab pos="1638300" algn="l"/>
              </a:tabLst>
            </a:pPr>
            <a:r>
              <a:rPr lang="en-US" altLang="zh-CN" dirty="0" smtClean="0"/>
              <a:t>			</a:t>
            </a: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X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==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BST-&gt;Data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200"/>
              </a:lnSpc>
              <a:tabLst>
                <a:tab pos="101600" algn="l"/>
                <a:tab pos="546100" algn="l"/>
                <a:tab pos="1092200" algn="l"/>
                <a:tab pos="16383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查找成功，返回结点的找到结点的地址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000"/>
              </a:lnSpc>
              <a:tabLst>
                <a:tab pos="101600" algn="l"/>
                <a:tab pos="546100" algn="l"/>
                <a:tab pos="1092200" algn="l"/>
                <a:tab pos="163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2200"/>
              </a:lnSpc>
              <a:tabLst>
                <a:tab pos="101600" algn="l"/>
                <a:tab pos="546100" algn="l"/>
                <a:tab pos="1092200" algn="l"/>
                <a:tab pos="16383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NULL;</a:t>
            </a:r>
            <a:r>
              <a:rPr lang="en-US" altLang="zh-CN" sz="18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1800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查找失败</a:t>
            </a:r>
            <a:r>
              <a:rPr lang="en-US" altLang="zh-CN" sz="1800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2000"/>
              </a:lnSpc>
              <a:tabLst>
                <a:tab pos="101600" algn="l"/>
                <a:tab pos="546100" algn="l"/>
                <a:tab pos="1092200" algn="l"/>
                <a:tab pos="1638300" algn="l"/>
              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300"/>
              </a:lnSpc>
              <a:tabLst>
                <a:tab pos="101600" algn="l"/>
                <a:tab pos="546100" algn="l"/>
                <a:tab pos="1092200" algn="l"/>
                <a:tab pos="16383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查找的效率决定于树的高度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48429" y="2057400"/>
            <a:ext cx="523875" cy="527303"/>
          </a:xfrm>
          <a:custGeom>
            <a:avLst/>
            <a:gdLst>
              <a:gd name="connsiteX0" fmla="*/ 0 w 523875"/>
              <a:gd name="connsiteY0" fmla="*/ 263651 h 527303"/>
              <a:gd name="connsiteX1" fmla="*/ 262001 w 523875"/>
              <a:gd name="connsiteY1" fmla="*/ 0 h 527303"/>
              <a:gd name="connsiteX2" fmla="*/ 523875 w 523875"/>
              <a:gd name="connsiteY2" fmla="*/ 263651 h 527303"/>
              <a:gd name="connsiteX3" fmla="*/ 262001 w 523875"/>
              <a:gd name="connsiteY3" fmla="*/ 527304 h 527303"/>
              <a:gd name="connsiteX4" fmla="*/ 0 w 523875"/>
              <a:gd name="connsiteY4" fmla="*/ 263651 h 527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3875" h="527303">
                <a:moveTo>
                  <a:pt x="0" y="263651"/>
                </a:moveTo>
                <a:cubicBezTo>
                  <a:pt x="0" y="117982"/>
                  <a:pt x="117348" y="0"/>
                  <a:pt x="262001" y="0"/>
                </a:cubicBezTo>
                <a:cubicBezTo>
                  <a:pt x="406654" y="0"/>
                  <a:pt x="523875" y="117982"/>
                  <a:pt x="523875" y="263651"/>
                </a:cubicBezTo>
                <a:cubicBezTo>
                  <a:pt x="523875" y="409194"/>
                  <a:pt x="406654" y="527304"/>
                  <a:pt x="262001" y="527304"/>
                </a:cubicBezTo>
                <a:cubicBezTo>
                  <a:pt x="117348" y="527304"/>
                  <a:pt x="0" y="409194"/>
                  <a:pt x="0" y="2636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42079" y="2051050"/>
            <a:ext cx="536575" cy="540003"/>
          </a:xfrm>
          <a:custGeom>
            <a:avLst/>
            <a:gdLst>
              <a:gd name="connsiteX0" fmla="*/ 6350 w 536575"/>
              <a:gd name="connsiteY0" fmla="*/ 270001 h 540003"/>
              <a:gd name="connsiteX1" fmla="*/ 268351 w 536575"/>
              <a:gd name="connsiteY1" fmla="*/ 6350 h 540003"/>
              <a:gd name="connsiteX2" fmla="*/ 530225 w 536575"/>
              <a:gd name="connsiteY2" fmla="*/ 270001 h 540003"/>
              <a:gd name="connsiteX3" fmla="*/ 268351 w 536575"/>
              <a:gd name="connsiteY3" fmla="*/ 533654 h 540003"/>
              <a:gd name="connsiteX4" fmla="*/ 6350 w 536575"/>
              <a:gd name="connsiteY4" fmla="*/ 270001 h 540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6575" h="540003">
                <a:moveTo>
                  <a:pt x="6350" y="270001"/>
                </a:moveTo>
                <a:cubicBezTo>
                  <a:pt x="6350" y="124332"/>
                  <a:pt x="123698" y="6350"/>
                  <a:pt x="268351" y="6350"/>
                </a:cubicBezTo>
                <a:cubicBezTo>
                  <a:pt x="413004" y="6350"/>
                  <a:pt x="530225" y="124332"/>
                  <a:pt x="530225" y="270001"/>
                </a:cubicBezTo>
                <a:cubicBezTo>
                  <a:pt x="530225" y="415544"/>
                  <a:pt x="413004" y="533654"/>
                  <a:pt x="268351" y="533654"/>
                </a:cubicBezTo>
                <a:cubicBezTo>
                  <a:pt x="123698" y="533654"/>
                  <a:pt x="6350" y="415544"/>
                  <a:pt x="6350" y="2700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4258" y="2792348"/>
            <a:ext cx="523875" cy="527177"/>
          </a:xfrm>
          <a:custGeom>
            <a:avLst/>
            <a:gdLst>
              <a:gd name="connsiteX0" fmla="*/ 0 w 523875"/>
              <a:gd name="connsiteY0" fmla="*/ 263525 h 527177"/>
              <a:gd name="connsiteX1" fmla="*/ 261873 w 523875"/>
              <a:gd name="connsiteY1" fmla="*/ 0 h 527177"/>
              <a:gd name="connsiteX2" fmla="*/ 523875 w 523875"/>
              <a:gd name="connsiteY2" fmla="*/ 263525 h 527177"/>
              <a:gd name="connsiteX3" fmla="*/ 261873 w 523875"/>
              <a:gd name="connsiteY3" fmla="*/ 527177 h 527177"/>
              <a:gd name="connsiteX4" fmla="*/ 0 w 523875"/>
              <a:gd name="connsiteY4" fmla="*/ 263525 h 5271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3875" h="527177">
                <a:moveTo>
                  <a:pt x="0" y="263525"/>
                </a:moveTo>
                <a:cubicBezTo>
                  <a:pt x="0" y="117983"/>
                  <a:pt x="117220" y="0"/>
                  <a:pt x="261873" y="0"/>
                </a:cubicBezTo>
                <a:cubicBezTo>
                  <a:pt x="406526" y="0"/>
                  <a:pt x="523875" y="117983"/>
                  <a:pt x="523875" y="263525"/>
                </a:cubicBezTo>
                <a:cubicBezTo>
                  <a:pt x="523875" y="409194"/>
                  <a:pt x="406526" y="527177"/>
                  <a:pt x="261873" y="527177"/>
                </a:cubicBezTo>
                <a:cubicBezTo>
                  <a:pt x="117220" y="527177"/>
                  <a:pt x="0" y="409194"/>
                  <a:pt x="0" y="26352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908" y="2785998"/>
            <a:ext cx="536575" cy="539877"/>
          </a:xfrm>
          <a:custGeom>
            <a:avLst/>
            <a:gdLst>
              <a:gd name="connsiteX0" fmla="*/ 6350 w 536575"/>
              <a:gd name="connsiteY0" fmla="*/ 269875 h 539877"/>
              <a:gd name="connsiteX1" fmla="*/ 268223 w 536575"/>
              <a:gd name="connsiteY1" fmla="*/ 6350 h 539877"/>
              <a:gd name="connsiteX2" fmla="*/ 530225 w 536575"/>
              <a:gd name="connsiteY2" fmla="*/ 269875 h 539877"/>
              <a:gd name="connsiteX3" fmla="*/ 268223 w 536575"/>
              <a:gd name="connsiteY3" fmla="*/ 533527 h 539877"/>
              <a:gd name="connsiteX4" fmla="*/ 6350 w 536575"/>
              <a:gd name="connsiteY4" fmla="*/ 269875 h 539877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6575" h="539877">
                <a:moveTo>
                  <a:pt x="6350" y="269875"/>
                </a:moveTo>
                <a:cubicBezTo>
                  <a:pt x="6350" y="124333"/>
                  <a:pt x="123570" y="6350"/>
                  <a:pt x="268223" y="6350"/>
                </a:cubicBezTo>
                <a:cubicBezTo>
                  <a:pt x="412876" y="6350"/>
                  <a:pt x="530225" y="124333"/>
                  <a:pt x="530225" y="269875"/>
                </a:cubicBezTo>
                <a:cubicBezTo>
                  <a:pt x="530225" y="415544"/>
                  <a:pt x="412876" y="533527"/>
                  <a:pt x="268223" y="533527"/>
                </a:cubicBezTo>
                <a:cubicBezTo>
                  <a:pt x="123570" y="533527"/>
                  <a:pt x="6350" y="415544"/>
                  <a:pt x="6350" y="26987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15917" y="3541903"/>
            <a:ext cx="523875" cy="527303"/>
          </a:xfrm>
          <a:custGeom>
            <a:avLst/>
            <a:gdLst>
              <a:gd name="connsiteX0" fmla="*/ 0 w 523875"/>
              <a:gd name="connsiteY0" fmla="*/ 263651 h 527303"/>
              <a:gd name="connsiteX1" fmla="*/ 262001 w 523875"/>
              <a:gd name="connsiteY1" fmla="*/ 0 h 527303"/>
              <a:gd name="connsiteX2" fmla="*/ 523875 w 523875"/>
              <a:gd name="connsiteY2" fmla="*/ 263651 h 527303"/>
              <a:gd name="connsiteX3" fmla="*/ 262001 w 523875"/>
              <a:gd name="connsiteY3" fmla="*/ 527303 h 527303"/>
              <a:gd name="connsiteX4" fmla="*/ 0 w 523875"/>
              <a:gd name="connsiteY4" fmla="*/ 263651 h 527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3875" h="527303">
                <a:moveTo>
                  <a:pt x="0" y="263651"/>
                </a:moveTo>
                <a:cubicBezTo>
                  <a:pt x="0" y="118109"/>
                  <a:pt x="117347" y="0"/>
                  <a:pt x="262001" y="0"/>
                </a:cubicBezTo>
                <a:cubicBezTo>
                  <a:pt x="406653" y="0"/>
                  <a:pt x="523875" y="118109"/>
                  <a:pt x="523875" y="263651"/>
                </a:cubicBezTo>
                <a:cubicBezTo>
                  <a:pt x="523875" y="409320"/>
                  <a:pt x="406653" y="527303"/>
                  <a:pt x="262001" y="527303"/>
                </a:cubicBezTo>
                <a:cubicBezTo>
                  <a:pt x="117347" y="527303"/>
                  <a:pt x="0" y="409320"/>
                  <a:pt x="0" y="2636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909567" y="3535553"/>
            <a:ext cx="536575" cy="540003"/>
          </a:xfrm>
          <a:custGeom>
            <a:avLst/>
            <a:gdLst>
              <a:gd name="connsiteX0" fmla="*/ 6350 w 536575"/>
              <a:gd name="connsiteY0" fmla="*/ 270001 h 540003"/>
              <a:gd name="connsiteX1" fmla="*/ 268351 w 536575"/>
              <a:gd name="connsiteY1" fmla="*/ 6350 h 540003"/>
              <a:gd name="connsiteX2" fmla="*/ 530225 w 536575"/>
              <a:gd name="connsiteY2" fmla="*/ 270001 h 540003"/>
              <a:gd name="connsiteX3" fmla="*/ 268351 w 536575"/>
              <a:gd name="connsiteY3" fmla="*/ 533653 h 540003"/>
              <a:gd name="connsiteX4" fmla="*/ 6350 w 536575"/>
              <a:gd name="connsiteY4" fmla="*/ 270001 h 540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6575" h="540003">
                <a:moveTo>
                  <a:pt x="6350" y="270001"/>
                </a:moveTo>
                <a:cubicBezTo>
                  <a:pt x="6350" y="124459"/>
                  <a:pt x="123697" y="6350"/>
                  <a:pt x="268351" y="6350"/>
                </a:cubicBezTo>
                <a:cubicBezTo>
                  <a:pt x="413003" y="6350"/>
                  <a:pt x="530225" y="124459"/>
                  <a:pt x="530225" y="270001"/>
                </a:cubicBezTo>
                <a:cubicBezTo>
                  <a:pt x="530225" y="415670"/>
                  <a:pt x="413003" y="533653"/>
                  <a:pt x="268351" y="533653"/>
                </a:cubicBezTo>
                <a:cubicBezTo>
                  <a:pt x="123697" y="533653"/>
                  <a:pt x="6350" y="415670"/>
                  <a:pt x="6350" y="2700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9634" y="2799714"/>
            <a:ext cx="523875" cy="527176"/>
          </a:xfrm>
          <a:custGeom>
            <a:avLst/>
            <a:gdLst>
              <a:gd name="connsiteX0" fmla="*/ 0 w 523875"/>
              <a:gd name="connsiteY0" fmla="*/ 263525 h 527176"/>
              <a:gd name="connsiteX1" fmla="*/ 262001 w 523875"/>
              <a:gd name="connsiteY1" fmla="*/ 0 h 527176"/>
              <a:gd name="connsiteX2" fmla="*/ 523875 w 523875"/>
              <a:gd name="connsiteY2" fmla="*/ 263525 h 527176"/>
              <a:gd name="connsiteX3" fmla="*/ 262001 w 523875"/>
              <a:gd name="connsiteY3" fmla="*/ 527176 h 527176"/>
              <a:gd name="connsiteX4" fmla="*/ 0 w 523875"/>
              <a:gd name="connsiteY4" fmla="*/ 263525 h 5271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3875" h="527176">
                <a:moveTo>
                  <a:pt x="0" y="263525"/>
                </a:moveTo>
                <a:cubicBezTo>
                  <a:pt x="0" y="117983"/>
                  <a:pt x="117348" y="0"/>
                  <a:pt x="262001" y="0"/>
                </a:cubicBezTo>
                <a:cubicBezTo>
                  <a:pt x="406654" y="0"/>
                  <a:pt x="523875" y="117983"/>
                  <a:pt x="523875" y="263525"/>
                </a:cubicBezTo>
                <a:cubicBezTo>
                  <a:pt x="523875" y="409194"/>
                  <a:pt x="406654" y="527176"/>
                  <a:pt x="262001" y="527176"/>
                </a:cubicBezTo>
                <a:cubicBezTo>
                  <a:pt x="117348" y="527176"/>
                  <a:pt x="0" y="409194"/>
                  <a:pt x="0" y="263525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693284" y="2793364"/>
            <a:ext cx="536575" cy="539876"/>
          </a:xfrm>
          <a:custGeom>
            <a:avLst/>
            <a:gdLst>
              <a:gd name="connsiteX0" fmla="*/ 6350 w 536575"/>
              <a:gd name="connsiteY0" fmla="*/ 269875 h 539876"/>
              <a:gd name="connsiteX1" fmla="*/ 268351 w 536575"/>
              <a:gd name="connsiteY1" fmla="*/ 6350 h 539876"/>
              <a:gd name="connsiteX2" fmla="*/ 530225 w 536575"/>
              <a:gd name="connsiteY2" fmla="*/ 269875 h 539876"/>
              <a:gd name="connsiteX3" fmla="*/ 268351 w 536575"/>
              <a:gd name="connsiteY3" fmla="*/ 533526 h 539876"/>
              <a:gd name="connsiteX4" fmla="*/ 6350 w 536575"/>
              <a:gd name="connsiteY4" fmla="*/ 269875 h 53987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6575" h="539876">
                <a:moveTo>
                  <a:pt x="6350" y="269875"/>
                </a:moveTo>
                <a:cubicBezTo>
                  <a:pt x="6350" y="124333"/>
                  <a:pt x="123698" y="6350"/>
                  <a:pt x="268351" y="6350"/>
                </a:cubicBezTo>
                <a:cubicBezTo>
                  <a:pt x="413004" y="6350"/>
                  <a:pt x="530225" y="124333"/>
                  <a:pt x="530225" y="269875"/>
                </a:cubicBezTo>
                <a:cubicBezTo>
                  <a:pt x="530225" y="415544"/>
                  <a:pt x="413004" y="533526"/>
                  <a:pt x="268351" y="533526"/>
                </a:cubicBezTo>
                <a:cubicBezTo>
                  <a:pt x="123698" y="533526"/>
                  <a:pt x="6350" y="415544"/>
                  <a:pt x="6350" y="269875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56992" y="3586098"/>
            <a:ext cx="523874" cy="527304"/>
          </a:xfrm>
          <a:custGeom>
            <a:avLst/>
            <a:gdLst>
              <a:gd name="connsiteX0" fmla="*/ 0 w 523874"/>
              <a:gd name="connsiteY0" fmla="*/ 263652 h 527304"/>
              <a:gd name="connsiteX1" fmla="*/ 261873 w 523874"/>
              <a:gd name="connsiteY1" fmla="*/ 0 h 527304"/>
              <a:gd name="connsiteX2" fmla="*/ 523874 w 523874"/>
              <a:gd name="connsiteY2" fmla="*/ 263652 h 527304"/>
              <a:gd name="connsiteX3" fmla="*/ 261873 w 523874"/>
              <a:gd name="connsiteY3" fmla="*/ 527304 h 527304"/>
              <a:gd name="connsiteX4" fmla="*/ 0 w 523874"/>
              <a:gd name="connsiteY4" fmla="*/ 263652 h 5273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3874" h="527304">
                <a:moveTo>
                  <a:pt x="0" y="263652"/>
                </a:moveTo>
                <a:cubicBezTo>
                  <a:pt x="0" y="118110"/>
                  <a:pt x="117220" y="0"/>
                  <a:pt x="261873" y="0"/>
                </a:cubicBezTo>
                <a:cubicBezTo>
                  <a:pt x="406526" y="0"/>
                  <a:pt x="523874" y="118110"/>
                  <a:pt x="523874" y="263652"/>
                </a:cubicBezTo>
                <a:cubicBezTo>
                  <a:pt x="523874" y="409321"/>
                  <a:pt x="406526" y="527304"/>
                  <a:pt x="261873" y="527304"/>
                </a:cubicBezTo>
                <a:cubicBezTo>
                  <a:pt x="117220" y="527304"/>
                  <a:pt x="0" y="409321"/>
                  <a:pt x="0" y="263652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850642" y="3579748"/>
            <a:ext cx="536574" cy="540004"/>
          </a:xfrm>
          <a:custGeom>
            <a:avLst/>
            <a:gdLst>
              <a:gd name="connsiteX0" fmla="*/ 6350 w 536574"/>
              <a:gd name="connsiteY0" fmla="*/ 270002 h 540004"/>
              <a:gd name="connsiteX1" fmla="*/ 268223 w 536574"/>
              <a:gd name="connsiteY1" fmla="*/ 6350 h 540004"/>
              <a:gd name="connsiteX2" fmla="*/ 530224 w 536574"/>
              <a:gd name="connsiteY2" fmla="*/ 270002 h 540004"/>
              <a:gd name="connsiteX3" fmla="*/ 268223 w 536574"/>
              <a:gd name="connsiteY3" fmla="*/ 533654 h 540004"/>
              <a:gd name="connsiteX4" fmla="*/ 6350 w 536574"/>
              <a:gd name="connsiteY4" fmla="*/ 270002 h 54000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6574" h="540004">
                <a:moveTo>
                  <a:pt x="6350" y="270002"/>
                </a:moveTo>
                <a:cubicBezTo>
                  <a:pt x="6350" y="124460"/>
                  <a:pt x="123570" y="6350"/>
                  <a:pt x="268223" y="6350"/>
                </a:cubicBezTo>
                <a:cubicBezTo>
                  <a:pt x="412876" y="6350"/>
                  <a:pt x="530224" y="124460"/>
                  <a:pt x="530224" y="270002"/>
                </a:cubicBezTo>
                <a:cubicBezTo>
                  <a:pt x="530224" y="415671"/>
                  <a:pt x="412876" y="533654"/>
                  <a:pt x="268223" y="533654"/>
                </a:cubicBezTo>
                <a:cubicBezTo>
                  <a:pt x="123570" y="533654"/>
                  <a:pt x="6350" y="415671"/>
                  <a:pt x="6350" y="270002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2989707" y="3667162"/>
            <a:ext cx="288048" cy="307809"/>
          </a:xfrm>
          <a:custGeom>
            <a:avLst/>
            <a:gdLst>
              <a:gd name="connsiteX0" fmla="*/ 0 w 288048"/>
              <a:gd name="connsiteY0" fmla="*/ 307809 h 307809"/>
              <a:gd name="connsiteX1" fmla="*/ 288048 w 288048"/>
              <a:gd name="connsiteY1" fmla="*/ 307809 h 307809"/>
              <a:gd name="connsiteX2" fmla="*/ 288048 w 288048"/>
              <a:gd name="connsiteY2" fmla="*/ 0 h 307809"/>
              <a:gd name="connsiteX3" fmla="*/ 0 w 288048"/>
              <a:gd name="connsiteY3" fmla="*/ 0 h 307809"/>
              <a:gd name="connsiteX4" fmla="*/ 0 w 288048"/>
              <a:gd name="connsiteY4" fmla="*/ 307809 h 3078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8048" h="307809">
                <a:moveTo>
                  <a:pt x="0" y="307809"/>
                </a:moveTo>
                <a:lnTo>
                  <a:pt x="288048" y="307809"/>
                </a:lnTo>
                <a:lnTo>
                  <a:pt x="288048" y="0"/>
                </a:lnTo>
                <a:lnTo>
                  <a:pt x="0" y="0"/>
                </a:lnTo>
                <a:lnTo>
                  <a:pt x="0" y="30780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03446" y="2512060"/>
            <a:ext cx="330454" cy="308736"/>
          </a:xfrm>
          <a:custGeom>
            <a:avLst/>
            <a:gdLst>
              <a:gd name="connsiteX0" fmla="*/ 324104 w 330454"/>
              <a:gd name="connsiteY0" fmla="*/ 6350 h 308736"/>
              <a:gd name="connsiteX1" fmla="*/ 6350 w 330454"/>
              <a:gd name="connsiteY1" fmla="*/ 302386 h 308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454" h="308736">
                <a:moveTo>
                  <a:pt x="324104" y="6350"/>
                </a:moveTo>
                <a:lnTo>
                  <a:pt x="6350" y="3023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089275" y="3267583"/>
            <a:ext cx="330327" cy="308736"/>
          </a:xfrm>
          <a:custGeom>
            <a:avLst/>
            <a:gdLst>
              <a:gd name="connsiteX0" fmla="*/ 323977 w 330327"/>
              <a:gd name="connsiteY0" fmla="*/ 6350 h 308736"/>
              <a:gd name="connsiteX1" fmla="*/ 6350 w 330327"/>
              <a:gd name="connsiteY1" fmla="*/ 302386 h 308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327" h="308736">
                <a:moveTo>
                  <a:pt x="323977" y="6350"/>
                </a:moveTo>
                <a:lnTo>
                  <a:pt x="6350" y="3023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788155" y="3245484"/>
            <a:ext cx="330454" cy="308736"/>
          </a:xfrm>
          <a:custGeom>
            <a:avLst/>
            <a:gdLst>
              <a:gd name="connsiteX0" fmla="*/ 6350 w 330454"/>
              <a:gd name="connsiteY0" fmla="*/ 6350 h 308736"/>
              <a:gd name="connsiteX1" fmla="*/ 324103 w 330454"/>
              <a:gd name="connsiteY1" fmla="*/ 302386 h 308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454" h="308736">
                <a:moveTo>
                  <a:pt x="6350" y="6350"/>
                </a:moveTo>
                <a:lnTo>
                  <a:pt x="324103" y="3023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02454" y="2494407"/>
            <a:ext cx="412241" cy="346963"/>
          </a:xfrm>
          <a:custGeom>
            <a:avLst/>
            <a:gdLst>
              <a:gd name="connsiteX0" fmla="*/ 6350 w 412241"/>
              <a:gd name="connsiteY0" fmla="*/ 6350 h 346963"/>
              <a:gd name="connsiteX1" fmla="*/ 405891 w 412241"/>
              <a:gd name="connsiteY1" fmla="*/ 340613 h 34696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412241" h="346963">
                <a:moveTo>
                  <a:pt x="6350" y="6350"/>
                </a:moveTo>
                <a:lnTo>
                  <a:pt x="405891" y="340613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153659" y="3223386"/>
            <a:ext cx="330327" cy="308736"/>
          </a:xfrm>
          <a:custGeom>
            <a:avLst/>
            <a:gdLst>
              <a:gd name="connsiteX0" fmla="*/ 6350 w 330327"/>
              <a:gd name="connsiteY0" fmla="*/ 6350 h 308736"/>
              <a:gd name="connsiteX1" fmla="*/ 323977 w 330327"/>
              <a:gd name="connsiteY1" fmla="*/ 302386 h 308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327" h="308736">
                <a:moveTo>
                  <a:pt x="6350" y="6350"/>
                </a:moveTo>
                <a:lnTo>
                  <a:pt x="323977" y="3023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66130" y="3400552"/>
            <a:ext cx="523875" cy="527303"/>
          </a:xfrm>
          <a:custGeom>
            <a:avLst/>
            <a:gdLst>
              <a:gd name="connsiteX0" fmla="*/ 0 w 523875"/>
              <a:gd name="connsiteY0" fmla="*/ 263651 h 527303"/>
              <a:gd name="connsiteX1" fmla="*/ 262001 w 523875"/>
              <a:gd name="connsiteY1" fmla="*/ 0 h 527303"/>
              <a:gd name="connsiteX2" fmla="*/ 523875 w 523875"/>
              <a:gd name="connsiteY2" fmla="*/ 263651 h 527303"/>
              <a:gd name="connsiteX3" fmla="*/ 262001 w 523875"/>
              <a:gd name="connsiteY3" fmla="*/ 527303 h 527303"/>
              <a:gd name="connsiteX4" fmla="*/ 0 w 523875"/>
              <a:gd name="connsiteY4" fmla="*/ 263651 h 527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3875" h="527303">
                <a:moveTo>
                  <a:pt x="0" y="263651"/>
                </a:moveTo>
                <a:cubicBezTo>
                  <a:pt x="0" y="117982"/>
                  <a:pt x="117221" y="0"/>
                  <a:pt x="262001" y="0"/>
                </a:cubicBezTo>
                <a:cubicBezTo>
                  <a:pt x="406653" y="0"/>
                  <a:pt x="523875" y="117982"/>
                  <a:pt x="523875" y="263651"/>
                </a:cubicBezTo>
                <a:cubicBezTo>
                  <a:pt x="523875" y="409194"/>
                  <a:pt x="406653" y="527303"/>
                  <a:pt x="262001" y="527303"/>
                </a:cubicBezTo>
                <a:cubicBezTo>
                  <a:pt x="117221" y="527303"/>
                  <a:pt x="0" y="409194"/>
                  <a:pt x="0" y="2636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359780" y="3394202"/>
            <a:ext cx="536575" cy="540003"/>
          </a:xfrm>
          <a:custGeom>
            <a:avLst/>
            <a:gdLst>
              <a:gd name="connsiteX0" fmla="*/ 6350 w 536575"/>
              <a:gd name="connsiteY0" fmla="*/ 270001 h 540003"/>
              <a:gd name="connsiteX1" fmla="*/ 268351 w 536575"/>
              <a:gd name="connsiteY1" fmla="*/ 6350 h 540003"/>
              <a:gd name="connsiteX2" fmla="*/ 530225 w 536575"/>
              <a:gd name="connsiteY2" fmla="*/ 270001 h 540003"/>
              <a:gd name="connsiteX3" fmla="*/ 268351 w 536575"/>
              <a:gd name="connsiteY3" fmla="*/ 533653 h 540003"/>
              <a:gd name="connsiteX4" fmla="*/ 6350 w 536575"/>
              <a:gd name="connsiteY4" fmla="*/ 270001 h 540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6575" h="540003">
                <a:moveTo>
                  <a:pt x="6350" y="270001"/>
                </a:moveTo>
                <a:cubicBezTo>
                  <a:pt x="6350" y="124332"/>
                  <a:pt x="123571" y="6350"/>
                  <a:pt x="268351" y="6350"/>
                </a:cubicBezTo>
                <a:cubicBezTo>
                  <a:pt x="413003" y="6350"/>
                  <a:pt x="530225" y="124332"/>
                  <a:pt x="530225" y="270001"/>
                </a:cubicBezTo>
                <a:cubicBezTo>
                  <a:pt x="530225" y="415544"/>
                  <a:pt x="413003" y="533653"/>
                  <a:pt x="268351" y="533653"/>
                </a:cubicBezTo>
                <a:cubicBezTo>
                  <a:pt x="123571" y="533653"/>
                  <a:pt x="6350" y="415544"/>
                  <a:pt x="6350" y="2700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34258" y="4403471"/>
            <a:ext cx="523875" cy="527303"/>
          </a:xfrm>
          <a:custGeom>
            <a:avLst/>
            <a:gdLst>
              <a:gd name="connsiteX0" fmla="*/ 0 w 523875"/>
              <a:gd name="connsiteY0" fmla="*/ 263651 h 527303"/>
              <a:gd name="connsiteX1" fmla="*/ 261873 w 523875"/>
              <a:gd name="connsiteY1" fmla="*/ 0 h 527303"/>
              <a:gd name="connsiteX2" fmla="*/ 523875 w 523875"/>
              <a:gd name="connsiteY2" fmla="*/ 263651 h 527303"/>
              <a:gd name="connsiteX3" fmla="*/ 261873 w 523875"/>
              <a:gd name="connsiteY3" fmla="*/ 527303 h 527303"/>
              <a:gd name="connsiteX4" fmla="*/ 0 w 523875"/>
              <a:gd name="connsiteY4" fmla="*/ 263651 h 5273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23875" h="527303">
                <a:moveTo>
                  <a:pt x="0" y="263651"/>
                </a:moveTo>
                <a:cubicBezTo>
                  <a:pt x="0" y="118109"/>
                  <a:pt x="117220" y="0"/>
                  <a:pt x="261873" y="0"/>
                </a:cubicBezTo>
                <a:cubicBezTo>
                  <a:pt x="406526" y="0"/>
                  <a:pt x="523875" y="118109"/>
                  <a:pt x="523875" y="263651"/>
                </a:cubicBezTo>
                <a:cubicBezTo>
                  <a:pt x="523875" y="409320"/>
                  <a:pt x="406526" y="527303"/>
                  <a:pt x="261873" y="527303"/>
                </a:cubicBezTo>
                <a:cubicBezTo>
                  <a:pt x="117220" y="527303"/>
                  <a:pt x="0" y="409320"/>
                  <a:pt x="0" y="263651"/>
                </a:cubicBez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327908" y="4397121"/>
            <a:ext cx="536575" cy="540003"/>
          </a:xfrm>
          <a:custGeom>
            <a:avLst/>
            <a:gdLst>
              <a:gd name="connsiteX0" fmla="*/ 6350 w 536575"/>
              <a:gd name="connsiteY0" fmla="*/ 270001 h 540003"/>
              <a:gd name="connsiteX1" fmla="*/ 268223 w 536575"/>
              <a:gd name="connsiteY1" fmla="*/ 6350 h 540003"/>
              <a:gd name="connsiteX2" fmla="*/ 530225 w 536575"/>
              <a:gd name="connsiteY2" fmla="*/ 270001 h 540003"/>
              <a:gd name="connsiteX3" fmla="*/ 268223 w 536575"/>
              <a:gd name="connsiteY3" fmla="*/ 533653 h 540003"/>
              <a:gd name="connsiteX4" fmla="*/ 6350 w 536575"/>
              <a:gd name="connsiteY4" fmla="*/ 270001 h 540003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536575" h="540003">
                <a:moveTo>
                  <a:pt x="6350" y="270001"/>
                </a:moveTo>
                <a:cubicBezTo>
                  <a:pt x="6350" y="124459"/>
                  <a:pt x="123570" y="6350"/>
                  <a:pt x="268223" y="6350"/>
                </a:cubicBezTo>
                <a:cubicBezTo>
                  <a:pt x="412876" y="6350"/>
                  <a:pt x="530225" y="124459"/>
                  <a:pt x="530225" y="270001"/>
                </a:cubicBezTo>
                <a:cubicBezTo>
                  <a:pt x="530225" y="415670"/>
                  <a:pt x="412876" y="533653"/>
                  <a:pt x="268223" y="533653"/>
                </a:cubicBezTo>
                <a:cubicBezTo>
                  <a:pt x="123570" y="533653"/>
                  <a:pt x="6350" y="415670"/>
                  <a:pt x="6350" y="270001"/>
                </a:cubicBez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466972" y="4484535"/>
            <a:ext cx="288048" cy="307809"/>
          </a:xfrm>
          <a:custGeom>
            <a:avLst/>
            <a:gdLst>
              <a:gd name="connsiteX0" fmla="*/ 0 w 288048"/>
              <a:gd name="connsiteY0" fmla="*/ 307809 h 307809"/>
              <a:gd name="connsiteX1" fmla="*/ 288048 w 288048"/>
              <a:gd name="connsiteY1" fmla="*/ 307809 h 307809"/>
              <a:gd name="connsiteX2" fmla="*/ 288048 w 288048"/>
              <a:gd name="connsiteY2" fmla="*/ 0 h 307809"/>
              <a:gd name="connsiteX3" fmla="*/ 0 w 288048"/>
              <a:gd name="connsiteY3" fmla="*/ 0 h 307809"/>
              <a:gd name="connsiteX4" fmla="*/ 0 w 288048"/>
              <a:gd name="connsiteY4" fmla="*/ 307809 h 30780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88048" h="307809">
                <a:moveTo>
                  <a:pt x="0" y="307809"/>
                </a:moveTo>
                <a:lnTo>
                  <a:pt x="288048" y="307809"/>
                </a:lnTo>
                <a:lnTo>
                  <a:pt x="288048" y="0"/>
                </a:lnTo>
                <a:lnTo>
                  <a:pt x="0" y="0"/>
                </a:lnTo>
                <a:lnTo>
                  <a:pt x="0" y="307809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3206495" y="4107053"/>
            <a:ext cx="330327" cy="308736"/>
          </a:xfrm>
          <a:custGeom>
            <a:avLst/>
            <a:gdLst>
              <a:gd name="connsiteX0" fmla="*/ 6350 w 330327"/>
              <a:gd name="connsiteY0" fmla="*/ 6350 h 308736"/>
              <a:gd name="connsiteX1" fmla="*/ 323976 w 330327"/>
              <a:gd name="connsiteY1" fmla="*/ 302386 h 308736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330327" h="308736">
                <a:moveTo>
                  <a:pt x="6350" y="6350"/>
                </a:moveTo>
                <a:lnTo>
                  <a:pt x="323976" y="302386"/>
                </a:lnTo>
              </a:path>
            </a:pathLst>
          </a:custGeom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1000125" y="3539032"/>
            <a:ext cx="1303273" cy="603834"/>
          </a:xfrm>
          <a:custGeom>
            <a:avLst/>
            <a:gdLst>
              <a:gd name="connsiteX0" fmla="*/ 0 w 1303273"/>
              <a:gd name="connsiteY0" fmla="*/ 603834 h 603834"/>
              <a:gd name="connsiteX1" fmla="*/ 1303273 w 1303273"/>
              <a:gd name="connsiteY1" fmla="*/ 603834 h 603834"/>
              <a:gd name="connsiteX2" fmla="*/ 1303273 w 1303273"/>
              <a:gd name="connsiteY2" fmla="*/ 0 h 603834"/>
              <a:gd name="connsiteX3" fmla="*/ 0 w 1303273"/>
              <a:gd name="connsiteY3" fmla="*/ 0 h 603834"/>
              <a:gd name="connsiteX4" fmla="*/ 0 w 1303273"/>
              <a:gd name="connsiteY4" fmla="*/ 603834 h 6038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3273" h="603834">
                <a:moveTo>
                  <a:pt x="0" y="603834"/>
                </a:moveTo>
                <a:lnTo>
                  <a:pt x="1303273" y="603834"/>
                </a:lnTo>
                <a:lnTo>
                  <a:pt x="1303273" y="0"/>
                </a:lnTo>
                <a:lnTo>
                  <a:pt x="0" y="0"/>
                </a:lnTo>
                <a:lnTo>
                  <a:pt x="0" y="60383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6697726" y="3376980"/>
            <a:ext cx="1303273" cy="603834"/>
          </a:xfrm>
          <a:custGeom>
            <a:avLst/>
            <a:gdLst>
              <a:gd name="connsiteX0" fmla="*/ 0 w 1303273"/>
              <a:gd name="connsiteY0" fmla="*/ 603834 h 603834"/>
              <a:gd name="connsiteX1" fmla="*/ 1303273 w 1303273"/>
              <a:gd name="connsiteY1" fmla="*/ 603834 h 603834"/>
              <a:gd name="connsiteX2" fmla="*/ 1303273 w 1303273"/>
              <a:gd name="connsiteY2" fmla="*/ 0 h 603834"/>
              <a:gd name="connsiteX3" fmla="*/ 0 w 1303273"/>
              <a:gd name="connsiteY3" fmla="*/ 0 h 603834"/>
              <a:gd name="connsiteX4" fmla="*/ 0 w 1303273"/>
              <a:gd name="connsiteY4" fmla="*/ 603834 h 60383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303273" h="603834">
                <a:moveTo>
                  <a:pt x="0" y="603834"/>
                </a:moveTo>
                <a:lnTo>
                  <a:pt x="1303273" y="603834"/>
                </a:lnTo>
                <a:lnTo>
                  <a:pt x="1303273" y="0"/>
                </a:lnTo>
                <a:lnTo>
                  <a:pt x="0" y="0"/>
                </a:lnTo>
                <a:lnTo>
                  <a:pt x="0" y="60383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3810000"/>
            <a:ext cx="4318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08700" y="3644900"/>
            <a:ext cx="419100" cy="101600"/>
          </a:xfrm>
          <a:prstGeom prst="rect">
            <a:avLst/>
          </a:prstGeom>
          <a:noFill/>
        </p:spPr>
      </p:pic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08000" y="457200"/>
            <a:ext cx="6324600" cy="1981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700"/>
              </a:lnSpc>
              <a:tabLst>
                <a:tab pos="177800" algn="l"/>
                <a:tab pos="3568700" algn="l"/>
              </a:tabLst>
            </a:pPr>
            <a:r>
              <a:rPr lang="en-US" altLang="zh-CN" sz="2795" dirty="0" smtClean="0">
                <a:solidFill>
                  <a:srgbClr val="003399"/>
                </a:solidFill>
                <a:latin typeface="Times New Roman" pitchFamily="18" charset="0"/>
                <a:cs typeface="Times New Roman" pitchFamily="18" charset="0"/>
              </a:rPr>
              <a:t>查找最大和最小元素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3000"/>
              </a:lnSpc>
              <a:tabLst>
                <a:tab pos="177800" algn="l"/>
                <a:tab pos="3568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cc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最大元素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一定是在树的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最右分枝的端结点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</a:p>
          <a:p>
            <a:pPr>
              <a:lnSpc>
                <a:spcPts val="2800"/>
              </a:lnSpc>
              <a:tabLst>
                <a:tab pos="177800" algn="l"/>
                <a:tab pos="3568700" algn="l"/>
              </a:tabLst>
            </a:pPr>
            <a:r>
              <a:rPr lang="en-US" altLang="zh-CN" dirty="0" smtClean="0"/>
              <a:t>	</a:t>
            </a:r>
            <a:r>
              <a:rPr lang="en-US" altLang="zh-CN" sz="2400" dirty="0" smtClean="0">
                <a:solidFill>
                  <a:srgbClr val="0000cc"/>
                </a:solidFill>
                <a:latin typeface="Wingdings" pitchFamily="18" charset="0"/>
                <a:cs typeface="Wingdings" pitchFamily="18" charset="0"/>
              </a:rPr>
              <a:t></a:t>
            </a:r>
            <a:r>
              <a:rPr lang="en-US" altLang="zh-C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最小元素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一定是在树的</a:t>
            </a:r>
            <a:r>
              <a:rPr lang="en-US" altLang="zh-CN" sz="24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最左分枝的端结点</a:t>
            </a:r>
            <a:r>
              <a:rPr lang="en-US" altLang="zh-CN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上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800"/>
              </a:lnSpc>
              <a:tabLst>
                <a:tab pos="177800" algn="l"/>
                <a:tab pos="3568700" algn="l"/>
              </a:tabLst>
            </a:pPr>
            <a:r>
              <a:rPr lang="en-US" altLang="zh-CN" dirty="0" smtClean="0"/>
              <a:t>		</a:t>
            </a: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18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479800" y="29337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064000" y="36830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15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4838700" y="29464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060700" y="37211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7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486400" y="3606800"/>
            <a:ext cx="2413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22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3543300" y="4546600"/>
            <a:ext cx="1270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>
							</a:tabLst>
            </a:pPr>
            <a:r>
              <a:rPr lang="en-US" altLang="zh-CN" sz="1802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9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990600" y="37338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最左端点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6692900" y="3568700"/>
            <a:ext cx="914400" cy="2286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							</a:tabLst>
            </a:pPr>
            <a:r>
              <a:rPr lang="en-US" altLang="zh-CN" sz="1800" dirty="0" smtClean="0">
                <a:solidFill>
                  <a:srgbClr val="000000"/>
                </a:solidFill>
                <a:latin typeface="仿宋" pitchFamily="18" charset="0"/>
                <a:cs typeface="仿宋" pitchFamily="18" charset="0"/>
              </a:rPr>
              <a:t>最右端点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371475" y="219075"/>
            <a:ext cx="8248650" cy="628650"/>
          </a:xfrm>
          <a:custGeom>
            <a:avLst/>
            <a:gdLst>
              <a:gd name="connsiteX0" fmla="*/ 9525 w 8248650"/>
              <a:gd name="connsiteY0" fmla="*/ 619125 h 628650"/>
              <a:gd name="connsiteX1" fmla="*/ 9525 w 8248650"/>
              <a:gd name="connsiteY1" fmla="*/ 9525 h 628650"/>
              <a:gd name="connsiteX2" fmla="*/ 8239125 w 8248650"/>
              <a:gd name="connsiteY2" fmla="*/ 9525 h 62865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</a:cxnLst>
            <a:rect l="l" t="t" r="r" b="b"/>
            <a:pathLst>
              <a:path w="8248650" h="628650">
                <a:moveTo>
                  <a:pt x="9525" y="619125"/>
                </a:moveTo>
                <a:lnTo>
                  <a:pt x="9525" y="9525"/>
                </a:ln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47675" y="6162675"/>
            <a:ext cx="8248650" cy="38100"/>
          </a:xfrm>
          <a:custGeom>
            <a:avLst/>
            <a:gdLst>
              <a:gd name="connsiteX0" fmla="*/ 9525 w 8248650"/>
              <a:gd name="connsiteY0" fmla="*/ 9525 h 38100"/>
              <a:gd name="connsiteX1" fmla="*/ 8239125 w 8248650"/>
              <a:gd name="connsiteY1" fmla="*/ 9525 h 381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</a:cxnLst>
            <a:rect l="l" t="t" r="r" b="b"/>
            <a:pathLst>
              <a:path w="8248650" h="38100">
                <a:moveTo>
                  <a:pt x="9525" y="9525"/>
                </a:moveTo>
                <a:lnTo>
                  <a:pt x="8239125" y="9525"/>
                </a:lnTo>
              </a:path>
            </a:pathLst>
          </a:custGeom>
          <a:ln w="12700">
            <a:solidFill>
              <a:srgbClr val="cc6600">
                <a:alpha val="100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062" y="3786187"/>
            <a:ext cx="8358123" cy="2016125"/>
          </a:xfrm>
          <a:custGeom>
            <a:avLst/>
            <a:gdLst>
              <a:gd name="connsiteX0" fmla="*/ 0 w 8358123"/>
              <a:gd name="connsiteY0" fmla="*/ 2016125 h 2016125"/>
              <a:gd name="connsiteX1" fmla="*/ 8358123 w 8358123"/>
              <a:gd name="connsiteY1" fmla="*/ 2016125 h 2016125"/>
              <a:gd name="connsiteX2" fmla="*/ 8358123 w 8358123"/>
              <a:gd name="connsiteY2" fmla="*/ 0 h 2016125"/>
              <a:gd name="connsiteX3" fmla="*/ 0 w 8358123"/>
              <a:gd name="connsiteY3" fmla="*/ 0 h 2016125"/>
              <a:gd name="connsiteX4" fmla="*/ 0 w 8358123"/>
              <a:gd name="connsiteY4" fmla="*/ 2016125 h 2016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58123" h="2016125">
                <a:moveTo>
                  <a:pt x="0" y="2016125"/>
                </a:moveTo>
                <a:lnTo>
                  <a:pt x="8358123" y="2016125"/>
                </a:lnTo>
                <a:lnTo>
                  <a:pt x="8358123" y="0"/>
                </a:lnTo>
                <a:lnTo>
                  <a:pt x="0" y="0"/>
                </a:lnTo>
                <a:lnTo>
                  <a:pt x="0" y="2016125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712" y="3779837"/>
            <a:ext cx="8370823" cy="2028825"/>
          </a:xfrm>
          <a:custGeom>
            <a:avLst/>
            <a:gdLst>
              <a:gd name="connsiteX0" fmla="*/ 6350 w 8370823"/>
              <a:gd name="connsiteY0" fmla="*/ 2022475 h 2028825"/>
              <a:gd name="connsiteX1" fmla="*/ 8364473 w 8370823"/>
              <a:gd name="connsiteY1" fmla="*/ 2022475 h 2028825"/>
              <a:gd name="connsiteX2" fmla="*/ 8364473 w 8370823"/>
              <a:gd name="connsiteY2" fmla="*/ 6350 h 2028825"/>
              <a:gd name="connsiteX3" fmla="*/ 6350 w 8370823"/>
              <a:gd name="connsiteY3" fmla="*/ 6350 h 2028825"/>
              <a:gd name="connsiteX4" fmla="*/ 6350 w 8370823"/>
              <a:gd name="connsiteY4" fmla="*/ 2022475 h 2028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370823" h="2028825">
                <a:moveTo>
                  <a:pt x="6350" y="2022475"/>
                </a:moveTo>
                <a:lnTo>
                  <a:pt x="8364473" y="2022475"/>
                </a:lnTo>
                <a:lnTo>
                  <a:pt x="8364473" y="6350"/>
                </a:lnTo>
                <a:lnTo>
                  <a:pt x="6350" y="6350"/>
                </a:lnTo>
                <a:lnTo>
                  <a:pt x="6350" y="2022475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500062" y="785748"/>
            <a:ext cx="8500998" cy="2016125"/>
          </a:xfrm>
          <a:custGeom>
            <a:avLst/>
            <a:gdLst>
              <a:gd name="connsiteX0" fmla="*/ 0 w 8500998"/>
              <a:gd name="connsiteY0" fmla="*/ 2016124 h 2016125"/>
              <a:gd name="connsiteX1" fmla="*/ 8500998 w 8500998"/>
              <a:gd name="connsiteY1" fmla="*/ 2016124 h 2016125"/>
              <a:gd name="connsiteX2" fmla="*/ 8500998 w 8500998"/>
              <a:gd name="connsiteY2" fmla="*/ 0 h 2016125"/>
              <a:gd name="connsiteX3" fmla="*/ 0 w 8500998"/>
              <a:gd name="connsiteY3" fmla="*/ 0 h 2016125"/>
              <a:gd name="connsiteX4" fmla="*/ 0 w 8500998"/>
              <a:gd name="connsiteY4" fmla="*/ 2016124 h 20161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00998" h="2016125">
                <a:moveTo>
                  <a:pt x="0" y="2016124"/>
                </a:moveTo>
                <a:lnTo>
                  <a:pt x="8500998" y="2016124"/>
                </a:lnTo>
                <a:lnTo>
                  <a:pt x="8500998" y="0"/>
                </a:lnTo>
                <a:lnTo>
                  <a:pt x="0" y="0"/>
                </a:lnTo>
                <a:lnTo>
                  <a:pt x="0" y="2016124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Freeform 3"/>
          <p:cNvSpPr/>
          <p:nvPr/>
        </p:nvSpPr>
        <p:spPr>
          <a:xfrm>
            <a:off x="493712" y="779398"/>
            <a:ext cx="8513698" cy="2028825"/>
          </a:xfrm>
          <a:custGeom>
            <a:avLst/>
            <a:gdLst>
              <a:gd name="connsiteX0" fmla="*/ 6350 w 8513698"/>
              <a:gd name="connsiteY0" fmla="*/ 2022474 h 2028825"/>
              <a:gd name="connsiteX1" fmla="*/ 8507348 w 8513698"/>
              <a:gd name="connsiteY1" fmla="*/ 2022474 h 2028825"/>
              <a:gd name="connsiteX2" fmla="*/ 8507348 w 8513698"/>
              <a:gd name="connsiteY2" fmla="*/ 6350 h 2028825"/>
              <a:gd name="connsiteX3" fmla="*/ 6350 w 8513698"/>
              <a:gd name="connsiteY3" fmla="*/ 6350 h 2028825"/>
              <a:gd name="connsiteX4" fmla="*/ 6350 w 8513698"/>
              <a:gd name="connsiteY4" fmla="*/ 2022474 h 2028825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8513698" h="2028825">
                <a:moveTo>
                  <a:pt x="6350" y="2022474"/>
                </a:moveTo>
                <a:lnTo>
                  <a:pt x="8507348" y="2022474"/>
                </a:lnTo>
                <a:lnTo>
                  <a:pt x="8507348" y="6350"/>
                </a:lnTo>
                <a:lnTo>
                  <a:pt x="6350" y="6350"/>
                </a:lnTo>
                <a:lnTo>
                  <a:pt x="6350" y="2022474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000000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7" name="Picture 3" descr="">
					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 rot="0">
            <a:off x="584200" y="5486400"/>
            <a:ext cx="152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787400"/>
            <a:ext cx="8039100" cy="1016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6096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Position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FindMin(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400"/>
              </a:lnSpc>
              <a:tabLst>
                <a:tab pos="6096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5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!BST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NULL;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2004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空的二叉搜索树，返回</a:t>
            </a:r>
            <a:r>
              <a:rPr lang="en-US" altLang="zh-CN" sz="2004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NULL*/</a:t>
            </a:r>
          </a:p>
          <a:p>
            <a:pPr>
              <a:lnSpc>
                <a:spcPts val="2900"/>
              </a:lnSpc>
              <a:tabLst>
                <a:tab pos="609600" algn="l"/>
              </a:tabLst>
            </a:pPr>
            <a:r>
              <a:rPr lang="en-US" altLang="zh-CN" dirty="0" smtClean="0"/>
              <a:t>	</a:t>
            </a:r>
            <a:r>
              <a:rPr lang="en-US" altLang="zh-CN" sz="2006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else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20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!BST-&gt;Left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2095500"/>
            <a:ext cx="6096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else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803400" y="1917700"/>
            <a:ext cx="7073900" cy="6477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100"/>
              </a:lnSpc>
              <a:tabLst>
							</a:tabLst>
            </a:pPr>
            <a:r>
              <a:rPr lang="en-US" altLang="zh-CN" sz="2004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4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2004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找到最左叶结点并返回</a:t>
            </a:r>
            <a:r>
              <a:rPr lang="en-US" altLang="zh-CN" sz="2004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  <a:p>
            <a:pPr>
              <a:lnSpc>
                <a:spcPts val="3000"/>
              </a:lnSpc>
              <a:tabLst>
							</a:tabLst>
            </a:pPr>
            <a:r>
              <a:rPr lang="en-US" altLang="zh-CN" sz="2004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FindMin(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BST-&gt;Left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);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2004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沿左分支继续查找</a:t>
            </a:r>
            <a:r>
              <a:rPr lang="en-US" altLang="zh-CN" sz="2004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2476500"/>
            <a:ext cx="152400" cy="254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							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584200" y="3073400"/>
            <a:ext cx="7010400" cy="21590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800"/>
              </a:lnSpc>
              <a:tabLst>
                <a:tab pos="609600" algn="l"/>
                <a:tab pos="1219200" algn="l"/>
                <a:tab pos="1981200" algn="l"/>
                <a:tab pos="2209800" algn="l"/>
              </a:tabLst>
            </a:pPr>
            <a:r>
              <a:rPr lang="en-US" altLang="zh-CN" dirty="0" smtClean="0"/>
              <a:t>			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查找最小元素的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递归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200"/>
              </a:lnSpc>
              <a:tabLst>
                <a:tab pos="609600" algn="l"/>
                <a:tab pos="1219200" algn="l"/>
                <a:tab pos="1981200" algn="l"/>
                <a:tab pos="22098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Position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FindMax(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BinTree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1400"/>
              </a:lnSpc>
              <a:tabLst>
                <a:tab pos="609600" algn="l"/>
                <a:tab pos="1219200" algn="l"/>
                <a:tab pos="1981200" algn="l"/>
                <a:tab pos="2209800" algn="l"/>
              </a:tabLst>
            </a:pP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{</a:t>
            </a:r>
          </a:p>
          <a:p>
            <a:pPr>
              <a:lnSpc>
                <a:spcPts val="1500"/>
              </a:lnSpc>
              <a:tabLst>
                <a:tab pos="609600" algn="l"/>
                <a:tab pos="1219200" algn="l"/>
                <a:tab pos="1981200" algn="l"/>
                <a:tab pos="2209800" algn="l"/>
              </a:tabLst>
            </a:pPr>
            <a:r>
              <a:rPr lang="en-US" altLang="zh-CN" dirty="0" smtClean="0"/>
              <a:t>	</a:t>
            </a:r>
            <a:r>
              <a:rPr lang="en-US" altLang="zh-CN" sz="2004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if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(BST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</a:p>
          <a:p>
            <a:pPr>
              <a:lnSpc>
                <a:spcPts val="3000"/>
              </a:lnSpc>
              <a:tabLst>
                <a:tab pos="609600" algn="l"/>
                <a:tab pos="1219200" algn="l"/>
                <a:tab pos="1981200" algn="l"/>
                <a:tab pos="2209800" algn="l"/>
              </a:tabLst>
            </a:pPr>
            <a:r>
              <a:rPr lang="en-US" altLang="zh-CN" dirty="0" smtClean="0"/>
              <a:t>		</a:t>
            </a:r>
            <a:r>
              <a:rPr lang="en-US" altLang="zh-CN" sz="20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while(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)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altLang="zh-CN" sz="20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=</a:t>
            </a:r>
            <a:r>
              <a:rPr lang="en-US" altLang="zh-CN" sz="2006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6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BST-&gt;Right;</a:t>
            </a:r>
          </a:p>
          <a:p>
            <a:pPr>
              <a:lnSpc>
                <a:spcPts val="3000"/>
              </a:lnSpc>
              <a:tabLst>
                <a:tab pos="609600" algn="l"/>
                <a:tab pos="1219200" algn="l"/>
                <a:tab pos="1981200" algn="l"/>
                <a:tab pos="2209800" algn="l"/>
              </a:tabLst>
            </a:pPr>
            <a:r>
              <a:rPr lang="en-US" altLang="zh-CN" dirty="0" smtClean="0"/>
              <a:t>			</a:t>
            </a:r>
            <a:r>
              <a:rPr lang="en-US" altLang="zh-CN" sz="2004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/*</a:t>
            </a:r>
            <a:r>
              <a:rPr lang="en-US" altLang="zh-CN" sz="2004" dirty="0" smtClean="0">
                <a:solidFill>
                  <a:srgbClr val="a3a3c2"/>
                </a:solidFill>
                <a:latin typeface="Times New Roman" pitchFamily="18" charset="0"/>
                <a:cs typeface="Times New Roman" pitchFamily="18" charset="0"/>
              </a:rPr>
              <a:t>沿右分支继续查找，直到最右叶结点</a:t>
            </a:r>
            <a:r>
              <a:rPr lang="en-US" altLang="zh-CN" sz="2004" b="1" dirty="0" smtClean="0">
                <a:solidFill>
                  <a:srgbClr val="a3a3c2"/>
                </a:solidFill>
                <a:latin typeface="Courier New" pitchFamily="18" charset="0"/>
                <a:cs typeface="Courier New" pitchFamily="18" charset="0"/>
              </a:rPr>
              <a:t>*/</a:t>
            </a:r>
          </a:p>
        </p:txBody>
      </p:sp>
      <p:sp>
        <p:nvSpPr>
          <p:cNvPr id="2" name="TextBox 1"/>
          <p:cNvSpPr txBox="1"/>
          <p:nvPr/>
        </p:nvSpPr>
        <p:spPr>
          <a:xfrm rot="0">
            <a:off x="1193800" y="5295900"/>
            <a:ext cx="4051300" cy="6604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2000"/>
              </a:lnSpc>
              <a:tabLst>
                <a:tab pos="1536700" algn="l"/>
              </a:tabLst>
            </a:pPr>
            <a:r>
              <a:rPr lang="en-US" altLang="zh-CN" sz="2004" b="1" dirty="0" smtClean="0">
                <a:solidFill>
                  <a:srgbClr val="0000cc"/>
                </a:solidFill>
                <a:latin typeface="Courier New" pitchFamily="18" charset="0"/>
                <a:cs typeface="Courier New" pitchFamily="18" charset="0"/>
              </a:rPr>
              <a:t>return</a:t>
            </a:r>
            <a:r>
              <a:rPr lang="en-US" altLang="zh-CN" sz="2004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4" b="1" dirty="0" smtClean="0">
                <a:solidFill>
                  <a:srgbClr val="000000"/>
                </a:solidFill>
                <a:latin typeface="Courier New" pitchFamily="18" charset="0"/>
                <a:cs typeface="Courier New" pitchFamily="18" charset="0"/>
              </a:rPr>
              <a:t>BST;</a:t>
            </a:r>
          </a:p>
          <a:p>
            <a:pPr>
              <a:lnSpc>
                <a:spcPts val="1000"/>
              </a:lnSpc>
            </a:pPr>
            <a:endParaRPr lang="en-US" altLang="zh-CN" dirty="0" smtClean="0"/>
          </a:p>
          <a:p>
            <a:pPr>
              <a:lnSpc>
                <a:spcPts val="2100"/>
              </a:lnSpc>
              <a:tabLst>
                <a:tab pos="1536700" algn="l"/>
              </a:tabLst>
            </a:pPr>
            <a:r>
              <a:rPr lang="en-US" altLang="zh-CN" dirty="0" smtClean="0"/>
              <a:t>	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查找最大元素的</a:t>
            </a:r>
            <a:r>
              <a:rPr lang="en-US" altLang="zh-CN" sz="1800" dirty="0" smtClean="0">
                <a:solidFill>
                  <a:srgbClr val="0000cc"/>
                </a:solidFill>
                <a:latin typeface="Times New Roman" pitchFamily="18" charset="0"/>
                <a:cs typeface="Times New Roman" pitchFamily="18" charset="0"/>
              </a:rPr>
              <a:t>迭代</a:t>
            </a:r>
            <a:r>
              <a:rPr lang="en-US" altLang="zh-CN" sz="18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函数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雨林木风</cp:lastModifiedBy>
  <cp:revision>3</cp:revision>
  <dcterms:created xsi:type="dcterms:W3CDTF">2006-08-16T00:00:00Z</dcterms:created>
  <dcterms:modified xsi:type="dcterms:W3CDTF">2010-04-24T16:48:41Z</dcterms:modified>
</cp:coreProperties>
</file>