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	<Relationship Id="rId4" Type="http://schemas.openxmlformats.org/officeDocument/2006/relationships/image" Target="../media/image27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image" Target="../media/image17.jpeg" />
	<Relationship Id="rId5" Type="http://schemas.openxmlformats.org/officeDocument/2006/relationships/image" Target="../media/image18.jpeg" />
	<Relationship Id="rId6" Type="http://schemas.openxmlformats.org/officeDocument/2006/relationships/image" Target="../media/image1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42900"/>
            <a:ext cx="2095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802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2.2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9462" y="1273175"/>
            <a:ext cx="25400" cy="2463800"/>
          </a:xfrm>
          <a:custGeom>
            <a:avLst/>
            <a:gdLst>
              <a:gd name="connsiteX0" fmla="*/ 6350 w 25400"/>
              <a:gd name="connsiteY0" fmla="*/ 6350 h 2463800"/>
              <a:gd name="connsiteX1" fmla="*/ 6350 w 25400"/>
              <a:gd name="connsiteY1" fmla="*/ 2457450 h 246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63800">
                <a:moveTo>
                  <a:pt x="6350" y="6350"/>
                </a:moveTo>
                <a:lnTo>
                  <a:pt x="6350" y="24574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09026" y="1273175"/>
            <a:ext cx="25400" cy="2463800"/>
          </a:xfrm>
          <a:custGeom>
            <a:avLst/>
            <a:gdLst>
              <a:gd name="connsiteX0" fmla="*/ 6350 w 25400"/>
              <a:gd name="connsiteY0" fmla="*/ 6350 h 2463800"/>
              <a:gd name="connsiteX1" fmla="*/ 6350 w 25400"/>
              <a:gd name="connsiteY1" fmla="*/ 2457450 h 246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63800">
                <a:moveTo>
                  <a:pt x="6350" y="6350"/>
                </a:moveTo>
                <a:lnTo>
                  <a:pt x="6350" y="24574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3112" y="1279525"/>
            <a:ext cx="7454963" cy="25400"/>
          </a:xfrm>
          <a:custGeom>
            <a:avLst/>
            <a:gdLst>
              <a:gd name="connsiteX0" fmla="*/ 6350 w 7454963"/>
              <a:gd name="connsiteY0" fmla="*/ 6350 h 25400"/>
              <a:gd name="connsiteX1" fmla="*/ 7448613 w 74549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63" h="25400">
                <a:moveTo>
                  <a:pt x="6350" y="6350"/>
                </a:moveTo>
                <a:lnTo>
                  <a:pt x="74486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3112" y="3717925"/>
            <a:ext cx="7454963" cy="25400"/>
          </a:xfrm>
          <a:custGeom>
            <a:avLst/>
            <a:gdLst>
              <a:gd name="connsiteX0" fmla="*/ 6350 w 7454963"/>
              <a:gd name="connsiteY0" fmla="*/ 6350 h 25400"/>
              <a:gd name="connsiteX1" fmla="*/ 7448613 w 745496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63" h="25400">
                <a:moveTo>
                  <a:pt x="6350" y="6350"/>
                </a:moveTo>
                <a:lnTo>
                  <a:pt x="744861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87" y="4010088"/>
            <a:ext cx="31750" cy="1489075"/>
          </a:xfrm>
          <a:custGeom>
            <a:avLst/>
            <a:gdLst>
              <a:gd name="connsiteX0" fmla="*/ 7937 w 31750"/>
              <a:gd name="connsiteY0" fmla="*/ 7937 h 1489075"/>
              <a:gd name="connsiteX1" fmla="*/ 7937 w 31750"/>
              <a:gd name="connsiteY1" fmla="*/ 1481137 h 1489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489075">
                <a:moveTo>
                  <a:pt x="7937" y="7937"/>
                </a:moveTo>
                <a:lnTo>
                  <a:pt x="7937" y="14811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87" y="5483288"/>
            <a:ext cx="436626" cy="31750"/>
          </a:xfrm>
          <a:custGeom>
            <a:avLst/>
            <a:gdLst>
              <a:gd name="connsiteX0" fmla="*/ 7937 w 436626"/>
              <a:gd name="connsiteY0" fmla="*/ 7937 h 31750"/>
              <a:gd name="connsiteX1" fmla="*/ 428688 w 436626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6626" h="31750">
                <a:moveTo>
                  <a:pt x="7937" y="7937"/>
                </a:moveTo>
                <a:lnTo>
                  <a:pt x="428688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3138" y="4010088"/>
            <a:ext cx="31750" cy="1489075"/>
          </a:xfrm>
          <a:custGeom>
            <a:avLst/>
            <a:gdLst>
              <a:gd name="connsiteX0" fmla="*/ 7937 w 31750"/>
              <a:gd name="connsiteY0" fmla="*/ 7937 h 1489075"/>
              <a:gd name="connsiteX1" fmla="*/ 7937 w 31750"/>
              <a:gd name="connsiteY1" fmla="*/ 1481137 h 1489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489075">
                <a:moveTo>
                  <a:pt x="7937" y="7937"/>
                </a:moveTo>
                <a:lnTo>
                  <a:pt x="7937" y="14811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7194" y="4848161"/>
            <a:ext cx="329031" cy="287337"/>
          </a:xfrm>
          <a:custGeom>
            <a:avLst/>
            <a:gdLst>
              <a:gd name="connsiteX0" fmla="*/ 0 w 329031"/>
              <a:gd name="connsiteY0" fmla="*/ 287337 h 287337"/>
              <a:gd name="connsiteX1" fmla="*/ 329031 w 329031"/>
              <a:gd name="connsiteY1" fmla="*/ 287337 h 287337"/>
              <a:gd name="connsiteX2" fmla="*/ 329031 w 329031"/>
              <a:gd name="connsiteY2" fmla="*/ 0 h 287337"/>
              <a:gd name="connsiteX3" fmla="*/ 0 w 329031"/>
              <a:gd name="connsiteY3" fmla="*/ 0 h 287337"/>
              <a:gd name="connsiteX4" fmla="*/ 0 w 329031"/>
              <a:gd name="connsiteY4" fmla="*/ 287337 h 2873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031" h="287337">
                <a:moveTo>
                  <a:pt x="0" y="287337"/>
                </a:moveTo>
                <a:lnTo>
                  <a:pt x="329031" y="287337"/>
                </a:lnTo>
                <a:lnTo>
                  <a:pt x="329031" y="0"/>
                </a:lnTo>
                <a:lnTo>
                  <a:pt x="0" y="0"/>
                </a:lnTo>
                <a:lnTo>
                  <a:pt x="0" y="2873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8787" y="3995737"/>
            <a:ext cx="141351" cy="31750"/>
          </a:xfrm>
          <a:custGeom>
            <a:avLst/>
            <a:gdLst>
              <a:gd name="connsiteX0" fmla="*/ 7937 w 141351"/>
              <a:gd name="connsiteY0" fmla="*/ 7937 h 31750"/>
              <a:gd name="connsiteX1" fmla="*/ 133413 w 141351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351" h="31750">
                <a:moveTo>
                  <a:pt x="7937" y="7937"/>
                </a:moveTo>
                <a:lnTo>
                  <a:pt x="133413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1737" y="3992562"/>
            <a:ext cx="141351" cy="31750"/>
          </a:xfrm>
          <a:custGeom>
            <a:avLst/>
            <a:gdLst>
              <a:gd name="connsiteX0" fmla="*/ 7937 w 141351"/>
              <a:gd name="connsiteY0" fmla="*/ 7937 h 31750"/>
              <a:gd name="connsiteX1" fmla="*/ 133413 w 141351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351" h="31750">
                <a:moveTo>
                  <a:pt x="7937" y="7937"/>
                </a:moveTo>
                <a:lnTo>
                  <a:pt x="133413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4775" y="5130800"/>
            <a:ext cx="306451" cy="314325"/>
          </a:xfrm>
          <a:custGeom>
            <a:avLst/>
            <a:gdLst>
              <a:gd name="connsiteX0" fmla="*/ 0 w 306451"/>
              <a:gd name="connsiteY0" fmla="*/ 157226 h 314325"/>
              <a:gd name="connsiteX1" fmla="*/ 153161 w 306451"/>
              <a:gd name="connsiteY1" fmla="*/ 0 h 314325"/>
              <a:gd name="connsiteX2" fmla="*/ 306451 w 306451"/>
              <a:gd name="connsiteY2" fmla="*/ 157226 h 314325"/>
              <a:gd name="connsiteX3" fmla="*/ 153161 w 306451"/>
              <a:gd name="connsiteY3" fmla="*/ 314325 h 314325"/>
              <a:gd name="connsiteX4" fmla="*/ 0 w 306451"/>
              <a:gd name="connsiteY4" fmla="*/ 157226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14325">
                <a:moveTo>
                  <a:pt x="0" y="157226"/>
                </a:moveTo>
                <a:cubicBezTo>
                  <a:pt x="0" y="70358"/>
                  <a:pt x="68579" y="0"/>
                  <a:pt x="153161" y="0"/>
                </a:cubicBezTo>
                <a:cubicBezTo>
                  <a:pt x="237744" y="0"/>
                  <a:pt x="306451" y="70358"/>
                  <a:pt x="306451" y="157226"/>
                </a:cubicBezTo>
                <a:cubicBezTo>
                  <a:pt x="306451" y="243966"/>
                  <a:pt x="237744" y="314325"/>
                  <a:pt x="153161" y="314325"/>
                </a:cubicBezTo>
                <a:cubicBezTo>
                  <a:pt x="68579" y="314325"/>
                  <a:pt x="0" y="243966"/>
                  <a:pt x="0" y="15722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5250" y="5121275"/>
            <a:ext cx="325501" cy="333375"/>
          </a:xfrm>
          <a:custGeom>
            <a:avLst/>
            <a:gdLst>
              <a:gd name="connsiteX0" fmla="*/ 9525 w 325501"/>
              <a:gd name="connsiteY0" fmla="*/ 166751 h 333375"/>
              <a:gd name="connsiteX1" fmla="*/ 162686 w 325501"/>
              <a:gd name="connsiteY1" fmla="*/ 9525 h 333375"/>
              <a:gd name="connsiteX2" fmla="*/ 315976 w 325501"/>
              <a:gd name="connsiteY2" fmla="*/ 166751 h 333375"/>
              <a:gd name="connsiteX3" fmla="*/ 162686 w 325501"/>
              <a:gd name="connsiteY3" fmla="*/ 323850 h 333375"/>
              <a:gd name="connsiteX4" fmla="*/ 9525 w 325501"/>
              <a:gd name="connsiteY4" fmla="*/ 166751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501" h="333375">
                <a:moveTo>
                  <a:pt x="9525" y="166751"/>
                </a:moveTo>
                <a:cubicBezTo>
                  <a:pt x="9525" y="79883"/>
                  <a:pt x="78104" y="9525"/>
                  <a:pt x="162686" y="9525"/>
                </a:cubicBezTo>
                <a:cubicBezTo>
                  <a:pt x="247269" y="9525"/>
                  <a:pt x="315976" y="79883"/>
                  <a:pt x="315976" y="166751"/>
                </a:cubicBezTo>
                <a:cubicBezTo>
                  <a:pt x="315976" y="253491"/>
                  <a:pt x="247269" y="323850"/>
                  <a:pt x="162686" y="323850"/>
                </a:cubicBezTo>
                <a:cubicBezTo>
                  <a:pt x="78104" y="323850"/>
                  <a:pt x="9525" y="253491"/>
                  <a:pt x="9525" y="1667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9451" y="5192712"/>
            <a:ext cx="180975" cy="173037"/>
          </a:xfrm>
          <a:custGeom>
            <a:avLst/>
            <a:gdLst>
              <a:gd name="connsiteX0" fmla="*/ 0 w 180975"/>
              <a:gd name="connsiteY0" fmla="*/ 173037 h 173037"/>
              <a:gd name="connsiteX1" fmla="*/ 180975 w 180975"/>
              <a:gd name="connsiteY1" fmla="*/ 173037 h 173037"/>
              <a:gd name="connsiteX2" fmla="*/ 180975 w 180975"/>
              <a:gd name="connsiteY2" fmla="*/ 0 h 173037"/>
              <a:gd name="connsiteX3" fmla="*/ 0 w 180975"/>
              <a:gd name="connsiteY3" fmla="*/ 0 h 173037"/>
              <a:gd name="connsiteX4" fmla="*/ 0 w 180975"/>
              <a:gd name="connsiteY4" fmla="*/ 173037 h 173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975" h="173037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55951" y="4776723"/>
            <a:ext cx="306323" cy="314452"/>
          </a:xfrm>
          <a:custGeom>
            <a:avLst/>
            <a:gdLst>
              <a:gd name="connsiteX0" fmla="*/ 0 w 306323"/>
              <a:gd name="connsiteY0" fmla="*/ 157226 h 314452"/>
              <a:gd name="connsiteX1" fmla="*/ 153161 w 306323"/>
              <a:gd name="connsiteY1" fmla="*/ 0 h 314452"/>
              <a:gd name="connsiteX2" fmla="*/ 306323 w 306323"/>
              <a:gd name="connsiteY2" fmla="*/ 157226 h 314452"/>
              <a:gd name="connsiteX3" fmla="*/ 153161 w 306323"/>
              <a:gd name="connsiteY3" fmla="*/ 314452 h 314452"/>
              <a:gd name="connsiteX4" fmla="*/ 0 w 306323"/>
              <a:gd name="connsiteY4" fmla="*/ 157226 h 314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323" h="314452">
                <a:moveTo>
                  <a:pt x="0" y="157226"/>
                </a:moveTo>
                <a:cubicBezTo>
                  <a:pt x="0" y="70485"/>
                  <a:pt x="68579" y="0"/>
                  <a:pt x="153161" y="0"/>
                </a:cubicBezTo>
                <a:cubicBezTo>
                  <a:pt x="237744" y="0"/>
                  <a:pt x="306323" y="70485"/>
                  <a:pt x="306323" y="157226"/>
                </a:cubicBezTo>
                <a:cubicBezTo>
                  <a:pt x="306323" y="243966"/>
                  <a:pt x="237744" y="314452"/>
                  <a:pt x="153161" y="314452"/>
                </a:cubicBezTo>
                <a:cubicBezTo>
                  <a:pt x="68579" y="314452"/>
                  <a:pt x="0" y="243966"/>
                  <a:pt x="0" y="15722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6426" y="4767198"/>
            <a:ext cx="325373" cy="333502"/>
          </a:xfrm>
          <a:custGeom>
            <a:avLst/>
            <a:gdLst>
              <a:gd name="connsiteX0" fmla="*/ 9525 w 325373"/>
              <a:gd name="connsiteY0" fmla="*/ 166751 h 333502"/>
              <a:gd name="connsiteX1" fmla="*/ 162686 w 325373"/>
              <a:gd name="connsiteY1" fmla="*/ 9525 h 333502"/>
              <a:gd name="connsiteX2" fmla="*/ 315848 w 325373"/>
              <a:gd name="connsiteY2" fmla="*/ 166751 h 333502"/>
              <a:gd name="connsiteX3" fmla="*/ 162686 w 325373"/>
              <a:gd name="connsiteY3" fmla="*/ 323977 h 333502"/>
              <a:gd name="connsiteX4" fmla="*/ 9525 w 325373"/>
              <a:gd name="connsiteY4" fmla="*/ 166751 h 333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373" h="333502">
                <a:moveTo>
                  <a:pt x="9525" y="166751"/>
                </a:moveTo>
                <a:cubicBezTo>
                  <a:pt x="9525" y="80010"/>
                  <a:pt x="78104" y="9525"/>
                  <a:pt x="162686" y="9525"/>
                </a:cubicBezTo>
                <a:cubicBezTo>
                  <a:pt x="247269" y="9525"/>
                  <a:pt x="315848" y="80010"/>
                  <a:pt x="315848" y="166751"/>
                </a:cubicBezTo>
                <a:cubicBezTo>
                  <a:pt x="315848" y="253491"/>
                  <a:pt x="247269" y="323977"/>
                  <a:pt x="162686" y="323977"/>
                </a:cubicBezTo>
                <a:cubicBezTo>
                  <a:pt x="78104" y="323977"/>
                  <a:pt x="9525" y="253491"/>
                  <a:pt x="9525" y="1667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1007" y="4838471"/>
            <a:ext cx="179222" cy="172567"/>
          </a:xfrm>
          <a:custGeom>
            <a:avLst/>
            <a:gdLst>
              <a:gd name="connsiteX0" fmla="*/ 0 w 179222"/>
              <a:gd name="connsiteY0" fmla="*/ 172567 h 172567"/>
              <a:gd name="connsiteX1" fmla="*/ 179222 w 179222"/>
              <a:gd name="connsiteY1" fmla="*/ 172567 h 172567"/>
              <a:gd name="connsiteX2" fmla="*/ 179222 w 179222"/>
              <a:gd name="connsiteY2" fmla="*/ 0 h 172567"/>
              <a:gd name="connsiteX3" fmla="*/ 0 w 179222"/>
              <a:gd name="connsiteY3" fmla="*/ 0 h 172567"/>
              <a:gd name="connsiteX4" fmla="*/ 0 w 179222"/>
              <a:gd name="connsiteY4" fmla="*/ 172567 h 172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222" h="172567">
                <a:moveTo>
                  <a:pt x="0" y="172567"/>
                </a:moveTo>
                <a:lnTo>
                  <a:pt x="179222" y="172567"/>
                </a:lnTo>
                <a:lnTo>
                  <a:pt x="179222" y="0"/>
                </a:lnTo>
                <a:lnTo>
                  <a:pt x="0" y="0"/>
                </a:lnTo>
                <a:lnTo>
                  <a:pt x="0" y="1725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5257800"/>
            <a:ext cx="5969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902200"/>
            <a:ext cx="3556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49400" y="2438400"/>
            <a:ext cx="161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2438400"/>
            <a:ext cx="420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59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59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的特殊值，标志错误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743200"/>
            <a:ext cx="4483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  <a:tab pos="698500" algn="l"/>
              </a:tabLst>
            </a:pP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2540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2100"/>
              </a:lnSpc>
              <a:tabLst>
                <a:tab pos="2540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PtrS-&gt;Data[(PtrS-&gt;Top)--]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54000" algn="l"/>
                <a:tab pos="698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48895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52324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48895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825500"/>
            <a:ext cx="35814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66700" algn="l"/>
                <a:tab pos="520700" algn="l"/>
                <a:tab pos="9652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  <a:tab pos="5207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66700" algn="l"/>
                <a:tab pos="5207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66700" algn="l"/>
                <a:tab pos="5207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PtrS-&gt;Top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66700" algn="l"/>
                <a:tab pos="520700" algn="l"/>
                <a:tab pos="965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245100"/>
            <a:ext cx="444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736600"/>
            <a:ext cx="74930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  <a:tab pos="393700" algn="l"/>
              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请用一个数组实现两个堆栈，要求最大地利用数组空间，使</a:t>
            </a:r>
          </a:p>
          <a:p>
            <a:pPr>
              <a:lnSpc>
                <a:spcPts val="2200"/>
              </a:lnSpc>
              <a:tabLst>
                <a:tab pos="50800" algn="l"/>
                <a:tab pos="393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功。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  <a:tab pos="3937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【分析】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一种比较聪明的方法是使这两个栈分别从数组的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两头开始</a:t>
            </a:r>
          </a:p>
          <a:p>
            <a:pPr>
              <a:lnSpc>
                <a:spcPts val="2400"/>
              </a:lnSpc>
              <a:tabLst>
                <a:tab pos="50800" algn="l"/>
                <a:tab pos="3937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向中间生长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；当两个栈的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栈顶指针相遇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时，表示两个栈都满了。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存储数据元素的最大个数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2300"/>
              </a:lnSpc>
              <a:tabLst>
                <a:tab pos="508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DStack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508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Data[MaxSize];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4508500"/>
            <a:ext cx="1054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Top1;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4508500"/>
            <a:ext cx="2019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堆栈１的栈顶指针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堆栈２的栈顶指针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5130800"/>
            <a:ext cx="1816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S.Top1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S.Top2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837" y="536575"/>
            <a:ext cx="25400" cy="2522473"/>
          </a:xfrm>
          <a:custGeom>
            <a:avLst/>
            <a:gdLst>
              <a:gd name="connsiteX0" fmla="*/ 6350 w 25400"/>
              <a:gd name="connsiteY0" fmla="*/ 6350 h 2522473"/>
              <a:gd name="connsiteX1" fmla="*/ 6350 w 25400"/>
              <a:gd name="connsiteY1" fmla="*/ 2516123 h 252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22473">
                <a:moveTo>
                  <a:pt x="6350" y="6350"/>
                </a:moveTo>
                <a:lnTo>
                  <a:pt x="6350" y="25161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20151" y="536575"/>
            <a:ext cx="25400" cy="2522473"/>
          </a:xfrm>
          <a:custGeom>
            <a:avLst/>
            <a:gdLst>
              <a:gd name="connsiteX0" fmla="*/ 6350 w 25400"/>
              <a:gd name="connsiteY0" fmla="*/ 6350 h 2522473"/>
              <a:gd name="connsiteX1" fmla="*/ 6350 w 25400"/>
              <a:gd name="connsiteY1" fmla="*/ 2516123 h 252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522473">
                <a:moveTo>
                  <a:pt x="6350" y="6350"/>
                </a:moveTo>
                <a:lnTo>
                  <a:pt x="6350" y="25161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487" y="542925"/>
            <a:ext cx="7740713" cy="25400"/>
          </a:xfrm>
          <a:custGeom>
            <a:avLst/>
            <a:gdLst>
              <a:gd name="connsiteX0" fmla="*/ 6350 w 7740713"/>
              <a:gd name="connsiteY0" fmla="*/ 6350 h 25400"/>
              <a:gd name="connsiteX1" fmla="*/ 7734363 w 7740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0713" h="25400">
                <a:moveTo>
                  <a:pt x="6350" y="6350"/>
                </a:moveTo>
                <a:lnTo>
                  <a:pt x="7734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487" y="3039998"/>
            <a:ext cx="7740713" cy="25400"/>
          </a:xfrm>
          <a:custGeom>
            <a:avLst/>
            <a:gdLst>
              <a:gd name="connsiteX0" fmla="*/ 6350 w 7740713"/>
              <a:gd name="connsiteY0" fmla="*/ 6350 h 25400"/>
              <a:gd name="connsiteX1" fmla="*/ 7734363 w 7740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0713" h="25400">
                <a:moveTo>
                  <a:pt x="6350" y="6350"/>
                </a:moveTo>
                <a:lnTo>
                  <a:pt x="7734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837" y="3111500"/>
            <a:ext cx="25400" cy="3049587"/>
          </a:xfrm>
          <a:custGeom>
            <a:avLst/>
            <a:gdLst>
              <a:gd name="connsiteX0" fmla="*/ 6350 w 25400"/>
              <a:gd name="connsiteY0" fmla="*/ 6350 h 3049587"/>
              <a:gd name="connsiteX1" fmla="*/ 6350 w 25400"/>
              <a:gd name="connsiteY1" fmla="*/ 3043237 h 304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49587">
                <a:moveTo>
                  <a:pt x="6350" y="6350"/>
                </a:moveTo>
                <a:lnTo>
                  <a:pt x="6350" y="30432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20151" y="3111500"/>
            <a:ext cx="25400" cy="3049587"/>
          </a:xfrm>
          <a:custGeom>
            <a:avLst/>
            <a:gdLst>
              <a:gd name="connsiteX0" fmla="*/ 6350 w 25400"/>
              <a:gd name="connsiteY0" fmla="*/ 6350 h 3049587"/>
              <a:gd name="connsiteX1" fmla="*/ 6350 w 25400"/>
              <a:gd name="connsiteY1" fmla="*/ 3043237 h 304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49587">
                <a:moveTo>
                  <a:pt x="6350" y="6350"/>
                </a:moveTo>
                <a:lnTo>
                  <a:pt x="6350" y="30432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487" y="3117850"/>
            <a:ext cx="7740713" cy="25400"/>
          </a:xfrm>
          <a:custGeom>
            <a:avLst/>
            <a:gdLst>
              <a:gd name="connsiteX0" fmla="*/ 6350 w 7740713"/>
              <a:gd name="connsiteY0" fmla="*/ 6350 h 25400"/>
              <a:gd name="connsiteX1" fmla="*/ 7734363 w 7740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0713" h="25400">
                <a:moveTo>
                  <a:pt x="6350" y="6350"/>
                </a:moveTo>
                <a:lnTo>
                  <a:pt x="7734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487" y="6142037"/>
            <a:ext cx="7740713" cy="25400"/>
          </a:xfrm>
          <a:custGeom>
            <a:avLst/>
            <a:gdLst>
              <a:gd name="connsiteX0" fmla="*/ 6350 w 7740713"/>
              <a:gd name="connsiteY0" fmla="*/ 6350 h 25400"/>
              <a:gd name="connsiteX1" fmla="*/ 7734363 w 7740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0713" h="25400">
                <a:moveTo>
                  <a:pt x="6350" y="6350"/>
                </a:moveTo>
                <a:lnTo>
                  <a:pt x="7734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73100" y="558800"/>
            <a:ext cx="720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812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800100"/>
            <a:ext cx="458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作为区分两个堆栈的标志，取值为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1054100"/>
            <a:ext cx="439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PtrS-&gt;Top2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PtrS-&gt;Top1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10541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堆栈满</a:t>
            </a:r>
            <a:r>
              <a:rPr lang="en-US" altLang="zh-CN" sz="1596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295400"/>
            <a:ext cx="194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堆栈满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12954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1549400"/>
            <a:ext cx="4508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683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368300" algn="l"/>
              </a:tabLst>
            </a:pPr>
            <a:r>
              <a:rPr lang="en-US" altLang="zh-CN" sz="1598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对第一个堆栈操作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PtrS-&gt;Data[++(PtrS-&gt;Top1)]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73300"/>
            <a:ext cx="48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2273300"/>
            <a:ext cx="234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对第二个堆栈操作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2540000"/>
            <a:ext cx="5740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PtrS-&gt;Data[--(PtrS-&gt;Top2)]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</a:p>
          <a:p>
            <a:pPr>
              <a:lnSpc>
                <a:spcPts val="1900"/>
              </a:lnSpc>
              <a:tabLst>
                <a:tab pos="7239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23900" algn="l"/>
              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DStack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*PtrS,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3390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78200"/>
            <a:ext cx="4711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作为区分两个堆栈的标志，取值为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632200"/>
            <a:ext cx="207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3619500"/>
            <a:ext cx="1981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对第一个堆栈操作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36322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3873500"/>
            <a:ext cx="4521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PtrS-&gt;Top1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4114800"/>
            <a:ext cx="207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4114800"/>
            <a:ext cx="146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356100"/>
            <a:ext cx="5003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PtrS-&gt;Data[(PtrS-&gt;Top1)--];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610100"/>
            <a:ext cx="965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4597400"/>
            <a:ext cx="234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对第二个堆栈操作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851400"/>
            <a:ext cx="5130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PtrS-&gt;Top2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5092700"/>
            <a:ext cx="207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5092700"/>
            <a:ext cx="146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3340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5334000"/>
            <a:ext cx="4140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PtrS-&gt;Data[(PtrS-&gt;Top2)++];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5575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5816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9850" y="2436876"/>
            <a:ext cx="25400" cy="3515296"/>
          </a:xfrm>
          <a:custGeom>
            <a:avLst/>
            <a:gdLst>
              <a:gd name="connsiteX0" fmla="*/ 6350 w 25400"/>
              <a:gd name="connsiteY0" fmla="*/ 6350 h 3515296"/>
              <a:gd name="connsiteX1" fmla="*/ 6350 w 25400"/>
              <a:gd name="connsiteY1" fmla="*/ 3508946 h 351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15296">
                <a:moveTo>
                  <a:pt x="6350" y="6350"/>
                </a:moveTo>
                <a:lnTo>
                  <a:pt x="6350" y="35089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61450" y="2436876"/>
            <a:ext cx="25400" cy="3515296"/>
          </a:xfrm>
          <a:custGeom>
            <a:avLst/>
            <a:gdLst>
              <a:gd name="connsiteX0" fmla="*/ 6350 w 25400"/>
              <a:gd name="connsiteY0" fmla="*/ 6350 h 3515296"/>
              <a:gd name="connsiteX1" fmla="*/ 6350 w 25400"/>
              <a:gd name="connsiteY1" fmla="*/ 3508946 h 351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15296">
                <a:moveTo>
                  <a:pt x="6350" y="6350"/>
                </a:moveTo>
                <a:lnTo>
                  <a:pt x="6350" y="35089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3500" y="2443226"/>
            <a:ext cx="5207000" cy="25400"/>
          </a:xfrm>
          <a:custGeom>
            <a:avLst/>
            <a:gdLst>
              <a:gd name="connsiteX0" fmla="*/ 6350 w 5207000"/>
              <a:gd name="connsiteY0" fmla="*/ 6350 h 25400"/>
              <a:gd name="connsiteX1" fmla="*/ 5200650 w 5207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07000" h="254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3500" y="5933122"/>
            <a:ext cx="5207000" cy="25400"/>
          </a:xfrm>
          <a:custGeom>
            <a:avLst/>
            <a:gdLst>
              <a:gd name="connsiteX0" fmla="*/ 6350 w 5207000"/>
              <a:gd name="connsiteY0" fmla="*/ 6350 h 25400"/>
              <a:gd name="connsiteX1" fmla="*/ 5200650 w 52070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07000" h="25400">
                <a:moveTo>
                  <a:pt x="6350" y="6350"/>
                </a:moveTo>
                <a:lnTo>
                  <a:pt x="52006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1751" y="5143512"/>
            <a:ext cx="477773" cy="248018"/>
          </a:xfrm>
          <a:custGeom>
            <a:avLst/>
            <a:gdLst>
              <a:gd name="connsiteX0" fmla="*/ 0 w 477773"/>
              <a:gd name="connsiteY0" fmla="*/ 248018 h 248018"/>
              <a:gd name="connsiteX1" fmla="*/ 477773 w 477773"/>
              <a:gd name="connsiteY1" fmla="*/ 248018 h 248018"/>
              <a:gd name="connsiteX2" fmla="*/ 477773 w 477773"/>
              <a:gd name="connsiteY2" fmla="*/ 0 h 248018"/>
              <a:gd name="connsiteX3" fmla="*/ 0 w 477773"/>
              <a:gd name="connsiteY3" fmla="*/ 0 h 248018"/>
              <a:gd name="connsiteX4" fmla="*/ 0 w 477773"/>
              <a:gd name="connsiteY4" fmla="*/ 248018 h 2480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248018">
                <a:moveTo>
                  <a:pt x="0" y="248018"/>
                </a:moveTo>
                <a:lnTo>
                  <a:pt x="477773" y="248018"/>
                </a:lnTo>
                <a:lnTo>
                  <a:pt x="477773" y="0"/>
                </a:lnTo>
                <a:lnTo>
                  <a:pt x="0" y="0"/>
                </a:lnTo>
                <a:lnTo>
                  <a:pt x="0" y="24801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5401" y="5137162"/>
            <a:ext cx="490473" cy="260718"/>
          </a:xfrm>
          <a:custGeom>
            <a:avLst/>
            <a:gdLst>
              <a:gd name="connsiteX0" fmla="*/ 6350 w 490473"/>
              <a:gd name="connsiteY0" fmla="*/ 254368 h 260718"/>
              <a:gd name="connsiteX1" fmla="*/ 484123 w 490473"/>
              <a:gd name="connsiteY1" fmla="*/ 254368 h 260718"/>
              <a:gd name="connsiteX2" fmla="*/ 484123 w 490473"/>
              <a:gd name="connsiteY2" fmla="*/ 6350 h 260718"/>
              <a:gd name="connsiteX3" fmla="*/ 6350 w 490473"/>
              <a:gd name="connsiteY3" fmla="*/ 6350 h 260718"/>
              <a:gd name="connsiteX4" fmla="*/ 6350 w 490473"/>
              <a:gd name="connsiteY4" fmla="*/ 254368 h 26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260718">
                <a:moveTo>
                  <a:pt x="6350" y="254368"/>
                </a:moveTo>
                <a:lnTo>
                  <a:pt x="484123" y="254368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2543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9525" y="5143512"/>
            <a:ext cx="450786" cy="248018"/>
          </a:xfrm>
          <a:custGeom>
            <a:avLst/>
            <a:gdLst>
              <a:gd name="connsiteX0" fmla="*/ 0 w 450786"/>
              <a:gd name="connsiteY0" fmla="*/ 248018 h 248018"/>
              <a:gd name="connsiteX1" fmla="*/ 450786 w 450786"/>
              <a:gd name="connsiteY1" fmla="*/ 248018 h 248018"/>
              <a:gd name="connsiteX2" fmla="*/ 450786 w 450786"/>
              <a:gd name="connsiteY2" fmla="*/ 0 h 248018"/>
              <a:gd name="connsiteX3" fmla="*/ 0 w 450786"/>
              <a:gd name="connsiteY3" fmla="*/ 0 h 248018"/>
              <a:gd name="connsiteX4" fmla="*/ 0 w 450786"/>
              <a:gd name="connsiteY4" fmla="*/ 248018 h 2480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786" h="248018">
                <a:moveTo>
                  <a:pt x="0" y="248018"/>
                </a:moveTo>
                <a:lnTo>
                  <a:pt x="450786" y="248018"/>
                </a:lnTo>
                <a:lnTo>
                  <a:pt x="450786" y="0"/>
                </a:lnTo>
                <a:lnTo>
                  <a:pt x="0" y="0"/>
                </a:lnTo>
                <a:lnTo>
                  <a:pt x="0" y="24801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3175" y="5137162"/>
            <a:ext cx="463486" cy="260718"/>
          </a:xfrm>
          <a:custGeom>
            <a:avLst/>
            <a:gdLst>
              <a:gd name="connsiteX0" fmla="*/ 6350 w 463486"/>
              <a:gd name="connsiteY0" fmla="*/ 254368 h 260718"/>
              <a:gd name="connsiteX1" fmla="*/ 457136 w 463486"/>
              <a:gd name="connsiteY1" fmla="*/ 254368 h 260718"/>
              <a:gd name="connsiteX2" fmla="*/ 457136 w 463486"/>
              <a:gd name="connsiteY2" fmla="*/ 6350 h 260718"/>
              <a:gd name="connsiteX3" fmla="*/ 6350 w 463486"/>
              <a:gd name="connsiteY3" fmla="*/ 6350 h 260718"/>
              <a:gd name="connsiteX4" fmla="*/ 6350 w 463486"/>
              <a:gd name="connsiteY4" fmla="*/ 254368 h 26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3486" h="260718">
                <a:moveTo>
                  <a:pt x="6350" y="254368"/>
                </a:moveTo>
                <a:lnTo>
                  <a:pt x="457136" y="254368"/>
                </a:lnTo>
                <a:lnTo>
                  <a:pt x="457136" y="6350"/>
                </a:lnTo>
                <a:lnTo>
                  <a:pt x="6350" y="6350"/>
                </a:lnTo>
                <a:lnTo>
                  <a:pt x="6350" y="2543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6901" y="5137150"/>
            <a:ext cx="298450" cy="227329"/>
          </a:xfrm>
          <a:custGeom>
            <a:avLst/>
            <a:gdLst>
              <a:gd name="connsiteX0" fmla="*/ 292100 w 298450"/>
              <a:gd name="connsiteY0" fmla="*/ 6350 h 227329"/>
              <a:gd name="connsiteX1" fmla="*/ 6350 w 298450"/>
              <a:gd name="connsiteY1" fmla="*/ 220979 h 227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27329">
                <a:moveTo>
                  <a:pt x="292100" y="6350"/>
                </a:moveTo>
                <a:lnTo>
                  <a:pt x="6350" y="2209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16000"/>
            <a:ext cx="8102600" cy="124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800" y="52324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31800"/>
            <a:ext cx="77597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8100" algn="l"/>
                <a:tab pos="6096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堆栈的链式存储实现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栈的链式存储结构实际上就是一个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单链表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，叫做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链栈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。插入和删</a:t>
            </a:r>
          </a:p>
          <a:p>
            <a:pPr>
              <a:lnSpc>
                <a:spcPts val="2900"/>
              </a:lnSpc>
              <a:tabLst>
                <a:tab pos="381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除操作只能在链栈的栈顶进行。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栈顶指针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应该在链表的哪一头？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2463800"/>
            <a:ext cx="2311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CreateStack()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2717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2743200"/>
            <a:ext cx="4762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构建一个堆栈的头结点，返回指针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S;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=(Stack)malloc(sizeof(struct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SNode));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44196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IsEmpty(Stack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4660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4660900"/>
            <a:ext cx="4660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判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断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栈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否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若为空函数返回整数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4902200"/>
            <a:ext cx="1092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则返回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5143500"/>
            <a:ext cx="3289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5384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3937000"/>
            <a:ext cx="3263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1496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3149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堆栈初始化（建立空栈）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406900"/>
            <a:ext cx="2298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判断堆栈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2413000"/>
            <a:ext cx="314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*Stack;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2755900"/>
            <a:ext cx="30988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SNode{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*Next;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5257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00" y="463550"/>
            <a:ext cx="25400" cy="2220848"/>
          </a:xfrm>
          <a:custGeom>
            <a:avLst/>
            <a:gdLst>
              <a:gd name="connsiteX0" fmla="*/ 6350 w 25400"/>
              <a:gd name="connsiteY0" fmla="*/ 6350 h 2220848"/>
              <a:gd name="connsiteX1" fmla="*/ 6350 w 25400"/>
              <a:gd name="connsiteY1" fmla="*/ 2214498 h 2220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20848">
                <a:moveTo>
                  <a:pt x="6350" y="6350"/>
                </a:moveTo>
                <a:lnTo>
                  <a:pt x="6350" y="22144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9250" y="463550"/>
            <a:ext cx="25400" cy="2220848"/>
          </a:xfrm>
          <a:custGeom>
            <a:avLst/>
            <a:gdLst>
              <a:gd name="connsiteX0" fmla="*/ 6350 w 25400"/>
              <a:gd name="connsiteY0" fmla="*/ 6350 h 2220848"/>
              <a:gd name="connsiteX1" fmla="*/ 6350 w 25400"/>
              <a:gd name="connsiteY1" fmla="*/ 2214498 h 2220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20848">
                <a:moveTo>
                  <a:pt x="6350" y="6350"/>
                </a:moveTo>
                <a:lnTo>
                  <a:pt x="6350" y="22144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469900"/>
            <a:ext cx="6191250" cy="25400"/>
          </a:xfrm>
          <a:custGeom>
            <a:avLst/>
            <a:gdLst>
              <a:gd name="connsiteX0" fmla="*/ 6350 w 6191250"/>
              <a:gd name="connsiteY0" fmla="*/ 6350 h 25400"/>
              <a:gd name="connsiteX1" fmla="*/ 6184900 w 61912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91250" h="25400">
                <a:moveTo>
                  <a:pt x="6350" y="6350"/>
                </a:moveTo>
                <a:lnTo>
                  <a:pt x="61849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2665348"/>
            <a:ext cx="6191250" cy="25400"/>
          </a:xfrm>
          <a:custGeom>
            <a:avLst/>
            <a:gdLst>
              <a:gd name="connsiteX0" fmla="*/ 6350 w 6191250"/>
              <a:gd name="connsiteY0" fmla="*/ 6350 h 25400"/>
              <a:gd name="connsiteX1" fmla="*/ 6184900 w 61912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91250" h="25400">
                <a:moveTo>
                  <a:pt x="6350" y="6350"/>
                </a:moveTo>
                <a:lnTo>
                  <a:pt x="61849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00" y="2840101"/>
            <a:ext cx="25400" cy="3481323"/>
          </a:xfrm>
          <a:custGeom>
            <a:avLst/>
            <a:gdLst>
              <a:gd name="connsiteX0" fmla="*/ 6350 w 25400"/>
              <a:gd name="connsiteY0" fmla="*/ 6350 h 3481323"/>
              <a:gd name="connsiteX1" fmla="*/ 6350 w 25400"/>
              <a:gd name="connsiteY1" fmla="*/ 3474973 h 348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81323">
                <a:moveTo>
                  <a:pt x="6350" y="6350"/>
                </a:moveTo>
                <a:lnTo>
                  <a:pt x="6350" y="34749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5875" y="2840101"/>
            <a:ext cx="25400" cy="3481323"/>
          </a:xfrm>
          <a:custGeom>
            <a:avLst/>
            <a:gdLst>
              <a:gd name="connsiteX0" fmla="*/ 6350 w 25400"/>
              <a:gd name="connsiteY0" fmla="*/ 6350 h 3481323"/>
              <a:gd name="connsiteX1" fmla="*/ 6350 w 25400"/>
              <a:gd name="connsiteY1" fmla="*/ 3474973 h 348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81323">
                <a:moveTo>
                  <a:pt x="6350" y="6350"/>
                </a:moveTo>
                <a:lnTo>
                  <a:pt x="6350" y="34749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2846451"/>
            <a:ext cx="5857875" cy="25400"/>
          </a:xfrm>
          <a:custGeom>
            <a:avLst/>
            <a:gdLst>
              <a:gd name="connsiteX0" fmla="*/ 6350 w 5857875"/>
              <a:gd name="connsiteY0" fmla="*/ 6350 h 25400"/>
              <a:gd name="connsiteX1" fmla="*/ 5851525 w 58578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57875" h="25400">
                <a:moveTo>
                  <a:pt x="6350" y="6350"/>
                </a:moveTo>
                <a:lnTo>
                  <a:pt x="58515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6302375"/>
            <a:ext cx="5857875" cy="25400"/>
          </a:xfrm>
          <a:custGeom>
            <a:avLst/>
            <a:gdLst>
              <a:gd name="connsiteX0" fmla="*/ 6350 w 5857875"/>
              <a:gd name="connsiteY0" fmla="*/ 6350 h 25400"/>
              <a:gd name="connsiteX1" fmla="*/ 5851525 w 58578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57875" h="25400">
                <a:moveTo>
                  <a:pt x="6350" y="6350"/>
                </a:moveTo>
                <a:lnTo>
                  <a:pt x="58515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482600"/>
            <a:ext cx="4508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736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736600"/>
            <a:ext cx="2400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b="1" dirty="0" smtClean="0">
                <a:solidFill>
                  <a:srgbClr val="a6a6a6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将元素</a:t>
            </a:r>
            <a:r>
              <a:rPr lang="en-US" altLang="zh-CN" sz="1596" b="1" dirty="0" smtClean="0">
                <a:solidFill>
                  <a:srgbClr val="a6a6a6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596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压入堆栈</a:t>
            </a:r>
            <a:r>
              <a:rPr lang="en-US" altLang="zh-CN" sz="1596" b="1" dirty="0" smtClean="0">
                <a:solidFill>
                  <a:srgbClr val="a6a6a6"/>
                </a:solidFill>
                <a:latin typeface="Courier New" pitchFamily="18" charset="0"/>
                <a:cs typeface="Courier New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736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a6a6a6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041400"/>
            <a:ext cx="60325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*TmpCell;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TmpCell=</a:t>
            </a:r>
            <a:r>
              <a:rPr lang="en-US" altLang="zh-CN" sz="14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(struct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SNode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*)malloc(sizeof(struct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SNode));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TmpCell-&gt;Element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TmpCell-&gt;Next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S-&gt;Next;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TmpCell;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Pop(Stack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31115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136900"/>
            <a:ext cx="3340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删除并返回堆栈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的栈顶元素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*FirstCell;</a:t>
            </a: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TopElem;</a:t>
            </a: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IsEmpty(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089400"/>
            <a:ext cx="194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堆栈空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”)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81400" y="4089400"/>
            <a:ext cx="146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8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406900"/>
            <a:ext cx="84455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FirstCell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S-&gt;Next;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S-&gt;Next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FirstCell-&gt;Next;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TopElem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FirstCell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-&gt;Element;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free(FirstCell);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TopElem;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30200" algn="l"/>
                <a:tab pos="800100" algn="l"/>
                <a:tab pos="80391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12/23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7062" y="1770126"/>
            <a:ext cx="8001000" cy="1016000"/>
          </a:xfrm>
          <a:custGeom>
            <a:avLst/>
            <a:gdLst>
              <a:gd name="connsiteX0" fmla="*/ 0 w 8001000"/>
              <a:gd name="connsiteY0" fmla="*/ 1016000 h 1016000"/>
              <a:gd name="connsiteX1" fmla="*/ 8001000 w 8001000"/>
              <a:gd name="connsiteY1" fmla="*/ 1016000 h 1016000"/>
              <a:gd name="connsiteX2" fmla="*/ 8001000 w 8001000"/>
              <a:gd name="connsiteY2" fmla="*/ 0 h 1016000"/>
              <a:gd name="connsiteX3" fmla="*/ 0 w 8001000"/>
              <a:gd name="connsiteY3" fmla="*/ 0 h 1016000"/>
              <a:gd name="connsiteX4" fmla="*/ 0 w 8001000"/>
              <a:gd name="connsiteY4" fmla="*/ 1016000 h 10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0" h="1016000">
                <a:moveTo>
                  <a:pt x="0" y="1016000"/>
                </a:moveTo>
                <a:lnTo>
                  <a:pt x="8001000" y="1016000"/>
                </a:lnTo>
                <a:lnTo>
                  <a:pt x="8001000" y="0"/>
                </a:lnTo>
                <a:lnTo>
                  <a:pt x="0" y="0"/>
                </a:lnTo>
                <a:lnTo>
                  <a:pt x="0" y="1016000"/>
                </a:lnTo>
              </a:path>
            </a:pathLst>
          </a:custGeom>
          <a:solidFill>
            <a:srgbClr val="e0e0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1750" y="3108325"/>
            <a:ext cx="1571625" cy="683386"/>
          </a:xfrm>
          <a:custGeom>
            <a:avLst/>
            <a:gdLst>
              <a:gd name="connsiteX0" fmla="*/ 0 w 1571625"/>
              <a:gd name="connsiteY0" fmla="*/ 113919 h 683386"/>
              <a:gd name="connsiteX1" fmla="*/ 113919 w 1571625"/>
              <a:gd name="connsiteY1" fmla="*/ 0 h 683386"/>
              <a:gd name="connsiteX2" fmla="*/ 1457705 w 1571625"/>
              <a:gd name="connsiteY2" fmla="*/ 0 h 683386"/>
              <a:gd name="connsiteX3" fmla="*/ 1571625 w 1571625"/>
              <a:gd name="connsiteY3" fmla="*/ 113919 h 683386"/>
              <a:gd name="connsiteX4" fmla="*/ 1571625 w 1571625"/>
              <a:gd name="connsiteY4" fmla="*/ 569467 h 683386"/>
              <a:gd name="connsiteX5" fmla="*/ 1457705 w 1571625"/>
              <a:gd name="connsiteY5" fmla="*/ 683386 h 683386"/>
              <a:gd name="connsiteX6" fmla="*/ 113919 w 1571625"/>
              <a:gd name="connsiteY6" fmla="*/ 683386 h 683386"/>
              <a:gd name="connsiteX7" fmla="*/ 0 w 1571625"/>
              <a:gd name="connsiteY7" fmla="*/ 569467 h 683386"/>
              <a:gd name="connsiteX8" fmla="*/ 0 w 1571625"/>
              <a:gd name="connsiteY8" fmla="*/ 113919 h 683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71625" h="683386">
                <a:moveTo>
                  <a:pt x="0" y="113919"/>
                </a:moveTo>
                <a:cubicBezTo>
                  <a:pt x="0" y="51054"/>
                  <a:pt x="51053" y="0"/>
                  <a:pt x="113919" y="0"/>
                </a:cubicBezTo>
                <a:lnTo>
                  <a:pt x="1457705" y="0"/>
                </a:lnTo>
                <a:cubicBezTo>
                  <a:pt x="1520571" y="0"/>
                  <a:pt x="1571625" y="51054"/>
                  <a:pt x="1571625" y="113919"/>
                </a:cubicBezTo>
                <a:lnTo>
                  <a:pt x="1571625" y="569467"/>
                </a:lnTo>
                <a:cubicBezTo>
                  <a:pt x="1571625" y="632333"/>
                  <a:pt x="1520571" y="683386"/>
                  <a:pt x="1457705" y="683386"/>
                </a:cubicBezTo>
                <a:lnTo>
                  <a:pt x="113919" y="683386"/>
                </a:lnTo>
                <a:cubicBezTo>
                  <a:pt x="51053" y="683386"/>
                  <a:pt x="0" y="632333"/>
                  <a:pt x="0" y="569467"/>
                </a:cubicBezTo>
                <a:lnTo>
                  <a:pt x="0" y="113919"/>
                </a:lnTo>
              </a:path>
            </a:pathLst>
          </a:custGeom>
          <a:solidFill>
            <a:srgbClr val="eac0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5400" y="3101975"/>
            <a:ext cx="1584325" cy="696086"/>
          </a:xfrm>
          <a:custGeom>
            <a:avLst/>
            <a:gdLst>
              <a:gd name="connsiteX0" fmla="*/ 6350 w 1584325"/>
              <a:gd name="connsiteY0" fmla="*/ 120269 h 696086"/>
              <a:gd name="connsiteX1" fmla="*/ 120269 w 1584325"/>
              <a:gd name="connsiteY1" fmla="*/ 6350 h 696086"/>
              <a:gd name="connsiteX2" fmla="*/ 1464055 w 1584325"/>
              <a:gd name="connsiteY2" fmla="*/ 6350 h 696086"/>
              <a:gd name="connsiteX3" fmla="*/ 1577975 w 1584325"/>
              <a:gd name="connsiteY3" fmla="*/ 120269 h 696086"/>
              <a:gd name="connsiteX4" fmla="*/ 1577975 w 1584325"/>
              <a:gd name="connsiteY4" fmla="*/ 575817 h 696086"/>
              <a:gd name="connsiteX5" fmla="*/ 1464055 w 1584325"/>
              <a:gd name="connsiteY5" fmla="*/ 689736 h 696086"/>
              <a:gd name="connsiteX6" fmla="*/ 120269 w 1584325"/>
              <a:gd name="connsiteY6" fmla="*/ 689736 h 696086"/>
              <a:gd name="connsiteX7" fmla="*/ 6350 w 1584325"/>
              <a:gd name="connsiteY7" fmla="*/ 575817 h 696086"/>
              <a:gd name="connsiteX8" fmla="*/ 6350 w 1584325"/>
              <a:gd name="connsiteY8" fmla="*/ 120269 h 696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4325" h="696086">
                <a:moveTo>
                  <a:pt x="6350" y="120269"/>
                </a:moveTo>
                <a:cubicBezTo>
                  <a:pt x="6350" y="57404"/>
                  <a:pt x="57403" y="6350"/>
                  <a:pt x="120269" y="6350"/>
                </a:cubicBezTo>
                <a:lnTo>
                  <a:pt x="1464055" y="6350"/>
                </a:lnTo>
                <a:cubicBezTo>
                  <a:pt x="1526921" y="6350"/>
                  <a:pt x="1577975" y="57404"/>
                  <a:pt x="1577975" y="120269"/>
                </a:cubicBezTo>
                <a:lnTo>
                  <a:pt x="1577975" y="575817"/>
                </a:lnTo>
                <a:cubicBezTo>
                  <a:pt x="1577975" y="638683"/>
                  <a:pt x="1526921" y="689736"/>
                  <a:pt x="1464055" y="689736"/>
                </a:cubicBezTo>
                <a:lnTo>
                  <a:pt x="120269" y="689736"/>
                </a:lnTo>
                <a:cubicBezTo>
                  <a:pt x="57403" y="689736"/>
                  <a:pt x="6350" y="638683"/>
                  <a:pt x="6350" y="575817"/>
                </a:cubicBezTo>
                <a:lnTo>
                  <a:pt x="6350" y="1202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5000" y="3036823"/>
            <a:ext cx="928751" cy="785876"/>
          </a:xfrm>
          <a:custGeom>
            <a:avLst/>
            <a:gdLst>
              <a:gd name="connsiteX0" fmla="*/ 0 w 928751"/>
              <a:gd name="connsiteY0" fmla="*/ 392938 h 785876"/>
              <a:gd name="connsiteX1" fmla="*/ 464311 w 928751"/>
              <a:gd name="connsiteY1" fmla="*/ 0 h 785876"/>
              <a:gd name="connsiteX2" fmla="*/ 928751 w 928751"/>
              <a:gd name="connsiteY2" fmla="*/ 392938 h 785876"/>
              <a:gd name="connsiteX3" fmla="*/ 464311 w 928751"/>
              <a:gd name="connsiteY3" fmla="*/ 785876 h 785876"/>
              <a:gd name="connsiteX4" fmla="*/ 0 w 928751"/>
              <a:gd name="connsiteY4" fmla="*/ 392938 h 785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8751" h="785876">
                <a:moveTo>
                  <a:pt x="0" y="392938"/>
                </a:moveTo>
                <a:cubicBezTo>
                  <a:pt x="0" y="176022"/>
                  <a:pt x="207898" y="0"/>
                  <a:pt x="464311" y="0"/>
                </a:cubicBezTo>
                <a:cubicBezTo>
                  <a:pt x="720852" y="0"/>
                  <a:pt x="928751" y="176022"/>
                  <a:pt x="928751" y="392938"/>
                </a:cubicBezTo>
                <a:cubicBezTo>
                  <a:pt x="928751" y="609980"/>
                  <a:pt x="720852" y="785876"/>
                  <a:pt x="464311" y="785876"/>
                </a:cubicBezTo>
                <a:cubicBezTo>
                  <a:pt x="207898" y="785876"/>
                  <a:pt x="0" y="609980"/>
                  <a:pt x="0" y="392938"/>
                </a:cubicBezTo>
              </a:path>
            </a:pathLst>
          </a:custGeom>
          <a:solidFill>
            <a:srgbClr val="e6b6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8650" y="3030473"/>
            <a:ext cx="941451" cy="798576"/>
          </a:xfrm>
          <a:custGeom>
            <a:avLst/>
            <a:gdLst>
              <a:gd name="connsiteX0" fmla="*/ 6350 w 941451"/>
              <a:gd name="connsiteY0" fmla="*/ 399288 h 798576"/>
              <a:gd name="connsiteX1" fmla="*/ 470661 w 941451"/>
              <a:gd name="connsiteY1" fmla="*/ 6350 h 798576"/>
              <a:gd name="connsiteX2" fmla="*/ 935101 w 941451"/>
              <a:gd name="connsiteY2" fmla="*/ 399288 h 798576"/>
              <a:gd name="connsiteX3" fmla="*/ 470661 w 941451"/>
              <a:gd name="connsiteY3" fmla="*/ 792226 h 798576"/>
              <a:gd name="connsiteX4" fmla="*/ 6350 w 941451"/>
              <a:gd name="connsiteY4" fmla="*/ 399288 h 798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1451" h="798576">
                <a:moveTo>
                  <a:pt x="6350" y="399288"/>
                </a:moveTo>
                <a:cubicBezTo>
                  <a:pt x="6350" y="182372"/>
                  <a:pt x="214248" y="6350"/>
                  <a:pt x="470661" y="6350"/>
                </a:cubicBezTo>
                <a:cubicBezTo>
                  <a:pt x="727202" y="6350"/>
                  <a:pt x="935101" y="182372"/>
                  <a:pt x="935101" y="399288"/>
                </a:cubicBezTo>
                <a:cubicBezTo>
                  <a:pt x="935101" y="616330"/>
                  <a:pt x="727202" y="792226"/>
                  <a:pt x="470661" y="792226"/>
                </a:cubicBezTo>
                <a:cubicBezTo>
                  <a:pt x="214248" y="792226"/>
                  <a:pt x="6350" y="616330"/>
                  <a:pt x="6350" y="3992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7062" y="3108325"/>
            <a:ext cx="1751012" cy="663575"/>
          </a:xfrm>
          <a:custGeom>
            <a:avLst/>
            <a:gdLst>
              <a:gd name="connsiteX0" fmla="*/ 0 w 1751012"/>
              <a:gd name="connsiteY0" fmla="*/ 110617 h 663575"/>
              <a:gd name="connsiteX1" fmla="*/ 110604 w 1751012"/>
              <a:gd name="connsiteY1" fmla="*/ 0 h 663575"/>
              <a:gd name="connsiteX2" fmla="*/ 1640395 w 1751012"/>
              <a:gd name="connsiteY2" fmla="*/ 0 h 663575"/>
              <a:gd name="connsiteX3" fmla="*/ 1751012 w 1751012"/>
              <a:gd name="connsiteY3" fmla="*/ 110617 h 663575"/>
              <a:gd name="connsiteX4" fmla="*/ 1751012 w 1751012"/>
              <a:gd name="connsiteY4" fmla="*/ 552958 h 663575"/>
              <a:gd name="connsiteX5" fmla="*/ 1640395 w 1751012"/>
              <a:gd name="connsiteY5" fmla="*/ 663575 h 663575"/>
              <a:gd name="connsiteX6" fmla="*/ 110604 w 1751012"/>
              <a:gd name="connsiteY6" fmla="*/ 663575 h 663575"/>
              <a:gd name="connsiteX7" fmla="*/ 0 w 1751012"/>
              <a:gd name="connsiteY7" fmla="*/ 552958 h 663575"/>
              <a:gd name="connsiteX8" fmla="*/ 0 w 1751012"/>
              <a:gd name="connsiteY8" fmla="*/ 110617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012" h="663575">
                <a:moveTo>
                  <a:pt x="0" y="110617"/>
                </a:moveTo>
                <a:cubicBezTo>
                  <a:pt x="0" y="49529"/>
                  <a:pt x="49517" y="0"/>
                  <a:pt x="110604" y="0"/>
                </a:cubicBezTo>
                <a:lnTo>
                  <a:pt x="1640395" y="0"/>
                </a:lnTo>
                <a:cubicBezTo>
                  <a:pt x="1701482" y="0"/>
                  <a:pt x="1751012" y="49529"/>
                  <a:pt x="1751012" y="110617"/>
                </a:cubicBezTo>
                <a:lnTo>
                  <a:pt x="1751012" y="552958"/>
                </a:lnTo>
                <a:cubicBezTo>
                  <a:pt x="1751012" y="614045"/>
                  <a:pt x="1701482" y="663575"/>
                  <a:pt x="1640395" y="663575"/>
                </a:cubicBezTo>
                <a:lnTo>
                  <a:pt x="110604" y="663575"/>
                </a:lnTo>
                <a:cubicBezTo>
                  <a:pt x="49517" y="663575"/>
                  <a:pt x="0" y="614045"/>
                  <a:pt x="0" y="552958"/>
                </a:cubicBezTo>
                <a:lnTo>
                  <a:pt x="0" y="110617"/>
                </a:lnTo>
              </a:path>
            </a:pathLst>
          </a:custGeom>
          <a:solidFill>
            <a:srgbClr val="eac0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712" y="3101975"/>
            <a:ext cx="1763712" cy="676275"/>
          </a:xfrm>
          <a:custGeom>
            <a:avLst/>
            <a:gdLst>
              <a:gd name="connsiteX0" fmla="*/ 6350 w 1763712"/>
              <a:gd name="connsiteY0" fmla="*/ 116967 h 676275"/>
              <a:gd name="connsiteX1" fmla="*/ 116954 w 1763712"/>
              <a:gd name="connsiteY1" fmla="*/ 6350 h 676275"/>
              <a:gd name="connsiteX2" fmla="*/ 1646745 w 1763712"/>
              <a:gd name="connsiteY2" fmla="*/ 6350 h 676275"/>
              <a:gd name="connsiteX3" fmla="*/ 1757362 w 1763712"/>
              <a:gd name="connsiteY3" fmla="*/ 116967 h 676275"/>
              <a:gd name="connsiteX4" fmla="*/ 1757362 w 1763712"/>
              <a:gd name="connsiteY4" fmla="*/ 559308 h 676275"/>
              <a:gd name="connsiteX5" fmla="*/ 1646745 w 1763712"/>
              <a:gd name="connsiteY5" fmla="*/ 669925 h 676275"/>
              <a:gd name="connsiteX6" fmla="*/ 116954 w 1763712"/>
              <a:gd name="connsiteY6" fmla="*/ 669925 h 676275"/>
              <a:gd name="connsiteX7" fmla="*/ 6350 w 1763712"/>
              <a:gd name="connsiteY7" fmla="*/ 559308 h 676275"/>
              <a:gd name="connsiteX8" fmla="*/ 6350 w 1763712"/>
              <a:gd name="connsiteY8" fmla="*/ 116967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63712" h="676275">
                <a:moveTo>
                  <a:pt x="6350" y="116967"/>
                </a:moveTo>
                <a:cubicBezTo>
                  <a:pt x="6350" y="55879"/>
                  <a:pt x="55867" y="6350"/>
                  <a:pt x="116954" y="6350"/>
                </a:cubicBezTo>
                <a:lnTo>
                  <a:pt x="1646745" y="6350"/>
                </a:lnTo>
                <a:cubicBezTo>
                  <a:pt x="1707832" y="6350"/>
                  <a:pt x="1757362" y="55879"/>
                  <a:pt x="1757362" y="116967"/>
                </a:cubicBezTo>
                <a:lnTo>
                  <a:pt x="1757362" y="559308"/>
                </a:lnTo>
                <a:cubicBezTo>
                  <a:pt x="1757362" y="620395"/>
                  <a:pt x="1707832" y="669925"/>
                  <a:pt x="1646745" y="669925"/>
                </a:cubicBezTo>
                <a:lnTo>
                  <a:pt x="116954" y="669925"/>
                </a:lnTo>
                <a:cubicBezTo>
                  <a:pt x="55867" y="669925"/>
                  <a:pt x="6350" y="620395"/>
                  <a:pt x="6350" y="559308"/>
                </a:cubicBezTo>
                <a:lnTo>
                  <a:pt x="6350" y="1169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56250" y="3394075"/>
            <a:ext cx="1285875" cy="142875"/>
          </a:xfrm>
          <a:custGeom>
            <a:avLst/>
            <a:gdLst>
              <a:gd name="connsiteX0" fmla="*/ 0 w 1285875"/>
              <a:gd name="connsiteY0" fmla="*/ 35686 h 142875"/>
              <a:gd name="connsiteX1" fmla="*/ 1214501 w 1285875"/>
              <a:gd name="connsiteY1" fmla="*/ 35686 h 142875"/>
              <a:gd name="connsiteX2" fmla="*/ 1214501 w 1285875"/>
              <a:gd name="connsiteY2" fmla="*/ 0 h 142875"/>
              <a:gd name="connsiteX3" fmla="*/ 1285875 w 1285875"/>
              <a:gd name="connsiteY3" fmla="*/ 71373 h 142875"/>
              <a:gd name="connsiteX4" fmla="*/ 1214501 w 1285875"/>
              <a:gd name="connsiteY4" fmla="*/ 142875 h 142875"/>
              <a:gd name="connsiteX5" fmla="*/ 1214501 w 1285875"/>
              <a:gd name="connsiteY5" fmla="*/ 107188 h 142875"/>
              <a:gd name="connsiteX6" fmla="*/ 0 w 1285875"/>
              <a:gd name="connsiteY6" fmla="*/ 107188 h 142875"/>
              <a:gd name="connsiteX7" fmla="*/ 0 w 1285875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5875" h="142875">
                <a:moveTo>
                  <a:pt x="0" y="35686"/>
                </a:moveTo>
                <a:lnTo>
                  <a:pt x="1214501" y="35686"/>
                </a:lnTo>
                <a:lnTo>
                  <a:pt x="1214501" y="0"/>
                </a:lnTo>
                <a:lnTo>
                  <a:pt x="1285875" y="71373"/>
                </a:lnTo>
                <a:lnTo>
                  <a:pt x="1214501" y="142875"/>
                </a:lnTo>
                <a:lnTo>
                  <a:pt x="1214501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9900" y="3387725"/>
            <a:ext cx="1298575" cy="155575"/>
          </a:xfrm>
          <a:custGeom>
            <a:avLst/>
            <a:gdLst>
              <a:gd name="connsiteX0" fmla="*/ 6350 w 1298575"/>
              <a:gd name="connsiteY0" fmla="*/ 42036 h 155575"/>
              <a:gd name="connsiteX1" fmla="*/ 1220851 w 1298575"/>
              <a:gd name="connsiteY1" fmla="*/ 42036 h 155575"/>
              <a:gd name="connsiteX2" fmla="*/ 1220851 w 1298575"/>
              <a:gd name="connsiteY2" fmla="*/ 6350 h 155575"/>
              <a:gd name="connsiteX3" fmla="*/ 1292225 w 1298575"/>
              <a:gd name="connsiteY3" fmla="*/ 77723 h 155575"/>
              <a:gd name="connsiteX4" fmla="*/ 1220851 w 1298575"/>
              <a:gd name="connsiteY4" fmla="*/ 149225 h 155575"/>
              <a:gd name="connsiteX5" fmla="*/ 1220851 w 1298575"/>
              <a:gd name="connsiteY5" fmla="*/ 113538 h 155575"/>
              <a:gd name="connsiteX6" fmla="*/ 6350 w 1298575"/>
              <a:gd name="connsiteY6" fmla="*/ 113538 h 155575"/>
              <a:gd name="connsiteX7" fmla="*/ 6350 w 1298575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98575" h="155575">
                <a:moveTo>
                  <a:pt x="6350" y="42036"/>
                </a:moveTo>
                <a:lnTo>
                  <a:pt x="1220851" y="42036"/>
                </a:lnTo>
                <a:lnTo>
                  <a:pt x="1220851" y="6350"/>
                </a:lnTo>
                <a:lnTo>
                  <a:pt x="1292225" y="77723"/>
                </a:lnTo>
                <a:lnTo>
                  <a:pt x="1220851" y="149225"/>
                </a:lnTo>
                <a:lnTo>
                  <a:pt x="1220851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5875" y="3394075"/>
            <a:ext cx="1143000" cy="142875"/>
          </a:xfrm>
          <a:custGeom>
            <a:avLst/>
            <a:gdLst>
              <a:gd name="connsiteX0" fmla="*/ 0 w 1143000"/>
              <a:gd name="connsiteY0" fmla="*/ 35686 h 142875"/>
              <a:gd name="connsiteX1" fmla="*/ 1071626 w 1143000"/>
              <a:gd name="connsiteY1" fmla="*/ 35686 h 142875"/>
              <a:gd name="connsiteX2" fmla="*/ 1071626 w 1143000"/>
              <a:gd name="connsiteY2" fmla="*/ 0 h 142875"/>
              <a:gd name="connsiteX3" fmla="*/ 1143000 w 1143000"/>
              <a:gd name="connsiteY3" fmla="*/ 71373 h 142875"/>
              <a:gd name="connsiteX4" fmla="*/ 1071626 w 1143000"/>
              <a:gd name="connsiteY4" fmla="*/ 142875 h 142875"/>
              <a:gd name="connsiteX5" fmla="*/ 1071626 w 1143000"/>
              <a:gd name="connsiteY5" fmla="*/ 107188 h 142875"/>
              <a:gd name="connsiteX6" fmla="*/ 0 w 1143000"/>
              <a:gd name="connsiteY6" fmla="*/ 107188 h 142875"/>
              <a:gd name="connsiteX7" fmla="*/ 0 w 1143000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142875">
                <a:moveTo>
                  <a:pt x="0" y="35686"/>
                </a:moveTo>
                <a:lnTo>
                  <a:pt x="1071626" y="35686"/>
                </a:lnTo>
                <a:lnTo>
                  <a:pt x="1071626" y="0"/>
                </a:lnTo>
                <a:lnTo>
                  <a:pt x="1143000" y="71373"/>
                </a:lnTo>
                <a:lnTo>
                  <a:pt x="1071626" y="142875"/>
                </a:lnTo>
                <a:lnTo>
                  <a:pt x="1071626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9525" y="3387725"/>
            <a:ext cx="1155700" cy="155575"/>
          </a:xfrm>
          <a:custGeom>
            <a:avLst/>
            <a:gdLst>
              <a:gd name="connsiteX0" fmla="*/ 6350 w 1155700"/>
              <a:gd name="connsiteY0" fmla="*/ 42036 h 155575"/>
              <a:gd name="connsiteX1" fmla="*/ 1077976 w 1155700"/>
              <a:gd name="connsiteY1" fmla="*/ 42036 h 155575"/>
              <a:gd name="connsiteX2" fmla="*/ 1077976 w 1155700"/>
              <a:gd name="connsiteY2" fmla="*/ 6350 h 155575"/>
              <a:gd name="connsiteX3" fmla="*/ 1149350 w 1155700"/>
              <a:gd name="connsiteY3" fmla="*/ 77723 h 155575"/>
              <a:gd name="connsiteX4" fmla="*/ 1077976 w 1155700"/>
              <a:gd name="connsiteY4" fmla="*/ 149225 h 155575"/>
              <a:gd name="connsiteX5" fmla="*/ 1077976 w 1155700"/>
              <a:gd name="connsiteY5" fmla="*/ 113538 h 155575"/>
              <a:gd name="connsiteX6" fmla="*/ 6350 w 1155700"/>
              <a:gd name="connsiteY6" fmla="*/ 113538 h 155575"/>
              <a:gd name="connsiteX7" fmla="*/ 6350 w 1155700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155575">
                <a:moveTo>
                  <a:pt x="6350" y="42036"/>
                </a:moveTo>
                <a:lnTo>
                  <a:pt x="1077976" y="42036"/>
                </a:lnTo>
                <a:lnTo>
                  <a:pt x="1077976" y="6350"/>
                </a:lnTo>
                <a:lnTo>
                  <a:pt x="1149350" y="77723"/>
                </a:lnTo>
                <a:lnTo>
                  <a:pt x="1077976" y="149225"/>
                </a:lnTo>
                <a:lnTo>
                  <a:pt x="1077976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5625" y="4322826"/>
            <a:ext cx="1857375" cy="355600"/>
          </a:xfrm>
          <a:custGeom>
            <a:avLst/>
            <a:gdLst>
              <a:gd name="connsiteX0" fmla="*/ 0 w 1857375"/>
              <a:gd name="connsiteY0" fmla="*/ 59182 h 355600"/>
              <a:gd name="connsiteX1" fmla="*/ 59270 w 1857375"/>
              <a:gd name="connsiteY1" fmla="*/ 0 h 355600"/>
              <a:gd name="connsiteX2" fmla="*/ 1798066 w 1857375"/>
              <a:gd name="connsiteY2" fmla="*/ 0 h 355600"/>
              <a:gd name="connsiteX3" fmla="*/ 1857375 w 1857375"/>
              <a:gd name="connsiteY3" fmla="*/ 59182 h 355600"/>
              <a:gd name="connsiteX4" fmla="*/ 1857375 w 1857375"/>
              <a:gd name="connsiteY4" fmla="*/ 296290 h 355600"/>
              <a:gd name="connsiteX5" fmla="*/ 1798066 w 1857375"/>
              <a:gd name="connsiteY5" fmla="*/ 355600 h 355600"/>
              <a:gd name="connsiteX6" fmla="*/ 59270 w 1857375"/>
              <a:gd name="connsiteY6" fmla="*/ 355600 h 355600"/>
              <a:gd name="connsiteX7" fmla="*/ 0 w 1857375"/>
              <a:gd name="connsiteY7" fmla="*/ 296290 h 355600"/>
              <a:gd name="connsiteX8" fmla="*/ 0 w 1857375"/>
              <a:gd name="connsiteY8" fmla="*/ 59182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57375" h="355600">
                <a:moveTo>
                  <a:pt x="0" y="59182"/>
                </a:moveTo>
                <a:cubicBezTo>
                  <a:pt x="0" y="26415"/>
                  <a:pt x="26530" y="0"/>
                  <a:pt x="59270" y="0"/>
                </a:cubicBezTo>
                <a:lnTo>
                  <a:pt x="1798066" y="0"/>
                </a:lnTo>
                <a:cubicBezTo>
                  <a:pt x="1830832" y="0"/>
                  <a:pt x="1857375" y="26415"/>
                  <a:pt x="1857375" y="59182"/>
                </a:cubicBezTo>
                <a:lnTo>
                  <a:pt x="1857375" y="296290"/>
                </a:lnTo>
                <a:cubicBezTo>
                  <a:pt x="1857375" y="329057"/>
                  <a:pt x="1830832" y="355600"/>
                  <a:pt x="1798066" y="355600"/>
                </a:cubicBezTo>
                <a:lnTo>
                  <a:pt x="59270" y="355600"/>
                </a:lnTo>
                <a:cubicBezTo>
                  <a:pt x="26530" y="355600"/>
                  <a:pt x="0" y="329057"/>
                  <a:pt x="0" y="296290"/>
                </a:cubicBezTo>
                <a:lnTo>
                  <a:pt x="0" y="59182"/>
                </a:lnTo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75" y="4316476"/>
            <a:ext cx="1870075" cy="368300"/>
          </a:xfrm>
          <a:custGeom>
            <a:avLst/>
            <a:gdLst>
              <a:gd name="connsiteX0" fmla="*/ 6350 w 1870075"/>
              <a:gd name="connsiteY0" fmla="*/ 65532 h 368300"/>
              <a:gd name="connsiteX1" fmla="*/ 65620 w 1870075"/>
              <a:gd name="connsiteY1" fmla="*/ 6350 h 368300"/>
              <a:gd name="connsiteX2" fmla="*/ 1804416 w 1870075"/>
              <a:gd name="connsiteY2" fmla="*/ 6350 h 368300"/>
              <a:gd name="connsiteX3" fmla="*/ 1863725 w 1870075"/>
              <a:gd name="connsiteY3" fmla="*/ 65532 h 368300"/>
              <a:gd name="connsiteX4" fmla="*/ 1863725 w 1870075"/>
              <a:gd name="connsiteY4" fmla="*/ 302640 h 368300"/>
              <a:gd name="connsiteX5" fmla="*/ 1804416 w 1870075"/>
              <a:gd name="connsiteY5" fmla="*/ 361950 h 368300"/>
              <a:gd name="connsiteX6" fmla="*/ 65620 w 1870075"/>
              <a:gd name="connsiteY6" fmla="*/ 361950 h 368300"/>
              <a:gd name="connsiteX7" fmla="*/ 6350 w 1870075"/>
              <a:gd name="connsiteY7" fmla="*/ 302640 h 368300"/>
              <a:gd name="connsiteX8" fmla="*/ 6350 w 1870075"/>
              <a:gd name="connsiteY8" fmla="*/ 65532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70075" h="368300">
                <a:moveTo>
                  <a:pt x="6350" y="65532"/>
                </a:moveTo>
                <a:cubicBezTo>
                  <a:pt x="6350" y="32765"/>
                  <a:pt x="32880" y="6350"/>
                  <a:pt x="65620" y="6350"/>
                </a:cubicBezTo>
                <a:lnTo>
                  <a:pt x="1804416" y="6350"/>
                </a:lnTo>
                <a:cubicBezTo>
                  <a:pt x="1837182" y="6350"/>
                  <a:pt x="1863725" y="32765"/>
                  <a:pt x="1863725" y="65532"/>
                </a:cubicBezTo>
                <a:lnTo>
                  <a:pt x="1863725" y="302640"/>
                </a:lnTo>
                <a:cubicBezTo>
                  <a:pt x="1863725" y="335407"/>
                  <a:pt x="1837182" y="361950"/>
                  <a:pt x="1804416" y="361950"/>
                </a:cubicBezTo>
                <a:lnTo>
                  <a:pt x="65620" y="361950"/>
                </a:lnTo>
                <a:cubicBezTo>
                  <a:pt x="32880" y="361950"/>
                  <a:pt x="6350" y="335407"/>
                  <a:pt x="6350" y="302640"/>
                </a:cubicBezTo>
                <a:lnTo>
                  <a:pt x="6350" y="6553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2525" y="4316476"/>
            <a:ext cx="1870075" cy="368808"/>
          </a:xfrm>
          <a:custGeom>
            <a:avLst/>
            <a:gdLst>
              <a:gd name="connsiteX0" fmla="*/ 6350 w 1870075"/>
              <a:gd name="connsiteY0" fmla="*/ 65658 h 368808"/>
              <a:gd name="connsiteX1" fmla="*/ 65659 w 1870075"/>
              <a:gd name="connsiteY1" fmla="*/ 6350 h 368808"/>
              <a:gd name="connsiteX2" fmla="*/ 1804415 w 1870075"/>
              <a:gd name="connsiteY2" fmla="*/ 6350 h 368808"/>
              <a:gd name="connsiteX3" fmla="*/ 1863725 w 1870075"/>
              <a:gd name="connsiteY3" fmla="*/ 65658 h 368808"/>
              <a:gd name="connsiteX4" fmla="*/ 1863725 w 1870075"/>
              <a:gd name="connsiteY4" fmla="*/ 303148 h 368808"/>
              <a:gd name="connsiteX5" fmla="*/ 1804415 w 1870075"/>
              <a:gd name="connsiteY5" fmla="*/ 362458 h 368808"/>
              <a:gd name="connsiteX6" fmla="*/ 65659 w 1870075"/>
              <a:gd name="connsiteY6" fmla="*/ 362458 h 368808"/>
              <a:gd name="connsiteX7" fmla="*/ 6350 w 1870075"/>
              <a:gd name="connsiteY7" fmla="*/ 303148 h 368808"/>
              <a:gd name="connsiteX8" fmla="*/ 6350 w 1870075"/>
              <a:gd name="connsiteY8" fmla="*/ 65658 h 368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70075" h="368808">
                <a:moveTo>
                  <a:pt x="6350" y="65658"/>
                </a:moveTo>
                <a:cubicBezTo>
                  <a:pt x="6350" y="32892"/>
                  <a:pt x="32892" y="6350"/>
                  <a:pt x="65659" y="6350"/>
                </a:cubicBezTo>
                <a:lnTo>
                  <a:pt x="1804415" y="6350"/>
                </a:lnTo>
                <a:cubicBezTo>
                  <a:pt x="1837182" y="6350"/>
                  <a:pt x="1863725" y="32892"/>
                  <a:pt x="1863725" y="65658"/>
                </a:cubicBezTo>
                <a:lnTo>
                  <a:pt x="1863725" y="303148"/>
                </a:lnTo>
                <a:cubicBezTo>
                  <a:pt x="1863725" y="335914"/>
                  <a:pt x="1837182" y="362458"/>
                  <a:pt x="1804415" y="362458"/>
                </a:cubicBezTo>
                <a:lnTo>
                  <a:pt x="65659" y="362458"/>
                </a:lnTo>
                <a:cubicBezTo>
                  <a:pt x="32892" y="362458"/>
                  <a:pt x="6350" y="335914"/>
                  <a:pt x="6350" y="303148"/>
                </a:cubicBezTo>
                <a:lnTo>
                  <a:pt x="6350" y="6565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5000" y="4108450"/>
            <a:ext cx="928751" cy="785876"/>
          </a:xfrm>
          <a:custGeom>
            <a:avLst/>
            <a:gdLst>
              <a:gd name="connsiteX0" fmla="*/ 0 w 928751"/>
              <a:gd name="connsiteY0" fmla="*/ 392938 h 785876"/>
              <a:gd name="connsiteX1" fmla="*/ 464311 w 928751"/>
              <a:gd name="connsiteY1" fmla="*/ 0 h 785876"/>
              <a:gd name="connsiteX2" fmla="*/ 928751 w 928751"/>
              <a:gd name="connsiteY2" fmla="*/ 392938 h 785876"/>
              <a:gd name="connsiteX3" fmla="*/ 464311 w 928751"/>
              <a:gd name="connsiteY3" fmla="*/ 785876 h 785876"/>
              <a:gd name="connsiteX4" fmla="*/ 0 w 928751"/>
              <a:gd name="connsiteY4" fmla="*/ 392938 h 785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8751" h="785876">
                <a:moveTo>
                  <a:pt x="0" y="392938"/>
                </a:moveTo>
                <a:cubicBezTo>
                  <a:pt x="0" y="175895"/>
                  <a:pt x="207898" y="0"/>
                  <a:pt x="464311" y="0"/>
                </a:cubicBezTo>
                <a:cubicBezTo>
                  <a:pt x="720852" y="0"/>
                  <a:pt x="928751" y="175895"/>
                  <a:pt x="928751" y="392938"/>
                </a:cubicBezTo>
                <a:cubicBezTo>
                  <a:pt x="928751" y="609853"/>
                  <a:pt x="720852" y="785876"/>
                  <a:pt x="464311" y="785876"/>
                </a:cubicBezTo>
                <a:cubicBezTo>
                  <a:pt x="207898" y="785876"/>
                  <a:pt x="0" y="609853"/>
                  <a:pt x="0" y="392938"/>
                </a:cubicBezTo>
              </a:path>
            </a:pathLst>
          </a:custGeom>
          <a:solidFill>
            <a:srgbClr val="e6b6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8650" y="4102100"/>
            <a:ext cx="941451" cy="798576"/>
          </a:xfrm>
          <a:custGeom>
            <a:avLst/>
            <a:gdLst>
              <a:gd name="connsiteX0" fmla="*/ 6350 w 941451"/>
              <a:gd name="connsiteY0" fmla="*/ 399288 h 798576"/>
              <a:gd name="connsiteX1" fmla="*/ 470661 w 941451"/>
              <a:gd name="connsiteY1" fmla="*/ 6350 h 798576"/>
              <a:gd name="connsiteX2" fmla="*/ 935101 w 941451"/>
              <a:gd name="connsiteY2" fmla="*/ 399288 h 798576"/>
              <a:gd name="connsiteX3" fmla="*/ 470661 w 941451"/>
              <a:gd name="connsiteY3" fmla="*/ 792226 h 798576"/>
              <a:gd name="connsiteX4" fmla="*/ 6350 w 941451"/>
              <a:gd name="connsiteY4" fmla="*/ 399288 h 798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1451" h="798576">
                <a:moveTo>
                  <a:pt x="6350" y="399288"/>
                </a:moveTo>
                <a:cubicBezTo>
                  <a:pt x="6350" y="182245"/>
                  <a:pt x="214248" y="6350"/>
                  <a:pt x="470661" y="6350"/>
                </a:cubicBezTo>
                <a:cubicBezTo>
                  <a:pt x="727202" y="6350"/>
                  <a:pt x="935101" y="182245"/>
                  <a:pt x="935101" y="399288"/>
                </a:cubicBezTo>
                <a:cubicBezTo>
                  <a:pt x="935101" y="616203"/>
                  <a:pt x="727202" y="792226"/>
                  <a:pt x="470661" y="792226"/>
                </a:cubicBezTo>
                <a:cubicBezTo>
                  <a:pt x="214248" y="792226"/>
                  <a:pt x="6350" y="616203"/>
                  <a:pt x="6350" y="3992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4501" y="4465701"/>
            <a:ext cx="1143000" cy="142875"/>
          </a:xfrm>
          <a:custGeom>
            <a:avLst/>
            <a:gdLst>
              <a:gd name="connsiteX0" fmla="*/ 0 w 1143000"/>
              <a:gd name="connsiteY0" fmla="*/ 35686 h 142875"/>
              <a:gd name="connsiteX1" fmla="*/ 1071498 w 1143000"/>
              <a:gd name="connsiteY1" fmla="*/ 35686 h 142875"/>
              <a:gd name="connsiteX2" fmla="*/ 1071498 w 1143000"/>
              <a:gd name="connsiteY2" fmla="*/ 0 h 142875"/>
              <a:gd name="connsiteX3" fmla="*/ 1143000 w 1143000"/>
              <a:gd name="connsiteY3" fmla="*/ 71373 h 142875"/>
              <a:gd name="connsiteX4" fmla="*/ 1071498 w 1143000"/>
              <a:gd name="connsiteY4" fmla="*/ 142875 h 142875"/>
              <a:gd name="connsiteX5" fmla="*/ 1071498 w 1143000"/>
              <a:gd name="connsiteY5" fmla="*/ 107060 h 142875"/>
              <a:gd name="connsiteX6" fmla="*/ 0 w 1143000"/>
              <a:gd name="connsiteY6" fmla="*/ 107060 h 142875"/>
              <a:gd name="connsiteX7" fmla="*/ 0 w 1143000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142875">
                <a:moveTo>
                  <a:pt x="0" y="35686"/>
                </a:moveTo>
                <a:lnTo>
                  <a:pt x="1071498" y="35686"/>
                </a:lnTo>
                <a:lnTo>
                  <a:pt x="1071498" y="0"/>
                </a:lnTo>
                <a:lnTo>
                  <a:pt x="1143000" y="71373"/>
                </a:lnTo>
                <a:lnTo>
                  <a:pt x="1071498" y="142875"/>
                </a:lnTo>
                <a:lnTo>
                  <a:pt x="1071498" y="107060"/>
                </a:lnTo>
                <a:lnTo>
                  <a:pt x="0" y="107060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8151" y="4459351"/>
            <a:ext cx="1155700" cy="155575"/>
          </a:xfrm>
          <a:custGeom>
            <a:avLst/>
            <a:gdLst>
              <a:gd name="connsiteX0" fmla="*/ 6350 w 1155700"/>
              <a:gd name="connsiteY0" fmla="*/ 42036 h 155575"/>
              <a:gd name="connsiteX1" fmla="*/ 1077848 w 1155700"/>
              <a:gd name="connsiteY1" fmla="*/ 42036 h 155575"/>
              <a:gd name="connsiteX2" fmla="*/ 1077848 w 1155700"/>
              <a:gd name="connsiteY2" fmla="*/ 6350 h 155575"/>
              <a:gd name="connsiteX3" fmla="*/ 1149350 w 1155700"/>
              <a:gd name="connsiteY3" fmla="*/ 77723 h 155575"/>
              <a:gd name="connsiteX4" fmla="*/ 1077848 w 1155700"/>
              <a:gd name="connsiteY4" fmla="*/ 149225 h 155575"/>
              <a:gd name="connsiteX5" fmla="*/ 1077848 w 1155700"/>
              <a:gd name="connsiteY5" fmla="*/ 113410 h 155575"/>
              <a:gd name="connsiteX6" fmla="*/ 6350 w 1155700"/>
              <a:gd name="connsiteY6" fmla="*/ 113410 h 155575"/>
              <a:gd name="connsiteX7" fmla="*/ 6350 w 1155700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155575">
                <a:moveTo>
                  <a:pt x="6350" y="42036"/>
                </a:moveTo>
                <a:lnTo>
                  <a:pt x="1077848" y="42036"/>
                </a:lnTo>
                <a:lnTo>
                  <a:pt x="1077848" y="6350"/>
                </a:lnTo>
                <a:lnTo>
                  <a:pt x="1149350" y="77723"/>
                </a:lnTo>
                <a:lnTo>
                  <a:pt x="1077848" y="149225"/>
                </a:lnTo>
                <a:lnTo>
                  <a:pt x="1077848" y="113410"/>
                </a:lnTo>
                <a:lnTo>
                  <a:pt x="6350" y="113410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7751" y="4465701"/>
            <a:ext cx="1285875" cy="142875"/>
          </a:xfrm>
          <a:custGeom>
            <a:avLst/>
            <a:gdLst>
              <a:gd name="connsiteX0" fmla="*/ 0 w 1285875"/>
              <a:gd name="connsiteY0" fmla="*/ 35686 h 142875"/>
              <a:gd name="connsiteX1" fmla="*/ 1214373 w 1285875"/>
              <a:gd name="connsiteY1" fmla="*/ 35686 h 142875"/>
              <a:gd name="connsiteX2" fmla="*/ 1214373 w 1285875"/>
              <a:gd name="connsiteY2" fmla="*/ 0 h 142875"/>
              <a:gd name="connsiteX3" fmla="*/ 1285875 w 1285875"/>
              <a:gd name="connsiteY3" fmla="*/ 71373 h 142875"/>
              <a:gd name="connsiteX4" fmla="*/ 1214373 w 1285875"/>
              <a:gd name="connsiteY4" fmla="*/ 142875 h 142875"/>
              <a:gd name="connsiteX5" fmla="*/ 1214373 w 1285875"/>
              <a:gd name="connsiteY5" fmla="*/ 107060 h 142875"/>
              <a:gd name="connsiteX6" fmla="*/ 0 w 1285875"/>
              <a:gd name="connsiteY6" fmla="*/ 107060 h 142875"/>
              <a:gd name="connsiteX7" fmla="*/ 0 w 1285875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5875" h="142875">
                <a:moveTo>
                  <a:pt x="0" y="35686"/>
                </a:moveTo>
                <a:lnTo>
                  <a:pt x="1214373" y="35686"/>
                </a:lnTo>
                <a:lnTo>
                  <a:pt x="1214373" y="0"/>
                </a:lnTo>
                <a:lnTo>
                  <a:pt x="1285875" y="71373"/>
                </a:lnTo>
                <a:lnTo>
                  <a:pt x="1214373" y="142875"/>
                </a:lnTo>
                <a:lnTo>
                  <a:pt x="1214373" y="107060"/>
                </a:lnTo>
                <a:lnTo>
                  <a:pt x="0" y="107060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1401" y="4459351"/>
            <a:ext cx="1298575" cy="155575"/>
          </a:xfrm>
          <a:custGeom>
            <a:avLst/>
            <a:gdLst>
              <a:gd name="connsiteX0" fmla="*/ 6350 w 1298575"/>
              <a:gd name="connsiteY0" fmla="*/ 42036 h 155575"/>
              <a:gd name="connsiteX1" fmla="*/ 1220723 w 1298575"/>
              <a:gd name="connsiteY1" fmla="*/ 42036 h 155575"/>
              <a:gd name="connsiteX2" fmla="*/ 1220723 w 1298575"/>
              <a:gd name="connsiteY2" fmla="*/ 6350 h 155575"/>
              <a:gd name="connsiteX3" fmla="*/ 1292225 w 1298575"/>
              <a:gd name="connsiteY3" fmla="*/ 77723 h 155575"/>
              <a:gd name="connsiteX4" fmla="*/ 1220723 w 1298575"/>
              <a:gd name="connsiteY4" fmla="*/ 149225 h 155575"/>
              <a:gd name="connsiteX5" fmla="*/ 1220723 w 1298575"/>
              <a:gd name="connsiteY5" fmla="*/ 113410 h 155575"/>
              <a:gd name="connsiteX6" fmla="*/ 6350 w 1298575"/>
              <a:gd name="connsiteY6" fmla="*/ 113410 h 155575"/>
              <a:gd name="connsiteX7" fmla="*/ 6350 w 1298575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98575" h="155575">
                <a:moveTo>
                  <a:pt x="6350" y="42036"/>
                </a:moveTo>
                <a:lnTo>
                  <a:pt x="1220723" y="42036"/>
                </a:lnTo>
                <a:lnTo>
                  <a:pt x="1220723" y="6350"/>
                </a:lnTo>
                <a:lnTo>
                  <a:pt x="1292225" y="77723"/>
                </a:lnTo>
                <a:lnTo>
                  <a:pt x="1220723" y="149225"/>
                </a:lnTo>
                <a:lnTo>
                  <a:pt x="1220723" y="113410"/>
                </a:lnTo>
                <a:lnTo>
                  <a:pt x="6350" y="113410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7200" y="393700"/>
            <a:ext cx="74549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堆栈应用：表达式求值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：应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22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从左到右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读入后缀表达式的各项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（运算符或运算数）；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：入栈；</a:t>
            </a:r>
          </a:p>
          <a:p>
            <a:pPr>
              <a:lnSpc>
                <a:spcPts val="24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：从堆栈中弹出适当数量的运算数，计算并结果入栈；</a:t>
            </a:r>
          </a:p>
          <a:p>
            <a:pPr>
              <a:lnSpc>
                <a:spcPts val="2400"/>
              </a:lnSpc>
              <a:tabLst>
                <a:tab pos="203200" algn="l"/>
                <a:tab pos="2540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最后，堆栈顶上的元素就是表达式的结果值。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3124200"/>
            <a:ext cx="914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利用堆栈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3060700"/>
            <a:ext cx="914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对象分割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3225800"/>
            <a:ext cx="17399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字符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序列的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后缀表达式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3263900"/>
            <a:ext cx="1739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序列的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后缀表达式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sz="1800" b="1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97a60"/>
                </a:solidFill>
                <a:latin typeface="Times New Roman" pitchFamily="18" charset="0"/>
                <a:cs typeface="Times New Roman" pitchFamily="18" charset="0"/>
              </a:rPr>
              <a:t>4.2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46990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3365500"/>
            <a:ext cx="685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结果值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-5.9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2725" y="2341498"/>
            <a:ext cx="1008126" cy="846327"/>
          </a:xfrm>
          <a:custGeom>
            <a:avLst/>
            <a:gdLst>
              <a:gd name="connsiteX0" fmla="*/ 0 w 1008126"/>
              <a:gd name="connsiteY0" fmla="*/ 77597 h 846327"/>
              <a:gd name="connsiteX1" fmla="*/ 77470 w 1008126"/>
              <a:gd name="connsiteY1" fmla="*/ 0 h 846327"/>
              <a:gd name="connsiteX2" fmla="*/ 168021 w 1008126"/>
              <a:gd name="connsiteY2" fmla="*/ 0 h 846327"/>
              <a:gd name="connsiteX3" fmla="*/ 168021 w 1008126"/>
              <a:gd name="connsiteY3" fmla="*/ 0 h 846327"/>
              <a:gd name="connsiteX4" fmla="*/ 419989 w 1008126"/>
              <a:gd name="connsiteY4" fmla="*/ 0 h 846327"/>
              <a:gd name="connsiteX5" fmla="*/ 930528 w 1008126"/>
              <a:gd name="connsiteY5" fmla="*/ 0 h 846327"/>
              <a:gd name="connsiteX6" fmla="*/ 1008126 w 1008126"/>
              <a:gd name="connsiteY6" fmla="*/ 77597 h 846327"/>
              <a:gd name="connsiteX7" fmla="*/ 1008126 w 1008126"/>
              <a:gd name="connsiteY7" fmla="*/ 271399 h 846327"/>
              <a:gd name="connsiteX8" fmla="*/ 1008126 w 1008126"/>
              <a:gd name="connsiteY8" fmla="*/ 271399 h 846327"/>
              <a:gd name="connsiteX9" fmla="*/ 1008126 w 1008126"/>
              <a:gd name="connsiteY9" fmla="*/ 387730 h 846327"/>
              <a:gd name="connsiteX10" fmla="*/ 1008126 w 1008126"/>
              <a:gd name="connsiteY10" fmla="*/ 387730 h 846327"/>
              <a:gd name="connsiteX11" fmla="*/ 930528 w 1008126"/>
              <a:gd name="connsiteY11" fmla="*/ 465201 h 846327"/>
              <a:gd name="connsiteX12" fmla="*/ 419989 w 1008126"/>
              <a:gd name="connsiteY12" fmla="*/ 465201 h 846327"/>
              <a:gd name="connsiteX13" fmla="*/ 87121 w 1008126"/>
              <a:gd name="connsiteY13" fmla="*/ 846327 h 846327"/>
              <a:gd name="connsiteX14" fmla="*/ 168021 w 1008126"/>
              <a:gd name="connsiteY14" fmla="*/ 465201 h 846327"/>
              <a:gd name="connsiteX15" fmla="*/ 77470 w 1008126"/>
              <a:gd name="connsiteY15" fmla="*/ 465201 h 846327"/>
              <a:gd name="connsiteX16" fmla="*/ 0 w 1008126"/>
              <a:gd name="connsiteY16" fmla="*/ 387730 h 846327"/>
              <a:gd name="connsiteX17" fmla="*/ 0 w 1008126"/>
              <a:gd name="connsiteY17" fmla="*/ 387730 h 846327"/>
              <a:gd name="connsiteX18" fmla="*/ 0 w 1008126"/>
              <a:gd name="connsiteY18" fmla="*/ 271399 h 846327"/>
              <a:gd name="connsiteX19" fmla="*/ 0 w 1008126"/>
              <a:gd name="connsiteY19" fmla="*/ 271399 h 846327"/>
              <a:gd name="connsiteX20" fmla="*/ 0 w 1008126"/>
              <a:gd name="connsiteY20" fmla="*/ 77597 h 846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008126" h="846327">
                <a:moveTo>
                  <a:pt x="0" y="77597"/>
                </a:moveTo>
                <a:cubicBezTo>
                  <a:pt x="0" y="34798"/>
                  <a:pt x="34671" y="0"/>
                  <a:pt x="77470" y="0"/>
                </a:cubicBezTo>
                <a:lnTo>
                  <a:pt x="168021" y="0"/>
                </a:lnTo>
                <a:lnTo>
                  <a:pt x="168021" y="0"/>
                </a:lnTo>
                <a:lnTo>
                  <a:pt x="419989" y="0"/>
                </a:lnTo>
                <a:lnTo>
                  <a:pt x="930528" y="0"/>
                </a:lnTo>
                <a:cubicBezTo>
                  <a:pt x="973328" y="0"/>
                  <a:pt x="1008126" y="34798"/>
                  <a:pt x="1008126" y="77597"/>
                </a:cubicBezTo>
                <a:lnTo>
                  <a:pt x="1008126" y="271399"/>
                </a:lnTo>
                <a:lnTo>
                  <a:pt x="1008126" y="271399"/>
                </a:lnTo>
                <a:lnTo>
                  <a:pt x="1008126" y="387730"/>
                </a:lnTo>
                <a:lnTo>
                  <a:pt x="1008126" y="387730"/>
                </a:lnTo>
                <a:cubicBezTo>
                  <a:pt x="1008126" y="430530"/>
                  <a:pt x="973328" y="465201"/>
                  <a:pt x="930528" y="465201"/>
                </a:cubicBezTo>
                <a:lnTo>
                  <a:pt x="419989" y="465201"/>
                </a:lnTo>
                <a:lnTo>
                  <a:pt x="87121" y="846327"/>
                </a:lnTo>
                <a:lnTo>
                  <a:pt x="168021" y="465201"/>
                </a:lnTo>
                <a:lnTo>
                  <a:pt x="77470" y="465201"/>
                </a:lnTo>
                <a:cubicBezTo>
                  <a:pt x="34671" y="465201"/>
                  <a:pt x="0" y="430530"/>
                  <a:pt x="0" y="387730"/>
                </a:cubicBezTo>
                <a:lnTo>
                  <a:pt x="0" y="387730"/>
                </a:lnTo>
                <a:lnTo>
                  <a:pt x="0" y="271399"/>
                </a:lnTo>
                <a:lnTo>
                  <a:pt x="0" y="271399"/>
                </a:lnTo>
                <a:lnTo>
                  <a:pt x="0" y="77597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6375" y="2335148"/>
            <a:ext cx="1020826" cy="859027"/>
          </a:xfrm>
          <a:custGeom>
            <a:avLst/>
            <a:gdLst>
              <a:gd name="connsiteX0" fmla="*/ 6350 w 1020826"/>
              <a:gd name="connsiteY0" fmla="*/ 83947 h 859027"/>
              <a:gd name="connsiteX1" fmla="*/ 83820 w 1020826"/>
              <a:gd name="connsiteY1" fmla="*/ 6350 h 859027"/>
              <a:gd name="connsiteX2" fmla="*/ 174371 w 1020826"/>
              <a:gd name="connsiteY2" fmla="*/ 6350 h 859027"/>
              <a:gd name="connsiteX3" fmla="*/ 174371 w 1020826"/>
              <a:gd name="connsiteY3" fmla="*/ 6350 h 859027"/>
              <a:gd name="connsiteX4" fmla="*/ 426339 w 1020826"/>
              <a:gd name="connsiteY4" fmla="*/ 6350 h 859027"/>
              <a:gd name="connsiteX5" fmla="*/ 936878 w 1020826"/>
              <a:gd name="connsiteY5" fmla="*/ 6350 h 859027"/>
              <a:gd name="connsiteX6" fmla="*/ 1014476 w 1020826"/>
              <a:gd name="connsiteY6" fmla="*/ 83947 h 859027"/>
              <a:gd name="connsiteX7" fmla="*/ 1014476 w 1020826"/>
              <a:gd name="connsiteY7" fmla="*/ 277749 h 859027"/>
              <a:gd name="connsiteX8" fmla="*/ 1014476 w 1020826"/>
              <a:gd name="connsiteY8" fmla="*/ 277749 h 859027"/>
              <a:gd name="connsiteX9" fmla="*/ 1014476 w 1020826"/>
              <a:gd name="connsiteY9" fmla="*/ 394080 h 859027"/>
              <a:gd name="connsiteX10" fmla="*/ 1014476 w 1020826"/>
              <a:gd name="connsiteY10" fmla="*/ 394080 h 859027"/>
              <a:gd name="connsiteX11" fmla="*/ 936878 w 1020826"/>
              <a:gd name="connsiteY11" fmla="*/ 471551 h 859027"/>
              <a:gd name="connsiteX12" fmla="*/ 426339 w 1020826"/>
              <a:gd name="connsiteY12" fmla="*/ 471551 h 859027"/>
              <a:gd name="connsiteX13" fmla="*/ 93471 w 1020826"/>
              <a:gd name="connsiteY13" fmla="*/ 852677 h 859027"/>
              <a:gd name="connsiteX14" fmla="*/ 174371 w 1020826"/>
              <a:gd name="connsiteY14" fmla="*/ 471551 h 859027"/>
              <a:gd name="connsiteX15" fmla="*/ 83820 w 1020826"/>
              <a:gd name="connsiteY15" fmla="*/ 471551 h 859027"/>
              <a:gd name="connsiteX16" fmla="*/ 6350 w 1020826"/>
              <a:gd name="connsiteY16" fmla="*/ 394080 h 859027"/>
              <a:gd name="connsiteX17" fmla="*/ 6350 w 1020826"/>
              <a:gd name="connsiteY17" fmla="*/ 394080 h 859027"/>
              <a:gd name="connsiteX18" fmla="*/ 6350 w 1020826"/>
              <a:gd name="connsiteY18" fmla="*/ 277749 h 859027"/>
              <a:gd name="connsiteX19" fmla="*/ 6350 w 1020826"/>
              <a:gd name="connsiteY19" fmla="*/ 277749 h 859027"/>
              <a:gd name="connsiteX20" fmla="*/ 6350 w 1020826"/>
              <a:gd name="connsiteY20" fmla="*/ 83947 h 859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020826" h="859027">
                <a:moveTo>
                  <a:pt x="6350" y="83947"/>
                </a:moveTo>
                <a:cubicBezTo>
                  <a:pt x="6350" y="41148"/>
                  <a:pt x="41021" y="6350"/>
                  <a:pt x="83820" y="6350"/>
                </a:cubicBezTo>
                <a:lnTo>
                  <a:pt x="174371" y="6350"/>
                </a:lnTo>
                <a:lnTo>
                  <a:pt x="174371" y="6350"/>
                </a:lnTo>
                <a:lnTo>
                  <a:pt x="426339" y="6350"/>
                </a:lnTo>
                <a:lnTo>
                  <a:pt x="936878" y="6350"/>
                </a:lnTo>
                <a:cubicBezTo>
                  <a:pt x="979678" y="6350"/>
                  <a:pt x="1014476" y="41148"/>
                  <a:pt x="1014476" y="83947"/>
                </a:cubicBezTo>
                <a:lnTo>
                  <a:pt x="1014476" y="277749"/>
                </a:lnTo>
                <a:lnTo>
                  <a:pt x="1014476" y="277749"/>
                </a:lnTo>
                <a:lnTo>
                  <a:pt x="1014476" y="394080"/>
                </a:lnTo>
                <a:lnTo>
                  <a:pt x="1014476" y="394080"/>
                </a:lnTo>
                <a:cubicBezTo>
                  <a:pt x="1014476" y="436880"/>
                  <a:pt x="979678" y="471551"/>
                  <a:pt x="936878" y="471551"/>
                </a:cubicBezTo>
                <a:lnTo>
                  <a:pt x="426339" y="471551"/>
                </a:lnTo>
                <a:lnTo>
                  <a:pt x="93471" y="852677"/>
                </a:lnTo>
                <a:lnTo>
                  <a:pt x="174371" y="471551"/>
                </a:lnTo>
                <a:lnTo>
                  <a:pt x="83820" y="471551"/>
                </a:lnTo>
                <a:cubicBezTo>
                  <a:pt x="41021" y="471551"/>
                  <a:pt x="6350" y="436880"/>
                  <a:pt x="6350" y="394080"/>
                </a:cubicBezTo>
                <a:lnTo>
                  <a:pt x="6350" y="394080"/>
                </a:lnTo>
                <a:lnTo>
                  <a:pt x="6350" y="277749"/>
                </a:lnTo>
                <a:lnTo>
                  <a:pt x="6350" y="277749"/>
                </a:lnTo>
                <a:lnTo>
                  <a:pt x="6350" y="839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9162" y="4008437"/>
            <a:ext cx="2200275" cy="461962"/>
          </a:xfrm>
          <a:custGeom>
            <a:avLst/>
            <a:gdLst>
              <a:gd name="connsiteX0" fmla="*/ 0 w 2200275"/>
              <a:gd name="connsiteY0" fmla="*/ 461962 h 461962"/>
              <a:gd name="connsiteX1" fmla="*/ 2200275 w 2200275"/>
              <a:gd name="connsiteY1" fmla="*/ 461962 h 461962"/>
              <a:gd name="connsiteX2" fmla="*/ 2200275 w 2200275"/>
              <a:gd name="connsiteY2" fmla="*/ 0 h 461962"/>
              <a:gd name="connsiteX3" fmla="*/ 0 w 2200275"/>
              <a:gd name="connsiteY3" fmla="*/ 0 h 461962"/>
              <a:gd name="connsiteX4" fmla="*/ 0 w 2200275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00275" h="461962">
                <a:moveTo>
                  <a:pt x="0" y="461962"/>
                </a:moveTo>
                <a:lnTo>
                  <a:pt x="2200275" y="461962"/>
                </a:lnTo>
                <a:lnTo>
                  <a:pt x="2200275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68300"/>
            <a:ext cx="62357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7000" algn="l"/>
                <a:tab pos="1651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中缀表达式求值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基本策略：将中缀表达式转换为后缀表达式，然后求值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270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如何将中缀表达式转换为后缀？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019300"/>
            <a:ext cx="32385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55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观察一个简单例子：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2+9/3-5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运算数相对顺序不变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2006600"/>
            <a:ext cx="1993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092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293/+5-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832100"/>
            <a:ext cx="71628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运算符号顺序发生改变</a:t>
            </a:r>
          </a:p>
          <a:p>
            <a:pPr>
              <a:lnSpc>
                <a:spcPts val="2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需要存储“等待中”的运算符号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要将当前运算符号与“等待中”的最后一个运算符号比较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有括号怎么办？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2001" y="760476"/>
            <a:ext cx="1752600" cy="457200"/>
          </a:xfrm>
          <a:custGeom>
            <a:avLst/>
            <a:gdLst>
              <a:gd name="connsiteX0" fmla="*/ 0 w 1752600"/>
              <a:gd name="connsiteY0" fmla="*/ 457199 h 457200"/>
              <a:gd name="connsiteX1" fmla="*/ 1752600 w 1752600"/>
              <a:gd name="connsiteY1" fmla="*/ 457199 h 457200"/>
              <a:gd name="connsiteX2" fmla="*/ 1752600 w 1752600"/>
              <a:gd name="connsiteY2" fmla="*/ 0 h 457200"/>
              <a:gd name="connsiteX3" fmla="*/ 0 w 1752600"/>
              <a:gd name="connsiteY3" fmla="*/ 0 h 457200"/>
              <a:gd name="connsiteX4" fmla="*/ 0 w 1752600"/>
              <a:gd name="connsiteY4" fmla="*/ 457199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457200">
                <a:moveTo>
                  <a:pt x="0" y="457199"/>
                </a:moveTo>
                <a:lnTo>
                  <a:pt x="1752600" y="457199"/>
                </a:lnTo>
                <a:lnTo>
                  <a:pt x="1752600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6701" y="1435100"/>
            <a:ext cx="4216400" cy="519175"/>
          </a:xfrm>
          <a:custGeom>
            <a:avLst/>
            <a:gdLst>
              <a:gd name="connsiteX0" fmla="*/ 4203700 w 4216400"/>
              <a:gd name="connsiteY0" fmla="*/ 105283 h 519175"/>
              <a:gd name="connsiteX1" fmla="*/ 4172839 w 4216400"/>
              <a:gd name="connsiteY1" fmla="*/ 74422 h 519175"/>
              <a:gd name="connsiteX2" fmla="*/ 74294 w 4216400"/>
              <a:gd name="connsiteY2" fmla="*/ 74422 h 519175"/>
              <a:gd name="connsiteX3" fmla="*/ 74294 w 4216400"/>
              <a:gd name="connsiteY3" fmla="*/ 43561 h 519175"/>
              <a:gd name="connsiteX4" fmla="*/ 43433 w 4216400"/>
              <a:gd name="connsiteY4" fmla="*/ 12700 h 519175"/>
              <a:gd name="connsiteX5" fmla="*/ 12700 w 4216400"/>
              <a:gd name="connsiteY5" fmla="*/ 43561 h 519175"/>
              <a:gd name="connsiteX6" fmla="*/ 12700 w 4216400"/>
              <a:gd name="connsiteY6" fmla="*/ 413892 h 519175"/>
              <a:gd name="connsiteX7" fmla="*/ 43433 w 4216400"/>
              <a:gd name="connsiteY7" fmla="*/ 444754 h 519175"/>
              <a:gd name="connsiteX8" fmla="*/ 4141977 w 4216400"/>
              <a:gd name="connsiteY8" fmla="*/ 444754 h 519175"/>
              <a:gd name="connsiteX9" fmla="*/ 4141977 w 4216400"/>
              <a:gd name="connsiteY9" fmla="*/ 475614 h 519175"/>
              <a:gd name="connsiteX10" fmla="*/ 4172839 w 4216400"/>
              <a:gd name="connsiteY10" fmla="*/ 506476 h 519175"/>
              <a:gd name="connsiteX11" fmla="*/ 4203700 w 4216400"/>
              <a:gd name="connsiteY11" fmla="*/ 475614 h 519175"/>
              <a:gd name="connsiteX12" fmla="*/ 4203700 w 4216400"/>
              <a:gd name="connsiteY12" fmla="*/ 105283 h 5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216400" h="519175">
                <a:moveTo>
                  <a:pt x="4203700" y="105283"/>
                </a:moveTo>
                <a:cubicBezTo>
                  <a:pt x="4203700" y="88264"/>
                  <a:pt x="4189857" y="74422"/>
                  <a:pt x="4172839" y="74422"/>
                </a:cubicBezTo>
                <a:lnTo>
                  <a:pt x="74294" y="74422"/>
                </a:lnTo>
                <a:lnTo>
                  <a:pt x="74294" y="43561"/>
                </a:lnTo>
                <a:cubicBezTo>
                  <a:pt x="74294" y="26542"/>
                  <a:pt x="60578" y="12700"/>
                  <a:pt x="43433" y="12700"/>
                </a:cubicBezTo>
                <a:cubicBezTo>
                  <a:pt x="26416" y="12700"/>
                  <a:pt x="12700" y="26542"/>
                  <a:pt x="12700" y="43561"/>
                </a:cubicBezTo>
                <a:lnTo>
                  <a:pt x="12700" y="413892"/>
                </a:lnTo>
                <a:cubicBezTo>
                  <a:pt x="12700" y="430910"/>
                  <a:pt x="26416" y="444754"/>
                  <a:pt x="43433" y="444754"/>
                </a:cubicBezTo>
                <a:lnTo>
                  <a:pt x="4141977" y="444754"/>
                </a:lnTo>
                <a:lnTo>
                  <a:pt x="4141977" y="475614"/>
                </a:lnTo>
                <a:cubicBezTo>
                  <a:pt x="4141977" y="492632"/>
                  <a:pt x="4155694" y="506476"/>
                  <a:pt x="4172839" y="506476"/>
                </a:cubicBezTo>
                <a:cubicBezTo>
                  <a:pt x="4189857" y="506476"/>
                  <a:pt x="4203700" y="492632"/>
                  <a:pt x="4203700" y="475614"/>
                </a:cubicBezTo>
                <a:lnTo>
                  <a:pt x="4203700" y="10528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6701" y="1465961"/>
            <a:ext cx="86994" cy="56261"/>
          </a:xfrm>
          <a:custGeom>
            <a:avLst/>
            <a:gdLst>
              <a:gd name="connsiteX0" fmla="*/ 74294 w 86994"/>
              <a:gd name="connsiteY0" fmla="*/ 43561 h 56261"/>
              <a:gd name="connsiteX1" fmla="*/ 43433 w 86994"/>
              <a:gd name="connsiteY1" fmla="*/ 43561 h 56261"/>
              <a:gd name="connsiteX2" fmla="*/ 12700 w 86994"/>
              <a:gd name="connsiteY2" fmla="*/ 12700 h 56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994" h="56261">
                <a:moveTo>
                  <a:pt x="74294" y="43561"/>
                </a:moveTo>
                <a:lnTo>
                  <a:pt x="43433" y="43561"/>
                </a:lnTo>
                <a:cubicBezTo>
                  <a:pt x="26416" y="43561"/>
                  <a:pt x="12700" y="29717"/>
                  <a:pt x="12700" y="12700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7435" y="1465961"/>
            <a:ext cx="56261" cy="56261"/>
          </a:xfrm>
          <a:custGeom>
            <a:avLst/>
            <a:gdLst>
              <a:gd name="connsiteX0" fmla="*/ 12700 w 56261"/>
              <a:gd name="connsiteY0" fmla="*/ 43561 h 56261"/>
              <a:gd name="connsiteX1" fmla="*/ 12700 w 56261"/>
              <a:gd name="connsiteY1" fmla="*/ 12700 h 56261"/>
              <a:gd name="connsiteX2" fmla="*/ 28194 w 56261"/>
              <a:gd name="connsiteY2" fmla="*/ 28066 h 56261"/>
              <a:gd name="connsiteX3" fmla="*/ 43560 w 56261"/>
              <a:gd name="connsiteY3" fmla="*/ 12700 h 56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6261" h="56261">
                <a:moveTo>
                  <a:pt x="12700" y="43561"/>
                </a:moveTo>
                <a:lnTo>
                  <a:pt x="12700" y="12700"/>
                </a:lnTo>
                <a:cubicBezTo>
                  <a:pt x="12700" y="21208"/>
                  <a:pt x="19685" y="28066"/>
                  <a:pt x="28194" y="28066"/>
                </a:cubicBezTo>
                <a:cubicBezTo>
                  <a:pt x="36702" y="28066"/>
                  <a:pt x="43560" y="21208"/>
                  <a:pt x="43560" y="12700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978" y="1512188"/>
            <a:ext cx="86995" cy="71755"/>
          </a:xfrm>
          <a:custGeom>
            <a:avLst/>
            <a:gdLst>
              <a:gd name="connsiteX0" fmla="*/ 43561 w 86995"/>
              <a:gd name="connsiteY0" fmla="*/ 59055 h 71755"/>
              <a:gd name="connsiteX1" fmla="*/ 43561 w 86995"/>
              <a:gd name="connsiteY1" fmla="*/ 28194 h 71755"/>
              <a:gd name="connsiteX2" fmla="*/ 28067 w 86995"/>
              <a:gd name="connsiteY2" fmla="*/ 12700 h 71755"/>
              <a:gd name="connsiteX3" fmla="*/ 12700 w 86995"/>
              <a:gd name="connsiteY3" fmla="*/ 28194 h 71755"/>
              <a:gd name="connsiteX4" fmla="*/ 43561 w 86995"/>
              <a:gd name="connsiteY4" fmla="*/ 59055 h 71755"/>
              <a:gd name="connsiteX5" fmla="*/ 74295 w 86995"/>
              <a:gd name="connsiteY5" fmla="*/ 28194 h 71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6995" h="71755">
                <a:moveTo>
                  <a:pt x="43561" y="59055"/>
                </a:moveTo>
                <a:lnTo>
                  <a:pt x="43561" y="28194"/>
                </a:lnTo>
                <a:cubicBezTo>
                  <a:pt x="43561" y="19685"/>
                  <a:pt x="36576" y="12700"/>
                  <a:pt x="28067" y="12700"/>
                </a:cubicBezTo>
                <a:cubicBezTo>
                  <a:pt x="19558" y="12700"/>
                  <a:pt x="12700" y="19685"/>
                  <a:pt x="12700" y="28194"/>
                </a:cubicBezTo>
                <a:cubicBezTo>
                  <a:pt x="12700" y="45211"/>
                  <a:pt x="26416" y="59055"/>
                  <a:pt x="43561" y="59055"/>
                </a:cubicBezTo>
                <a:cubicBezTo>
                  <a:pt x="60579" y="59055"/>
                  <a:pt x="74295" y="45211"/>
                  <a:pt x="74295" y="28194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5978" y="1527683"/>
            <a:ext cx="50800" cy="364870"/>
          </a:xfrm>
          <a:custGeom>
            <a:avLst/>
            <a:gdLst>
              <a:gd name="connsiteX0" fmla="*/ 12700 w 50800"/>
              <a:gd name="connsiteY0" fmla="*/ 12700 h 364870"/>
              <a:gd name="connsiteX1" fmla="*/ 12700 w 50800"/>
              <a:gd name="connsiteY1" fmla="*/ 352171 h 364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364870">
                <a:moveTo>
                  <a:pt x="12700" y="12700"/>
                </a:moveTo>
                <a:lnTo>
                  <a:pt x="12700" y="3521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2527300"/>
            <a:ext cx="7518400" cy="2489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82900" y="3771900"/>
            <a:ext cx="2095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850900"/>
            <a:ext cx="2628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27500" y="850900"/>
            <a:ext cx="1079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2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1638300"/>
            <a:ext cx="584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2641600"/>
            <a:ext cx="213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2603500"/>
            <a:ext cx="1905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乘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3048000"/>
            <a:ext cx="21336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除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1600200"/>
            <a:ext cx="1333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3225800"/>
            <a:ext cx="2286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50800" algn="l"/>
              </a:tabLst>
            </a:pPr>
            <a:r>
              <a:rPr lang="en-US" altLang="zh-CN" sz="32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2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32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3060700"/>
            <a:ext cx="26797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200"/>
              </a:lnSpc>
              <a:tabLst>
                <a:tab pos="5461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7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46100" algn="l"/>
              </a:tabLst>
            </a:pPr>
            <a:r>
              <a:rPr lang="en-US" altLang="zh-CN" sz="2006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输入对象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1600200"/>
            <a:ext cx="38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711700"/>
            <a:ext cx="66802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54100" algn="l"/>
                <a:tab pos="62865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54100" algn="l"/>
                <a:tab pos="6286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054100" algn="l"/>
                <a:tab pos="6286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16/23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0500" y="1428750"/>
            <a:ext cx="1571625" cy="683386"/>
          </a:xfrm>
          <a:custGeom>
            <a:avLst/>
            <a:gdLst>
              <a:gd name="connsiteX0" fmla="*/ 0 w 1571625"/>
              <a:gd name="connsiteY0" fmla="*/ 113919 h 683386"/>
              <a:gd name="connsiteX1" fmla="*/ 113919 w 1571625"/>
              <a:gd name="connsiteY1" fmla="*/ 0 h 683386"/>
              <a:gd name="connsiteX2" fmla="*/ 1457705 w 1571625"/>
              <a:gd name="connsiteY2" fmla="*/ 0 h 683386"/>
              <a:gd name="connsiteX3" fmla="*/ 1571625 w 1571625"/>
              <a:gd name="connsiteY3" fmla="*/ 113919 h 683386"/>
              <a:gd name="connsiteX4" fmla="*/ 1571625 w 1571625"/>
              <a:gd name="connsiteY4" fmla="*/ 569467 h 683386"/>
              <a:gd name="connsiteX5" fmla="*/ 1457705 w 1571625"/>
              <a:gd name="connsiteY5" fmla="*/ 683386 h 683386"/>
              <a:gd name="connsiteX6" fmla="*/ 113919 w 1571625"/>
              <a:gd name="connsiteY6" fmla="*/ 683386 h 683386"/>
              <a:gd name="connsiteX7" fmla="*/ 0 w 1571625"/>
              <a:gd name="connsiteY7" fmla="*/ 569467 h 683386"/>
              <a:gd name="connsiteX8" fmla="*/ 0 w 1571625"/>
              <a:gd name="connsiteY8" fmla="*/ 113919 h 683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71625" h="683386">
                <a:moveTo>
                  <a:pt x="0" y="113919"/>
                </a:moveTo>
                <a:cubicBezTo>
                  <a:pt x="0" y="51053"/>
                  <a:pt x="51053" y="0"/>
                  <a:pt x="113919" y="0"/>
                </a:cubicBezTo>
                <a:lnTo>
                  <a:pt x="1457705" y="0"/>
                </a:lnTo>
                <a:cubicBezTo>
                  <a:pt x="1520571" y="0"/>
                  <a:pt x="1571625" y="51053"/>
                  <a:pt x="1571625" y="113919"/>
                </a:cubicBezTo>
                <a:lnTo>
                  <a:pt x="1571625" y="569467"/>
                </a:lnTo>
                <a:cubicBezTo>
                  <a:pt x="1571625" y="632332"/>
                  <a:pt x="1520571" y="683386"/>
                  <a:pt x="1457705" y="683386"/>
                </a:cubicBezTo>
                <a:lnTo>
                  <a:pt x="113919" y="683386"/>
                </a:lnTo>
                <a:cubicBezTo>
                  <a:pt x="51053" y="683386"/>
                  <a:pt x="0" y="632332"/>
                  <a:pt x="0" y="569467"/>
                </a:cubicBezTo>
                <a:lnTo>
                  <a:pt x="0" y="113919"/>
                </a:lnTo>
              </a:path>
            </a:pathLst>
          </a:custGeom>
          <a:solidFill>
            <a:srgbClr val="eac0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4150" y="1422400"/>
            <a:ext cx="1584325" cy="696086"/>
          </a:xfrm>
          <a:custGeom>
            <a:avLst/>
            <a:gdLst>
              <a:gd name="connsiteX0" fmla="*/ 6350 w 1584325"/>
              <a:gd name="connsiteY0" fmla="*/ 120269 h 696086"/>
              <a:gd name="connsiteX1" fmla="*/ 120269 w 1584325"/>
              <a:gd name="connsiteY1" fmla="*/ 6350 h 696086"/>
              <a:gd name="connsiteX2" fmla="*/ 1464055 w 1584325"/>
              <a:gd name="connsiteY2" fmla="*/ 6350 h 696086"/>
              <a:gd name="connsiteX3" fmla="*/ 1577975 w 1584325"/>
              <a:gd name="connsiteY3" fmla="*/ 120269 h 696086"/>
              <a:gd name="connsiteX4" fmla="*/ 1577975 w 1584325"/>
              <a:gd name="connsiteY4" fmla="*/ 575817 h 696086"/>
              <a:gd name="connsiteX5" fmla="*/ 1464055 w 1584325"/>
              <a:gd name="connsiteY5" fmla="*/ 689736 h 696086"/>
              <a:gd name="connsiteX6" fmla="*/ 120269 w 1584325"/>
              <a:gd name="connsiteY6" fmla="*/ 689736 h 696086"/>
              <a:gd name="connsiteX7" fmla="*/ 6350 w 1584325"/>
              <a:gd name="connsiteY7" fmla="*/ 575817 h 696086"/>
              <a:gd name="connsiteX8" fmla="*/ 6350 w 1584325"/>
              <a:gd name="connsiteY8" fmla="*/ 120269 h 696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4325" h="696086">
                <a:moveTo>
                  <a:pt x="6350" y="120269"/>
                </a:moveTo>
                <a:cubicBezTo>
                  <a:pt x="6350" y="57403"/>
                  <a:pt x="57403" y="6350"/>
                  <a:pt x="120269" y="6350"/>
                </a:cubicBezTo>
                <a:lnTo>
                  <a:pt x="1464055" y="6350"/>
                </a:lnTo>
                <a:cubicBezTo>
                  <a:pt x="1526921" y="6350"/>
                  <a:pt x="1577975" y="57403"/>
                  <a:pt x="1577975" y="120269"/>
                </a:cubicBezTo>
                <a:lnTo>
                  <a:pt x="1577975" y="575817"/>
                </a:lnTo>
                <a:cubicBezTo>
                  <a:pt x="1577975" y="638682"/>
                  <a:pt x="1526921" y="689736"/>
                  <a:pt x="1464055" y="689736"/>
                </a:cubicBezTo>
                <a:lnTo>
                  <a:pt x="120269" y="689736"/>
                </a:lnTo>
                <a:cubicBezTo>
                  <a:pt x="57403" y="689736"/>
                  <a:pt x="6350" y="638682"/>
                  <a:pt x="6350" y="575817"/>
                </a:cubicBezTo>
                <a:lnTo>
                  <a:pt x="6350" y="1202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812" y="1428750"/>
            <a:ext cx="1751012" cy="663575"/>
          </a:xfrm>
          <a:custGeom>
            <a:avLst/>
            <a:gdLst>
              <a:gd name="connsiteX0" fmla="*/ 0 w 1751012"/>
              <a:gd name="connsiteY0" fmla="*/ 110616 h 663575"/>
              <a:gd name="connsiteX1" fmla="*/ 110604 w 1751012"/>
              <a:gd name="connsiteY1" fmla="*/ 0 h 663575"/>
              <a:gd name="connsiteX2" fmla="*/ 1640395 w 1751012"/>
              <a:gd name="connsiteY2" fmla="*/ 0 h 663575"/>
              <a:gd name="connsiteX3" fmla="*/ 1751012 w 1751012"/>
              <a:gd name="connsiteY3" fmla="*/ 110616 h 663575"/>
              <a:gd name="connsiteX4" fmla="*/ 1751012 w 1751012"/>
              <a:gd name="connsiteY4" fmla="*/ 552957 h 663575"/>
              <a:gd name="connsiteX5" fmla="*/ 1640395 w 1751012"/>
              <a:gd name="connsiteY5" fmla="*/ 663575 h 663575"/>
              <a:gd name="connsiteX6" fmla="*/ 110604 w 1751012"/>
              <a:gd name="connsiteY6" fmla="*/ 663575 h 663575"/>
              <a:gd name="connsiteX7" fmla="*/ 0 w 1751012"/>
              <a:gd name="connsiteY7" fmla="*/ 552957 h 663575"/>
              <a:gd name="connsiteX8" fmla="*/ 0 w 1751012"/>
              <a:gd name="connsiteY8" fmla="*/ 110616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012" h="663575">
                <a:moveTo>
                  <a:pt x="0" y="110616"/>
                </a:moveTo>
                <a:cubicBezTo>
                  <a:pt x="0" y="49530"/>
                  <a:pt x="49517" y="0"/>
                  <a:pt x="110604" y="0"/>
                </a:cubicBezTo>
                <a:lnTo>
                  <a:pt x="1640395" y="0"/>
                </a:lnTo>
                <a:cubicBezTo>
                  <a:pt x="1701482" y="0"/>
                  <a:pt x="1751012" y="49530"/>
                  <a:pt x="1751012" y="110616"/>
                </a:cubicBezTo>
                <a:lnTo>
                  <a:pt x="1751012" y="552957"/>
                </a:lnTo>
                <a:cubicBezTo>
                  <a:pt x="1751012" y="614045"/>
                  <a:pt x="1701482" y="663575"/>
                  <a:pt x="1640395" y="663575"/>
                </a:cubicBezTo>
                <a:lnTo>
                  <a:pt x="110604" y="663575"/>
                </a:lnTo>
                <a:cubicBezTo>
                  <a:pt x="49517" y="663575"/>
                  <a:pt x="0" y="614045"/>
                  <a:pt x="0" y="552957"/>
                </a:cubicBezTo>
                <a:lnTo>
                  <a:pt x="0" y="110616"/>
                </a:lnTo>
              </a:path>
            </a:pathLst>
          </a:custGeom>
          <a:solidFill>
            <a:srgbClr val="eac0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9462" y="1422400"/>
            <a:ext cx="1763712" cy="676275"/>
          </a:xfrm>
          <a:custGeom>
            <a:avLst/>
            <a:gdLst>
              <a:gd name="connsiteX0" fmla="*/ 6350 w 1763712"/>
              <a:gd name="connsiteY0" fmla="*/ 116966 h 676275"/>
              <a:gd name="connsiteX1" fmla="*/ 116954 w 1763712"/>
              <a:gd name="connsiteY1" fmla="*/ 6350 h 676275"/>
              <a:gd name="connsiteX2" fmla="*/ 1646745 w 1763712"/>
              <a:gd name="connsiteY2" fmla="*/ 6350 h 676275"/>
              <a:gd name="connsiteX3" fmla="*/ 1757362 w 1763712"/>
              <a:gd name="connsiteY3" fmla="*/ 116966 h 676275"/>
              <a:gd name="connsiteX4" fmla="*/ 1757362 w 1763712"/>
              <a:gd name="connsiteY4" fmla="*/ 559307 h 676275"/>
              <a:gd name="connsiteX5" fmla="*/ 1646745 w 1763712"/>
              <a:gd name="connsiteY5" fmla="*/ 669925 h 676275"/>
              <a:gd name="connsiteX6" fmla="*/ 116954 w 1763712"/>
              <a:gd name="connsiteY6" fmla="*/ 669925 h 676275"/>
              <a:gd name="connsiteX7" fmla="*/ 6350 w 1763712"/>
              <a:gd name="connsiteY7" fmla="*/ 559307 h 676275"/>
              <a:gd name="connsiteX8" fmla="*/ 6350 w 1763712"/>
              <a:gd name="connsiteY8" fmla="*/ 116966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63712" h="676275">
                <a:moveTo>
                  <a:pt x="6350" y="116966"/>
                </a:moveTo>
                <a:cubicBezTo>
                  <a:pt x="6350" y="55880"/>
                  <a:pt x="55867" y="6350"/>
                  <a:pt x="116954" y="6350"/>
                </a:cubicBezTo>
                <a:lnTo>
                  <a:pt x="1646745" y="6350"/>
                </a:lnTo>
                <a:cubicBezTo>
                  <a:pt x="1707832" y="6350"/>
                  <a:pt x="1757362" y="55880"/>
                  <a:pt x="1757362" y="116966"/>
                </a:cubicBezTo>
                <a:lnTo>
                  <a:pt x="1757362" y="559307"/>
                </a:lnTo>
                <a:cubicBezTo>
                  <a:pt x="1757362" y="620395"/>
                  <a:pt x="1707832" y="669925"/>
                  <a:pt x="1646745" y="669925"/>
                </a:cubicBezTo>
                <a:lnTo>
                  <a:pt x="116954" y="669925"/>
                </a:lnTo>
                <a:cubicBezTo>
                  <a:pt x="55867" y="669925"/>
                  <a:pt x="6350" y="620395"/>
                  <a:pt x="6350" y="559307"/>
                </a:cubicBezTo>
                <a:lnTo>
                  <a:pt x="6350" y="1169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4625" y="1714500"/>
            <a:ext cx="1143000" cy="142875"/>
          </a:xfrm>
          <a:custGeom>
            <a:avLst/>
            <a:gdLst>
              <a:gd name="connsiteX0" fmla="*/ 0 w 1143000"/>
              <a:gd name="connsiteY0" fmla="*/ 35686 h 142875"/>
              <a:gd name="connsiteX1" fmla="*/ 1071626 w 1143000"/>
              <a:gd name="connsiteY1" fmla="*/ 35686 h 142875"/>
              <a:gd name="connsiteX2" fmla="*/ 1071626 w 1143000"/>
              <a:gd name="connsiteY2" fmla="*/ 0 h 142875"/>
              <a:gd name="connsiteX3" fmla="*/ 1143000 w 1143000"/>
              <a:gd name="connsiteY3" fmla="*/ 71501 h 142875"/>
              <a:gd name="connsiteX4" fmla="*/ 1071626 w 1143000"/>
              <a:gd name="connsiteY4" fmla="*/ 142875 h 142875"/>
              <a:gd name="connsiteX5" fmla="*/ 1071626 w 1143000"/>
              <a:gd name="connsiteY5" fmla="*/ 107188 h 142875"/>
              <a:gd name="connsiteX6" fmla="*/ 0 w 1143000"/>
              <a:gd name="connsiteY6" fmla="*/ 107188 h 142875"/>
              <a:gd name="connsiteX7" fmla="*/ 0 w 1143000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142875">
                <a:moveTo>
                  <a:pt x="0" y="35686"/>
                </a:moveTo>
                <a:lnTo>
                  <a:pt x="1071626" y="35686"/>
                </a:lnTo>
                <a:lnTo>
                  <a:pt x="1071626" y="0"/>
                </a:lnTo>
                <a:lnTo>
                  <a:pt x="1143000" y="71501"/>
                </a:lnTo>
                <a:lnTo>
                  <a:pt x="1071626" y="142875"/>
                </a:lnTo>
                <a:lnTo>
                  <a:pt x="1071626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8275" y="1708150"/>
            <a:ext cx="1155700" cy="155575"/>
          </a:xfrm>
          <a:custGeom>
            <a:avLst/>
            <a:gdLst>
              <a:gd name="connsiteX0" fmla="*/ 6350 w 1155700"/>
              <a:gd name="connsiteY0" fmla="*/ 42036 h 155575"/>
              <a:gd name="connsiteX1" fmla="*/ 1077976 w 1155700"/>
              <a:gd name="connsiteY1" fmla="*/ 42036 h 155575"/>
              <a:gd name="connsiteX2" fmla="*/ 1077976 w 1155700"/>
              <a:gd name="connsiteY2" fmla="*/ 6350 h 155575"/>
              <a:gd name="connsiteX3" fmla="*/ 1149350 w 1155700"/>
              <a:gd name="connsiteY3" fmla="*/ 77851 h 155575"/>
              <a:gd name="connsiteX4" fmla="*/ 1077976 w 1155700"/>
              <a:gd name="connsiteY4" fmla="*/ 149225 h 155575"/>
              <a:gd name="connsiteX5" fmla="*/ 1077976 w 1155700"/>
              <a:gd name="connsiteY5" fmla="*/ 113538 h 155575"/>
              <a:gd name="connsiteX6" fmla="*/ 6350 w 1155700"/>
              <a:gd name="connsiteY6" fmla="*/ 113538 h 155575"/>
              <a:gd name="connsiteX7" fmla="*/ 6350 w 1155700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155575">
                <a:moveTo>
                  <a:pt x="6350" y="42036"/>
                </a:moveTo>
                <a:lnTo>
                  <a:pt x="1077976" y="42036"/>
                </a:lnTo>
                <a:lnTo>
                  <a:pt x="1077976" y="6350"/>
                </a:lnTo>
                <a:lnTo>
                  <a:pt x="1149350" y="77851"/>
                </a:lnTo>
                <a:lnTo>
                  <a:pt x="1077976" y="149225"/>
                </a:lnTo>
                <a:lnTo>
                  <a:pt x="1077976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500" y="4143375"/>
            <a:ext cx="2071751" cy="357123"/>
          </a:xfrm>
          <a:custGeom>
            <a:avLst/>
            <a:gdLst>
              <a:gd name="connsiteX0" fmla="*/ 0 w 2071751"/>
              <a:gd name="connsiteY0" fmla="*/ 59563 h 357123"/>
              <a:gd name="connsiteX1" fmla="*/ 59537 w 2071751"/>
              <a:gd name="connsiteY1" fmla="*/ 0 h 357123"/>
              <a:gd name="connsiteX2" fmla="*/ 2012188 w 2071751"/>
              <a:gd name="connsiteY2" fmla="*/ 0 h 357123"/>
              <a:gd name="connsiteX3" fmla="*/ 2071751 w 2071751"/>
              <a:gd name="connsiteY3" fmla="*/ 59563 h 357123"/>
              <a:gd name="connsiteX4" fmla="*/ 2071751 w 2071751"/>
              <a:gd name="connsiteY4" fmla="*/ 297688 h 357123"/>
              <a:gd name="connsiteX5" fmla="*/ 2012188 w 2071751"/>
              <a:gd name="connsiteY5" fmla="*/ 357123 h 357123"/>
              <a:gd name="connsiteX6" fmla="*/ 59537 w 2071751"/>
              <a:gd name="connsiteY6" fmla="*/ 357123 h 357123"/>
              <a:gd name="connsiteX7" fmla="*/ 0 w 2071751"/>
              <a:gd name="connsiteY7" fmla="*/ 297688 h 357123"/>
              <a:gd name="connsiteX8" fmla="*/ 0 w 2071751"/>
              <a:gd name="connsiteY8" fmla="*/ 59563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71751" h="357123">
                <a:moveTo>
                  <a:pt x="0" y="59563"/>
                </a:moveTo>
                <a:cubicBezTo>
                  <a:pt x="0" y="26670"/>
                  <a:pt x="26657" y="0"/>
                  <a:pt x="59537" y="0"/>
                </a:cubicBezTo>
                <a:lnTo>
                  <a:pt x="2012188" y="0"/>
                </a:lnTo>
                <a:cubicBezTo>
                  <a:pt x="2045080" y="0"/>
                  <a:pt x="2071751" y="26670"/>
                  <a:pt x="2071751" y="59563"/>
                </a:cubicBezTo>
                <a:lnTo>
                  <a:pt x="2071751" y="297688"/>
                </a:lnTo>
                <a:cubicBezTo>
                  <a:pt x="2071751" y="330580"/>
                  <a:pt x="2045080" y="357123"/>
                  <a:pt x="2012188" y="357123"/>
                </a:cubicBezTo>
                <a:lnTo>
                  <a:pt x="59537" y="357123"/>
                </a:lnTo>
                <a:cubicBezTo>
                  <a:pt x="26657" y="357123"/>
                  <a:pt x="0" y="330580"/>
                  <a:pt x="0" y="297688"/>
                </a:cubicBezTo>
                <a:lnTo>
                  <a:pt x="0" y="59563"/>
                </a:lnTo>
              </a:path>
            </a:pathLst>
          </a:custGeom>
          <a:solidFill>
            <a:srgbClr val="f1f1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150" y="4137025"/>
            <a:ext cx="2084451" cy="369823"/>
          </a:xfrm>
          <a:custGeom>
            <a:avLst/>
            <a:gdLst>
              <a:gd name="connsiteX0" fmla="*/ 6350 w 2084451"/>
              <a:gd name="connsiteY0" fmla="*/ 65913 h 369823"/>
              <a:gd name="connsiteX1" fmla="*/ 65887 w 2084451"/>
              <a:gd name="connsiteY1" fmla="*/ 6350 h 369823"/>
              <a:gd name="connsiteX2" fmla="*/ 2018538 w 2084451"/>
              <a:gd name="connsiteY2" fmla="*/ 6350 h 369823"/>
              <a:gd name="connsiteX3" fmla="*/ 2078101 w 2084451"/>
              <a:gd name="connsiteY3" fmla="*/ 65913 h 369823"/>
              <a:gd name="connsiteX4" fmla="*/ 2078101 w 2084451"/>
              <a:gd name="connsiteY4" fmla="*/ 304038 h 369823"/>
              <a:gd name="connsiteX5" fmla="*/ 2018538 w 2084451"/>
              <a:gd name="connsiteY5" fmla="*/ 363473 h 369823"/>
              <a:gd name="connsiteX6" fmla="*/ 65887 w 2084451"/>
              <a:gd name="connsiteY6" fmla="*/ 363473 h 369823"/>
              <a:gd name="connsiteX7" fmla="*/ 6350 w 2084451"/>
              <a:gd name="connsiteY7" fmla="*/ 304038 h 369823"/>
              <a:gd name="connsiteX8" fmla="*/ 6350 w 2084451"/>
              <a:gd name="connsiteY8" fmla="*/ 65913 h 369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4451" h="369823">
                <a:moveTo>
                  <a:pt x="6350" y="65913"/>
                </a:moveTo>
                <a:cubicBezTo>
                  <a:pt x="6350" y="33020"/>
                  <a:pt x="33007" y="6350"/>
                  <a:pt x="65887" y="6350"/>
                </a:cubicBezTo>
                <a:lnTo>
                  <a:pt x="2018538" y="6350"/>
                </a:lnTo>
                <a:cubicBezTo>
                  <a:pt x="2051430" y="6350"/>
                  <a:pt x="2078101" y="33020"/>
                  <a:pt x="2078101" y="65913"/>
                </a:cubicBezTo>
                <a:lnTo>
                  <a:pt x="2078101" y="304038"/>
                </a:lnTo>
                <a:cubicBezTo>
                  <a:pt x="2078101" y="336930"/>
                  <a:pt x="2051430" y="363473"/>
                  <a:pt x="2018538" y="363473"/>
                </a:cubicBezTo>
                <a:lnTo>
                  <a:pt x="65887" y="363473"/>
                </a:lnTo>
                <a:cubicBezTo>
                  <a:pt x="33007" y="363473"/>
                  <a:pt x="6350" y="336930"/>
                  <a:pt x="6350" y="304038"/>
                </a:cubicBezTo>
                <a:lnTo>
                  <a:pt x="6350" y="659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9901" y="4137025"/>
            <a:ext cx="1870075" cy="370459"/>
          </a:xfrm>
          <a:custGeom>
            <a:avLst/>
            <a:gdLst>
              <a:gd name="connsiteX0" fmla="*/ 6350 w 1870075"/>
              <a:gd name="connsiteY0" fmla="*/ 65913 h 370459"/>
              <a:gd name="connsiteX1" fmla="*/ 65913 w 1870075"/>
              <a:gd name="connsiteY1" fmla="*/ 6350 h 370459"/>
              <a:gd name="connsiteX2" fmla="*/ 1804034 w 1870075"/>
              <a:gd name="connsiteY2" fmla="*/ 6350 h 370459"/>
              <a:gd name="connsiteX3" fmla="*/ 1863725 w 1870075"/>
              <a:gd name="connsiteY3" fmla="*/ 65913 h 370459"/>
              <a:gd name="connsiteX4" fmla="*/ 1863725 w 1870075"/>
              <a:gd name="connsiteY4" fmla="*/ 304419 h 370459"/>
              <a:gd name="connsiteX5" fmla="*/ 1804034 w 1870075"/>
              <a:gd name="connsiteY5" fmla="*/ 364109 h 370459"/>
              <a:gd name="connsiteX6" fmla="*/ 65913 w 1870075"/>
              <a:gd name="connsiteY6" fmla="*/ 364109 h 370459"/>
              <a:gd name="connsiteX7" fmla="*/ 6350 w 1870075"/>
              <a:gd name="connsiteY7" fmla="*/ 304419 h 370459"/>
              <a:gd name="connsiteX8" fmla="*/ 6350 w 1870075"/>
              <a:gd name="connsiteY8" fmla="*/ 65913 h 370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70075" h="370459">
                <a:moveTo>
                  <a:pt x="6350" y="65913"/>
                </a:moveTo>
                <a:cubicBezTo>
                  <a:pt x="6350" y="33020"/>
                  <a:pt x="33020" y="6350"/>
                  <a:pt x="65913" y="6350"/>
                </a:cubicBezTo>
                <a:lnTo>
                  <a:pt x="1804034" y="6350"/>
                </a:lnTo>
                <a:cubicBezTo>
                  <a:pt x="1836927" y="6350"/>
                  <a:pt x="1863725" y="33020"/>
                  <a:pt x="1863725" y="65913"/>
                </a:cubicBezTo>
                <a:lnTo>
                  <a:pt x="1863725" y="304419"/>
                </a:lnTo>
                <a:cubicBezTo>
                  <a:pt x="1863725" y="337439"/>
                  <a:pt x="1836927" y="364109"/>
                  <a:pt x="1804034" y="364109"/>
                </a:cubicBezTo>
                <a:lnTo>
                  <a:pt x="65913" y="364109"/>
                </a:lnTo>
                <a:cubicBezTo>
                  <a:pt x="33020" y="364109"/>
                  <a:pt x="6350" y="337439"/>
                  <a:pt x="6350" y="304419"/>
                </a:cubicBezTo>
                <a:lnTo>
                  <a:pt x="6350" y="659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5251" y="5071998"/>
            <a:ext cx="928623" cy="785876"/>
          </a:xfrm>
          <a:custGeom>
            <a:avLst/>
            <a:gdLst>
              <a:gd name="connsiteX0" fmla="*/ 0 w 928623"/>
              <a:gd name="connsiteY0" fmla="*/ 392938 h 785876"/>
              <a:gd name="connsiteX1" fmla="*/ 464311 w 928623"/>
              <a:gd name="connsiteY1" fmla="*/ 0 h 785876"/>
              <a:gd name="connsiteX2" fmla="*/ 928623 w 928623"/>
              <a:gd name="connsiteY2" fmla="*/ 392938 h 785876"/>
              <a:gd name="connsiteX3" fmla="*/ 464311 w 928623"/>
              <a:gd name="connsiteY3" fmla="*/ 785876 h 785876"/>
              <a:gd name="connsiteX4" fmla="*/ 0 w 928623"/>
              <a:gd name="connsiteY4" fmla="*/ 392938 h 785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8623" h="785876">
                <a:moveTo>
                  <a:pt x="0" y="392938"/>
                </a:moveTo>
                <a:cubicBezTo>
                  <a:pt x="0" y="176022"/>
                  <a:pt x="207771" y="0"/>
                  <a:pt x="464311" y="0"/>
                </a:cubicBezTo>
                <a:cubicBezTo>
                  <a:pt x="720725" y="0"/>
                  <a:pt x="928623" y="176022"/>
                  <a:pt x="928623" y="392938"/>
                </a:cubicBezTo>
                <a:cubicBezTo>
                  <a:pt x="928623" y="609968"/>
                  <a:pt x="720725" y="785876"/>
                  <a:pt x="464311" y="785876"/>
                </a:cubicBezTo>
                <a:cubicBezTo>
                  <a:pt x="207771" y="785876"/>
                  <a:pt x="0" y="609968"/>
                  <a:pt x="0" y="392938"/>
                </a:cubicBezTo>
              </a:path>
            </a:pathLst>
          </a:custGeom>
          <a:solidFill>
            <a:srgbClr val="e6b6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8901" y="5065648"/>
            <a:ext cx="941323" cy="798576"/>
          </a:xfrm>
          <a:custGeom>
            <a:avLst/>
            <a:gdLst>
              <a:gd name="connsiteX0" fmla="*/ 6350 w 941323"/>
              <a:gd name="connsiteY0" fmla="*/ 399288 h 798576"/>
              <a:gd name="connsiteX1" fmla="*/ 470661 w 941323"/>
              <a:gd name="connsiteY1" fmla="*/ 6350 h 798576"/>
              <a:gd name="connsiteX2" fmla="*/ 934973 w 941323"/>
              <a:gd name="connsiteY2" fmla="*/ 399288 h 798576"/>
              <a:gd name="connsiteX3" fmla="*/ 470661 w 941323"/>
              <a:gd name="connsiteY3" fmla="*/ 792226 h 798576"/>
              <a:gd name="connsiteX4" fmla="*/ 6350 w 941323"/>
              <a:gd name="connsiteY4" fmla="*/ 399288 h 798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1323" h="798576">
                <a:moveTo>
                  <a:pt x="6350" y="399288"/>
                </a:moveTo>
                <a:cubicBezTo>
                  <a:pt x="6350" y="182372"/>
                  <a:pt x="214121" y="6350"/>
                  <a:pt x="470661" y="6350"/>
                </a:cubicBezTo>
                <a:cubicBezTo>
                  <a:pt x="727075" y="6350"/>
                  <a:pt x="934973" y="182372"/>
                  <a:pt x="934973" y="399288"/>
                </a:cubicBezTo>
                <a:cubicBezTo>
                  <a:pt x="934973" y="616318"/>
                  <a:pt x="727075" y="792226"/>
                  <a:pt x="470661" y="792226"/>
                </a:cubicBezTo>
                <a:cubicBezTo>
                  <a:pt x="214121" y="792226"/>
                  <a:pt x="6350" y="616318"/>
                  <a:pt x="6350" y="3992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0500" y="2857500"/>
            <a:ext cx="1571625" cy="683386"/>
          </a:xfrm>
          <a:custGeom>
            <a:avLst/>
            <a:gdLst>
              <a:gd name="connsiteX0" fmla="*/ 0 w 1571625"/>
              <a:gd name="connsiteY0" fmla="*/ 113919 h 683386"/>
              <a:gd name="connsiteX1" fmla="*/ 113919 w 1571625"/>
              <a:gd name="connsiteY1" fmla="*/ 0 h 683386"/>
              <a:gd name="connsiteX2" fmla="*/ 1457705 w 1571625"/>
              <a:gd name="connsiteY2" fmla="*/ 0 h 683386"/>
              <a:gd name="connsiteX3" fmla="*/ 1571625 w 1571625"/>
              <a:gd name="connsiteY3" fmla="*/ 113919 h 683386"/>
              <a:gd name="connsiteX4" fmla="*/ 1571625 w 1571625"/>
              <a:gd name="connsiteY4" fmla="*/ 569467 h 683386"/>
              <a:gd name="connsiteX5" fmla="*/ 1457705 w 1571625"/>
              <a:gd name="connsiteY5" fmla="*/ 683386 h 683386"/>
              <a:gd name="connsiteX6" fmla="*/ 113919 w 1571625"/>
              <a:gd name="connsiteY6" fmla="*/ 683386 h 683386"/>
              <a:gd name="connsiteX7" fmla="*/ 0 w 1571625"/>
              <a:gd name="connsiteY7" fmla="*/ 569467 h 683386"/>
              <a:gd name="connsiteX8" fmla="*/ 0 w 1571625"/>
              <a:gd name="connsiteY8" fmla="*/ 113919 h 683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71625" h="683386">
                <a:moveTo>
                  <a:pt x="0" y="113919"/>
                </a:moveTo>
                <a:cubicBezTo>
                  <a:pt x="0" y="51054"/>
                  <a:pt x="51053" y="0"/>
                  <a:pt x="113919" y="0"/>
                </a:cubicBezTo>
                <a:lnTo>
                  <a:pt x="1457705" y="0"/>
                </a:lnTo>
                <a:cubicBezTo>
                  <a:pt x="1520571" y="0"/>
                  <a:pt x="1571625" y="51054"/>
                  <a:pt x="1571625" y="113919"/>
                </a:cubicBezTo>
                <a:lnTo>
                  <a:pt x="1571625" y="569467"/>
                </a:lnTo>
                <a:cubicBezTo>
                  <a:pt x="1571625" y="632333"/>
                  <a:pt x="1520571" y="683386"/>
                  <a:pt x="1457705" y="683386"/>
                </a:cubicBezTo>
                <a:lnTo>
                  <a:pt x="113919" y="683386"/>
                </a:lnTo>
                <a:cubicBezTo>
                  <a:pt x="51053" y="683386"/>
                  <a:pt x="0" y="632333"/>
                  <a:pt x="0" y="569467"/>
                </a:cubicBezTo>
                <a:lnTo>
                  <a:pt x="0" y="113919"/>
                </a:lnTo>
              </a:path>
            </a:pathLst>
          </a:custGeom>
          <a:solidFill>
            <a:srgbClr val="eac0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4150" y="2851150"/>
            <a:ext cx="1584325" cy="696086"/>
          </a:xfrm>
          <a:custGeom>
            <a:avLst/>
            <a:gdLst>
              <a:gd name="connsiteX0" fmla="*/ 6350 w 1584325"/>
              <a:gd name="connsiteY0" fmla="*/ 120269 h 696086"/>
              <a:gd name="connsiteX1" fmla="*/ 120269 w 1584325"/>
              <a:gd name="connsiteY1" fmla="*/ 6350 h 696086"/>
              <a:gd name="connsiteX2" fmla="*/ 1464055 w 1584325"/>
              <a:gd name="connsiteY2" fmla="*/ 6350 h 696086"/>
              <a:gd name="connsiteX3" fmla="*/ 1577975 w 1584325"/>
              <a:gd name="connsiteY3" fmla="*/ 120269 h 696086"/>
              <a:gd name="connsiteX4" fmla="*/ 1577975 w 1584325"/>
              <a:gd name="connsiteY4" fmla="*/ 575817 h 696086"/>
              <a:gd name="connsiteX5" fmla="*/ 1464055 w 1584325"/>
              <a:gd name="connsiteY5" fmla="*/ 689736 h 696086"/>
              <a:gd name="connsiteX6" fmla="*/ 120269 w 1584325"/>
              <a:gd name="connsiteY6" fmla="*/ 689736 h 696086"/>
              <a:gd name="connsiteX7" fmla="*/ 6350 w 1584325"/>
              <a:gd name="connsiteY7" fmla="*/ 575817 h 696086"/>
              <a:gd name="connsiteX8" fmla="*/ 6350 w 1584325"/>
              <a:gd name="connsiteY8" fmla="*/ 120269 h 696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4325" h="696086">
                <a:moveTo>
                  <a:pt x="6350" y="120269"/>
                </a:moveTo>
                <a:cubicBezTo>
                  <a:pt x="6350" y="57404"/>
                  <a:pt x="57403" y="6350"/>
                  <a:pt x="120269" y="6350"/>
                </a:cubicBezTo>
                <a:lnTo>
                  <a:pt x="1464055" y="6350"/>
                </a:lnTo>
                <a:cubicBezTo>
                  <a:pt x="1526921" y="6350"/>
                  <a:pt x="1577975" y="57404"/>
                  <a:pt x="1577975" y="120269"/>
                </a:cubicBezTo>
                <a:lnTo>
                  <a:pt x="1577975" y="575817"/>
                </a:lnTo>
                <a:cubicBezTo>
                  <a:pt x="1577975" y="638683"/>
                  <a:pt x="1526921" y="689736"/>
                  <a:pt x="1464055" y="689736"/>
                </a:cubicBezTo>
                <a:lnTo>
                  <a:pt x="120269" y="689736"/>
                </a:lnTo>
                <a:cubicBezTo>
                  <a:pt x="57403" y="689736"/>
                  <a:pt x="6350" y="638683"/>
                  <a:pt x="6350" y="575817"/>
                </a:cubicBezTo>
                <a:lnTo>
                  <a:pt x="6350" y="1202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43750" y="2786126"/>
            <a:ext cx="928751" cy="785748"/>
          </a:xfrm>
          <a:custGeom>
            <a:avLst/>
            <a:gdLst>
              <a:gd name="connsiteX0" fmla="*/ 0 w 928751"/>
              <a:gd name="connsiteY0" fmla="*/ 392810 h 785748"/>
              <a:gd name="connsiteX1" fmla="*/ 464311 w 928751"/>
              <a:gd name="connsiteY1" fmla="*/ 0 h 785748"/>
              <a:gd name="connsiteX2" fmla="*/ 928751 w 928751"/>
              <a:gd name="connsiteY2" fmla="*/ 392810 h 785748"/>
              <a:gd name="connsiteX3" fmla="*/ 464311 w 928751"/>
              <a:gd name="connsiteY3" fmla="*/ 785748 h 785748"/>
              <a:gd name="connsiteX4" fmla="*/ 0 w 928751"/>
              <a:gd name="connsiteY4" fmla="*/ 392810 h 78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8751" h="785748">
                <a:moveTo>
                  <a:pt x="0" y="392810"/>
                </a:moveTo>
                <a:cubicBezTo>
                  <a:pt x="0" y="175894"/>
                  <a:pt x="207898" y="0"/>
                  <a:pt x="464311" y="0"/>
                </a:cubicBezTo>
                <a:cubicBezTo>
                  <a:pt x="720852" y="0"/>
                  <a:pt x="928751" y="175894"/>
                  <a:pt x="928751" y="392810"/>
                </a:cubicBezTo>
                <a:cubicBezTo>
                  <a:pt x="928751" y="609853"/>
                  <a:pt x="720852" y="785748"/>
                  <a:pt x="464311" y="785748"/>
                </a:cubicBezTo>
                <a:cubicBezTo>
                  <a:pt x="207898" y="785748"/>
                  <a:pt x="0" y="609853"/>
                  <a:pt x="0" y="392810"/>
                </a:cubicBezTo>
              </a:path>
            </a:pathLst>
          </a:custGeom>
          <a:solidFill>
            <a:srgbClr val="e6b68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37400" y="2779776"/>
            <a:ext cx="941451" cy="798448"/>
          </a:xfrm>
          <a:custGeom>
            <a:avLst/>
            <a:gdLst>
              <a:gd name="connsiteX0" fmla="*/ 6350 w 941451"/>
              <a:gd name="connsiteY0" fmla="*/ 399160 h 798448"/>
              <a:gd name="connsiteX1" fmla="*/ 470661 w 941451"/>
              <a:gd name="connsiteY1" fmla="*/ 6350 h 798448"/>
              <a:gd name="connsiteX2" fmla="*/ 935101 w 941451"/>
              <a:gd name="connsiteY2" fmla="*/ 399160 h 798448"/>
              <a:gd name="connsiteX3" fmla="*/ 470661 w 941451"/>
              <a:gd name="connsiteY3" fmla="*/ 792098 h 798448"/>
              <a:gd name="connsiteX4" fmla="*/ 6350 w 941451"/>
              <a:gd name="connsiteY4" fmla="*/ 399160 h 798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1451" h="798448">
                <a:moveTo>
                  <a:pt x="6350" y="399160"/>
                </a:moveTo>
                <a:cubicBezTo>
                  <a:pt x="6350" y="182244"/>
                  <a:pt x="214248" y="6350"/>
                  <a:pt x="470661" y="6350"/>
                </a:cubicBezTo>
                <a:cubicBezTo>
                  <a:pt x="727202" y="6350"/>
                  <a:pt x="935101" y="182244"/>
                  <a:pt x="935101" y="399160"/>
                </a:cubicBezTo>
                <a:cubicBezTo>
                  <a:pt x="935101" y="616203"/>
                  <a:pt x="727202" y="792098"/>
                  <a:pt x="470661" y="792098"/>
                </a:cubicBezTo>
                <a:cubicBezTo>
                  <a:pt x="214248" y="792098"/>
                  <a:pt x="6350" y="616203"/>
                  <a:pt x="6350" y="39916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5000" y="3143250"/>
            <a:ext cx="1285875" cy="142875"/>
          </a:xfrm>
          <a:custGeom>
            <a:avLst/>
            <a:gdLst>
              <a:gd name="connsiteX0" fmla="*/ 0 w 1285875"/>
              <a:gd name="connsiteY0" fmla="*/ 35686 h 142875"/>
              <a:gd name="connsiteX1" fmla="*/ 1214501 w 1285875"/>
              <a:gd name="connsiteY1" fmla="*/ 35686 h 142875"/>
              <a:gd name="connsiteX2" fmla="*/ 1214501 w 1285875"/>
              <a:gd name="connsiteY2" fmla="*/ 0 h 142875"/>
              <a:gd name="connsiteX3" fmla="*/ 1285875 w 1285875"/>
              <a:gd name="connsiteY3" fmla="*/ 71501 h 142875"/>
              <a:gd name="connsiteX4" fmla="*/ 1214501 w 1285875"/>
              <a:gd name="connsiteY4" fmla="*/ 142875 h 142875"/>
              <a:gd name="connsiteX5" fmla="*/ 1214501 w 1285875"/>
              <a:gd name="connsiteY5" fmla="*/ 107188 h 142875"/>
              <a:gd name="connsiteX6" fmla="*/ 0 w 1285875"/>
              <a:gd name="connsiteY6" fmla="*/ 107188 h 142875"/>
              <a:gd name="connsiteX7" fmla="*/ 0 w 1285875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5875" h="142875">
                <a:moveTo>
                  <a:pt x="0" y="35686"/>
                </a:moveTo>
                <a:lnTo>
                  <a:pt x="1214501" y="35686"/>
                </a:lnTo>
                <a:lnTo>
                  <a:pt x="1214501" y="0"/>
                </a:lnTo>
                <a:lnTo>
                  <a:pt x="1285875" y="71501"/>
                </a:lnTo>
                <a:lnTo>
                  <a:pt x="1214501" y="142875"/>
                </a:lnTo>
                <a:lnTo>
                  <a:pt x="1214501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8650" y="3136900"/>
            <a:ext cx="1298575" cy="155575"/>
          </a:xfrm>
          <a:custGeom>
            <a:avLst/>
            <a:gdLst>
              <a:gd name="connsiteX0" fmla="*/ 6350 w 1298575"/>
              <a:gd name="connsiteY0" fmla="*/ 42036 h 155575"/>
              <a:gd name="connsiteX1" fmla="*/ 1220851 w 1298575"/>
              <a:gd name="connsiteY1" fmla="*/ 42036 h 155575"/>
              <a:gd name="connsiteX2" fmla="*/ 1220851 w 1298575"/>
              <a:gd name="connsiteY2" fmla="*/ 6350 h 155575"/>
              <a:gd name="connsiteX3" fmla="*/ 1292225 w 1298575"/>
              <a:gd name="connsiteY3" fmla="*/ 77851 h 155575"/>
              <a:gd name="connsiteX4" fmla="*/ 1220851 w 1298575"/>
              <a:gd name="connsiteY4" fmla="*/ 149225 h 155575"/>
              <a:gd name="connsiteX5" fmla="*/ 1220851 w 1298575"/>
              <a:gd name="connsiteY5" fmla="*/ 113538 h 155575"/>
              <a:gd name="connsiteX6" fmla="*/ 6350 w 1298575"/>
              <a:gd name="connsiteY6" fmla="*/ 113538 h 155575"/>
              <a:gd name="connsiteX7" fmla="*/ 6350 w 1298575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98575" h="155575">
                <a:moveTo>
                  <a:pt x="6350" y="42036"/>
                </a:moveTo>
                <a:lnTo>
                  <a:pt x="1220851" y="42036"/>
                </a:lnTo>
                <a:lnTo>
                  <a:pt x="1220851" y="6350"/>
                </a:lnTo>
                <a:lnTo>
                  <a:pt x="1292225" y="77851"/>
                </a:lnTo>
                <a:lnTo>
                  <a:pt x="1220851" y="149225"/>
                </a:lnTo>
                <a:lnTo>
                  <a:pt x="1220851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1275" y="5338826"/>
            <a:ext cx="1870075" cy="370357"/>
          </a:xfrm>
          <a:custGeom>
            <a:avLst/>
            <a:gdLst>
              <a:gd name="connsiteX0" fmla="*/ 6350 w 1870075"/>
              <a:gd name="connsiteY0" fmla="*/ 65913 h 370357"/>
              <a:gd name="connsiteX1" fmla="*/ 65913 w 1870075"/>
              <a:gd name="connsiteY1" fmla="*/ 6350 h 370357"/>
              <a:gd name="connsiteX2" fmla="*/ 1804161 w 1870075"/>
              <a:gd name="connsiteY2" fmla="*/ 6350 h 370357"/>
              <a:gd name="connsiteX3" fmla="*/ 1863725 w 1870075"/>
              <a:gd name="connsiteY3" fmla="*/ 65913 h 370357"/>
              <a:gd name="connsiteX4" fmla="*/ 1863725 w 1870075"/>
              <a:gd name="connsiteY4" fmla="*/ 304393 h 370357"/>
              <a:gd name="connsiteX5" fmla="*/ 1804161 w 1870075"/>
              <a:gd name="connsiteY5" fmla="*/ 364007 h 370357"/>
              <a:gd name="connsiteX6" fmla="*/ 65913 w 1870075"/>
              <a:gd name="connsiteY6" fmla="*/ 364007 h 370357"/>
              <a:gd name="connsiteX7" fmla="*/ 6350 w 1870075"/>
              <a:gd name="connsiteY7" fmla="*/ 304393 h 370357"/>
              <a:gd name="connsiteX8" fmla="*/ 6350 w 1870075"/>
              <a:gd name="connsiteY8" fmla="*/ 65913 h 370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70075" h="370357">
                <a:moveTo>
                  <a:pt x="6350" y="65913"/>
                </a:moveTo>
                <a:cubicBezTo>
                  <a:pt x="6350" y="33020"/>
                  <a:pt x="33020" y="6350"/>
                  <a:pt x="65913" y="6350"/>
                </a:cubicBezTo>
                <a:lnTo>
                  <a:pt x="1804161" y="6350"/>
                </a:lnTo>
                <a:cubicBezTo>
                  <a:pt x="1837054" y="6350"/>
                  <a:pt x="1863725" y="33020"/>
                  <a:pt x="1863725" y="65913"/>
                </a:cubicBezTo>
                <a:lnTo>
                  <a:pt x="1863725" y="304393"/>
                </a:lnTo>
                <a:cubicBezTo>
                  <a:pt x="1863725" y="337324"/>
                  <a:pt x="1837054" y="364007"/>
                  <a:pt x="1804161" y="364007"/>
                </a:cubicBezTo>
                <a:lnTo>
                  <a:pt x="65913" y="364007"/>
                </a:lnTo>
                <a:cubicBezTo>
                  <a:pt x="33020" y="364007"/>
                  <a:pt x="6350" y="337324"/>
                  <a:pt x="6350" y="304393"/>
                </a:cubicBezTo>
                <a:lnTo>
                  <a:pt x="6350" y="659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3251" y="4286250"/>
            <a:ext cx="1143000" cy="142875"/>
          </a:xfrm>
          <a:custGeom>
            <a:avLst/>
            <a:gdLst>
              <a:gd name="connsiteX0" fmla="*/ 0 w 1143000"/>
              <a:gd name="connsiteY0" fmla="*/ 35686 h 142875"/>
              <a:gd name="connsiteX1" fmla="*/ 1071498 w 1143000"/>
              <a:gd name="connsiteY1" fmla="*/ 35686 h 142875"/>
              <a:gd name="connsiteX2" fmla="*/ 1071498 w 1143000"/>
              <a:gd name="connsiteY2" fmla="*/ 0 h 142875"/>
              <a:gd name="connsiteX3" fmla="*/ 1143000 w 1143000"/>
              <a:gd name="connsiteY3" fmla="*/ 71373 h 142875"/>
              <a:gd name="connsiteX4" fmla="*/ 1071498 w 1143000"/>
              <a:gd name="connsiteY4" fmla="*/ 142875 h 142875"/>
              <a:gd name="connsiteX5" fmla="*/ 1071498 w 1143000"/>
              <a:gd name="connsiteY5" fmla="*/ 107188 h 142875"/>
              <a:gd name="connsiteX6" fmla="*/ 0 w 1143000"/>
              <a:gd name="connsiteY6" fmla="*/ 107188 h 142875"/>
              <a:gd name="connsiteX7" fmla="*/ 0 w 1143000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142875">
                <a:moveTo>
                  <a:pt x="0" y="35686"/>
                </a:moveTo>
                <a:lnTo>
                  <a:pt x="1071498" y="35686"/>
                </a:lnTo>
                <a:lnTo>
                  <a:pt x="1071498" y="0"/>
                </a:lnTo>
                <a:lnTo>
                  <a:pt x="1143000" y="71373"/>
                </a:lnTo>
                <a:lnTo>
                  <a:pt x="1071498" y="142875"/>
                </a:lnTo>
                <a:lnTo>
                  <a:pt x="1071498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6901" y="4279900"/>
            <a:ext cx="1155700" cy="155575"/>
          </a:xfrm>
          <a:custGeom>
            <a:avLst/>
            <a:gdLst>
              <a:gd name="connsiteX0" fmla="*/ 6350 w 1155700"/>
              <a:gd name="connsiteY0" fmla="*/ 42036 h 155575"/>
              <a:gd name="connsiteX1" fmla="*/ 1077848 w 1155700"/>
              <a:gd name="connsiteY1" fmla="*/ 42036 h 155575"/>
              <a:gd name="connsiteX2" fmla="*/ 1077848 w 1155700"/>
              <a:gd name="connsiteY2" fmla="*/ 6350 h 155575"/>
              <a:gd name="connsiteX3" fmla="*/ 1149350 w 1155700"/>
              <a:gd name="connsiteY3" fmla="*/ 77723 h 155575"/>
              <a:gd name="connsiteX4" fmla="*/ 1077848 w 1155700"/>
              <a:gd name="connsiteY4" fmla="*/ 149225 h 155575"/>
              <a:gd name="connsiteX5" fmla="*/ 1077848 w 1155700"/>
              <a:gd name="connsiteY5" fmla="*/ 113538 h 155575"/>
              <a:gd name="connsiteX6" fmla="*/ 6350 w 1155700"/>
              <a:gd name="connsiteY6" fmla="*/ 113538 h 155575"/>
              <a:gd name="connsiteX7" fmla="*/ 6350 w 1155700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155575">
                <a:moveTo>
                  <a:pt x="6350" y="42036"/>
                </a:moveTo>
                <a:lnTo>
                  <a:pt x="1077848" y="42036"/>
                </a:lnTo>
                <a:lnTo>
                  <a:pt x="1077848" y="6350"/>
                </a:lnTo>
                <a:lnTo>
                  <a:pt x="1149350" y="77723"/>
                </a:lnTo>
                <a:lnTo>
                  <a:pt x="1077848" y="149225"/>
                </a:lnTo>
                <a:lnTo>
                  <a:pt x="1077848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6501" y="5429250"/>
            <a:ext cx="1285875" cy="142875"/>
          </a:xfrm>
          <a:custGeom>
            <a:avLst/>
            <a:gdLst>
              <a:gd name="connsiteX0" fmla="*/ 0 w 1285875"/>
              <a:gd name="connsiteY0" fmla="*/ 35686 h 142875"/>
              <a:gd name="connsiteX1" fmla="*/ 1214373 w 1285875"/>
              <a:gd name="connsiteY1" fmla="*/ 35686 h 142875"/>
              <a:gd name="connsiteX2" fmla="*/ 1214373 w 1285875"/>
              <a:gd name="connsiteY2" fmla="*/ 0 h 142875"/>
              <a:gd name="connsiteX3" fmla="*/ 1285875 w 1285875"/>
              <a:gd name="connsiteY3" fmla="*/ 71501 h 142875"/>
              <a:gd name="connsiteX4" fmla="*/ 1214373 w 1285875"/>
              <a:gd name="connsiteY4" fmla="*/ 142875 h 142875"/>
              <a:gd name="connsiteX5" fmla="*/ 1214373 w 1285875"/>
              <a:gd name="connsiteY5" fmla="*/ 107188 h 142875"/>
              <a:gd name="connsiteX6" fmla="*/ 0 w 1285875"/>
              <a:gd name="connsiteY6" fmla="*/ 107188 h 142875"/>
              <a:gd name="connsiteX7" fmla="*/ 0 w 1285875"/>
              <a:gd name="connsiteY7" fmla="*/ 35686 h 142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85875" h="142875">
                <a:moveTo>
                  <a:pt x="0" y="35686"/>
                </a:moveTo>
                <a:lnTo>
                  <a:pt x="1214373" y="35686"/>
                </a:lnTo>
                <a:lnTo>
                  <a:pt x="1214373" y="0"/>
                </a:lnTo>
                <a:lnTo>
                  <a:pt x="1285875" y="71501"/>
                </a:lnTo>
                <a:lnTo>
                  <a:pt x="1214373" y="142875"/>
                </a:lnTo>
                <a:lnTo>
                  <a:pt x="1214373" y="107188"/>
                </a:lnTo>
                <a:lnTo>
                  <a:pt x="0" y="107188"/>
                </a:lnTo>
                <a:lnTo>
                  <a:pt x="0" y="35686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151" y="5422900"/>
            <a:ext cx="1298575" cy="155575"/>
          </a:xfrm>
          <a:custGeom>
            <a:avLst/>
            <a:gdLst>
              <a:gd name="connsiteX0" fmla="*/ 6350 w 1298575"/>
              <a:gd name="connsiteY0" fmla="*/ 42036 h 155575"/>
              <a:gd name="connsiteX1" fmla="*/ 1220723 w 1298575"/>
              <a:gd name="connsiteY1" fmla="*/ 42036 h 155575"/>
              <a:gd name="connsiteX2" fmla="*/ 1220723 w 1298575"/>
              <a:gd name="connsiteY2" fmla="*/ 6350 h 155575"/>
              <a:gd name="connsiteX3" fmla="*/ 1292225 w 1298575"/>
              <a:gd name="connsiteY3" fmla="*/ 77851 h 155575"/>
              <a:gd name="connsiteX4" fmla="*/ 1220723 w 1298575"/>
              <a:gd name="connsiteY4" fmla="*/ 149225 h 155575"/>
              <a:gd name="connsiteX5" fmla="*/ 1220723 w 1298575"/>
              <a:gd name="connsiteY5" fmla="*/ 113538 h 155575"/>
              <a:gd name="connsiteX6" fmla="*/ 6350 w 1298575"/>
              <a:gd name="connsiteY6" fmla="*/ 113538 h 155575"/>
              <a:gd name="connsiteX7" fmla="*/ 6350 w 1298575"/>
              <a:gd name="connsiteY7" fmla="*/ 42036 h 155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98575" h="155575">
                <a:moveTo>
                  <a:pt x="6350" y="42036"/>
                </a:moveTo>
                <a:lnTo>
                  <a:pt x="1220723" y="42036"/>
                </a:lnTo>
                <a:lnTo>
                  <a:pt x="1220723" y="6350"/>
                </a:lnTo>
                <a:lnTo>
                  <a:pt x="1292225" y="77851"/>
                </a:lnTo>
                <a:lnTo>
                  <a:pt x="1220723" y="149225"/>
                </a:lnTo>
                <a:lnTo>
                  <a:pt x="1220723" y="113538"/>
                </a:lnTo>
                <a:lnTo>
                  <a:pt x="6350" y="113538"/>
                </a:lnTo>
                <a:lnTo>
                  <a:pt x="6350" y="420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4747" y="4643373"/>
            <a:ext cx="142875" cy="571500"/>
          </a:xfrm>
          <a:custGeom>
            <a:avLst/>
            <a:gdLst>
              <a:gd name="connsiteX0" fmla="*/ 0 w 142875"/>
              <a:gd name="connsiteY0" fmla="*/ 500126 h 571500"/>
              <a:gd name="connsiteX1" fmla="*/ 35686 w 142875"/>
              <a:gd name="connsiteY1" fmla="*/ 500126 h 571500"/>
              <a:gd name="connsiteX2" fmla="*/ 35686 w 142875"/>
              <a:gd name="connsiteY2" fmla="*/ 0 h 571500"/>
              <a:gd name="connsiteX3" fmla="*/ 107188 w 142875"/>
              <a:gd name="connsiteY3" fmla="*/ 0 h 571500"/>
              <a:gd name="connsiteX4" fmla="*/ 107188 w 142875"/>
              <a:gd name="connsiteY4" fmla="*/ 500126 h 571500"/>
              <a:gd name="connsiteX5" fmla="*/ 142875 w 142875"/>
              <a:gd name="connsiteY5" fmla="*/ 500126 h 571500"/>
              <a:gd name="connsiteX6" fmla="*/ 71373 w 142875"/>
              <a:gd name="connsiteY6" fmla="*/ 571500 h 571500"/>
              <a:gd name="connsiteX7" fmla="*/ 0 w 142875"/>
              <a:gd name="connsiteY7" fmla="*/ 500126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2875" h="571500">
                <a:moveTo>
                  <a:pt x="0" y="500126"/>
                </a:moveTo>
                <a:lnTo>
                  <a:pt x="35686" y="500126"/>
                </a:lnTo>
                <a:lnTo>
                  <a:pt x="35686" y="0"/>
                </a:lnTo>
                <a:lnTo>
                  <a:pt x="107188" y="0"/>
                </a:lnTo>
                <a:lnTo>
                  <a:pt x="107188" y="500126"/>
                </a:lnTo>
                <a:lnTo>
                  <a:pt x="142875" y="500126"/>
                </a:lnTo>
                <a:lnTo>
                  <a:pt x="71373" y="571500"/>
                </a:lnTo>
                <a:lnTo>
                  <a:pt x="0" y="500126"/>
                </a:lnTo>
              </a:path>
            </a:pathLst>
          </a:custGeom>
          <a:solidFill>
            <a:srgbClr val="e8ba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8397" y="4637023"/>
            <a:ext cx="155575" cy="584200"/>
          </a:xfrm>
          <a:custGeom>
            <a:avLst/>
            <a:gdLst>
              <a:gd name="connsiteX0" fmla="*/ 6350 w 155575"/>
              <a:gd name="connsiteY0" fmla="*/ 506476 h 584200"/>
              <a:gd name="connsiteX1" fmla="*/ 42036 w 155575"/>
              <a:gd name="connsiteY1" fmla="*/ 506476 h 584200"/>
              <a:gd name="connsiteX2" fmla="*/ 42036 w 155575"/>
              <a:gd name="connsiteY2" fmla="*/ 6350 h 584200"/>
              <a:gd name="connsiteX3" fmla="*/ 113538 w 155575"/>
              <a:gd name="connsiteY3" fmla="*/ 6350 h 584200"/>
              <a:gd name="connsiteX4" fmla="*/ 113538 w 155575"/>
              <a:gd name="connsiteY4" fmla="*/ 506476 h 584200"/>
              <a:gd name="connsiteX5" fmla="*/ 149225 w 155575"/>
              <a:gd name="connsiteY5" fmla="*/ 506476 h 584200"/>
              <a:gd name="connsiteX6" fmla="*/ 77723 w 155575"/>
              <a:gd name="connsiteY6" fmla="*/ 577850 h 584200"/>
              <a:gd name="connsiteX7" fmla="*/ 6350 w 155575"/>
              <a:gd name="connsiteY7" fmla="*/ 506476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5575" h="584200">
                <a:moveTo>
                  <a:pt x="6350" y="506476"/>
                </a:moveTo>
                <a:lnTo>
                  <a:pt x="42036" y="506476"/>
                </a:lnTo>
                <a:lnTo>
                  <a:pt x="42036" y="6350"/>
                </a:lnTo>
                <a:lnTo>
                  <a:pt x="113538" y="6350"/>
                </a:lnTo>
                <a:lnTo>
                  <a:pt x="113538" y="506476"/>
                </a:lnTo>
                <a:lnTo>
                  <a:pt x="149225" y="506476"/>
                </a:lnTo>
                <a:lnTo>
                  <a:pt x="77723" y="577850"/>
                </a:lnTo>
                <a:lnTo>
                  <a:pt x="6350" y="5064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4747" y="2214626"/>
            <a:ext cx="142875" cy="571500"/>
          </a:xfrm>
          <a:custGeom>
            <a:avLst/>
            <a:gdLst>
              <a:gd name="connsiteX0" fmla="*/ 0 w 142875"/>
              <a:gd name="connsiteY0" fmla="*/ 499998 h 571500"/>
              <a:gd name="connsiteX1" fmla="*/ 35686 w 142875"/>
              <a:gd name="connsiteY1" fmla="*/ 499998 h 571500"/>
              <a:gd name="connsiteX2" fmla="*/ 35686 w 142875"/>
              <a:gd name="connsiteY2" fmla="*/ 0 h 571500"/>
              <a:gd name="connsiteX3" fmla="*/ 107188 w 142875"/>
              <a:gd name="connsiteY3" fmla="*/ 0 h 571500"/>
              <a:gd name="connsiteX4" fmla="*/ 107188 w 142875"/>
              <a:gd name="connsiteY4" fmla="*/ 499998 h 571500"/>
              <a:gd name="connsiteX5" fmla="*/ 142875 w 142875"/>
              <a:gd name="connsiteY5" fmla="*/ 499998 h 571500"/>
              <a:gd name="connsiteX6" fmla="*/ 71373 w 142875"/>
              <a:gd name="connsiteY6" fmla="*/ 571500 h 571500"/>
              <a:gd name="connsiteX7" fmla="*/ 0 w 142875"/>
              <a:gd name="connsiteY7" fmla="*/ 499998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2875" h="571500">
                <a:moveTo>
                  <a:pt x="0" y="499998"/>
                </a:moveTo>
                <a:lnTo>
                  <a:pt x="35686" y="499998"/>
                </a:lnTo>
                <a:lnTo>
                  <a:pt x="35686" y="0"/>
                </a:lnTo>
                <a:lnTo>
                  <a:pt x="107188" y="0"/>
                </a:lnTo>
                <a:lnTo>
                  <a:pt x="107188" y="499998"/>
                </a:lnTo>
                <a:lnTo>
                  <a:pt x="142875" y="499998"/>
                </a:lnTo>
                <a:lnTo>
                  <a:pt x="71373" y="571500"/>
                </a:lnTo>
                <a:lnTo>
                  <a:pt x="0" y="499998"/>
                </a:lnTo>
              </a:path>
            </a:pathLst>
          </a:custGeom>
          <a:solidFill>
            <a:srgbClr val="e8ba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8397" y="2208276"/>
            <a:ext cx="155575" cy="584200"/>
          </a:xfrm>
          <a:custGeom>
            <a:avLst/>
            <a:gdLst>
              <a:gd name="connsiteX0" fmla="*/ 6350 w 155575"/>
              <a:gd name="connsiteY0" fmla="*/ 506348 h 584200"/>
              <a:gd name="connsiteX1" fmla="*/ 42036 w 155575"/>
              <a:gd name="connsiteY1" fmla="*/ 506348 h 584200"/>
              <a:gd name="connsiteX2" fmla="*/ 42036 w 155575"/>
              <a:gd name="connsiteY2" fmla="*/ 6350 h 584200"/>
              <a:gd name="connsiteX3" fmla="*/ 113538 w 155575"/>
              <a:gd name="connsiteY3" fmla="*/ 6350 h 584200"/>
              <a:gd name="connsiteX4" fmla="*/ 113538 w 155575"/>
              <a:gd name="connsiteY4" fmla="*/ 506348 h 584200"/>
              <a:gd name="connsiteX5" fmla="*/ 149225 w 155575"/>
              <a:gd name="connsiteY5" fmla="*/ 506348 h 584200"/>
              <a:gd name="connsiteX6" fmla="*/ 77723 w 155575"/>
              <a:gd name="connsiteY6" fmla="*/ 577850 h 584200"/>
              <a:gd name="connsiteX7" fmla="*/ 6350 w 155575"/>
              <a:gd name="connsiteY7" fmla="*/ 506348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5575" h="584200">
                <a:moveTo>
                  <a:pt x="6350" y="506348"/>
                </a:moveTo>
                <a:lnTo>
                  <a:pt x="42036" y="506348"/>
                </a:lnTo>
                <a:lnTo>
                  <a:pt x="42036" y="6350"/>
                </a:lnTo>
                <a:lnTo>
                  <a:pt x="113538" y="6350"/>
                </a:lnTo>
                <a:lnTo>
                  <a:pt x="113538" y="506348"/>
                </a:lnTo>
                <a:lnTo>
                  <a:pt x="149225" y="506348"/>
                </a:lnTo>
                <a:lnTo>
                  <a:pt x="77723" y="577850"/>
                </a:lnTo>
                <a:lnTo>
                  <a:pt x="6350" y="5063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52900" y="1549400"/>
            <a:ext cx="114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序列的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1511300"/>
            <a:ext cx="114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字符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序列的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1384300"/>
            <a:ext cx="914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对象分割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203700"/>
            <a:ext cx="1765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3162300"/>
            <a:ext cx="6858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结果值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3949700"/>
            <a:ext cx="914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对象分割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2959100"/>
            <a:ext cx="9906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  <a:tab pos="2159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2159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利用堆栈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  <a:tab pos="215900" algn="l"/>
                <a:tab pos="292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2159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利用堆栈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57600" y="3073400"/>
            <a:ext cx="1879600" cy="295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序列的</a:t>
            </a:r>
          </a:p>
          <a:p>
            <a:pPr>
              <a:lnSpc>
                <a:spcPts val="21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后缀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(1.2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21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97a60"/>
                </a:solidFill>
                <a:latin typeface="Times New Roman" pitchFamily="18" charset="0"/>
                <a:cs typeface="Times New Roman" pitchFamily="18" charset="0"/>
              </a:rPr>
              <a:t>4.2</a:t>
            </a:r>
          </a:p>
          <a:p>
            <a:pPr>
              <a:lnSpc>
                <a:spcPts val="27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利用堆栈</a:t>
            </a:r>
          </a:p>
          <a:p>
            <a:pPr>
              <a:lnSpc>
                <a:spcPts val="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97a60"/>
                </a:solidFill>
                <a:latin typeface="Times New Roman" pitchFamily="18" charset="0"/>
                <a:cs typeface="Times New Roman" pitchFamily="18" charset="0"/>
              </a:rPr>
              <a:t>4.2</a:t>
            </a:r>
          </a:p>
          <a:p>
            <a:pPr>
              <a:lnSpc>
                <a:spcPts val="2100"/>
              </a:lnSpc>
              <a:tabLst>
                <a:tab pos="215900" algn="l"/>
                <a:tab pos="495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57600" y="24384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利用堆栈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40300" y="2438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30200"/>
            <a:ext cx="248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中缀表达式求值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0400" y="1066800"/>
            <a:ext cx="8178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从头到尾读取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中缀表达式的每个对象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，对不同对象按不同的情况处理。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1485900"/>
            <a:ext cx="2603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：直接输出；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左括号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：压入堆栈；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2095500"/>
            <a:ext cx="8496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右括号：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栈顶的运算符弹出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直到遇到左括号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出栈，不输出）；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运算符：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692400"/>
            <a:ext cx="516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优先级大于栈顶运算符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时，则把它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压栈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009900"/>
            <a:ext cx="770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优先级小于等于栈顶运算符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时，将栈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顶运算符弹出并输出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；再比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3327400"/>
            <a:ext cx="7366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较新的栈顶运算符，直到该运算符大于栈顶运算符优先级为止，然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后将该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运算符压栈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3911600"/>
            <a:ext cx="6680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若各对象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处理完毕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，则把堆栈中存留的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运算符一并输出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330200"/>
            <a:ext cx="5346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中缀表达式如何转换为后缀表达</a:t>
            </a: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28700"/>
            <a:ext cx="6121400" cy="850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2057400"/>
            <a:ext cx="435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算术表达式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5+6/2-3*4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。正确理解：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400300"/>
            <a:ext cx="427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5+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6/2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-3*4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5+3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-3*4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8-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3*4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8-12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908300"/>
            <a:ext cx="32512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36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由两类对象构成的：</a:t>
            </a:r>
          </a:p>
          <a:p>
            <a:pPr>
              <a:lnSpc>
                <a:spcPts val="28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606800"/>
            <a:ext cx="306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运算符号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962400"/>
            <a:ext cx="3467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不同运算符号优先级不一样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270000"/>
            <a:ext cx="397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计算机如何进行表达式求值？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83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什么是堆栈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85812" y="1071625"/>
          <a:ext cx="7215187" cy="4664011"/>
        </p:xfrm>
        <a:graphic>
          <a:graphicData uri="http://schemas.openxmlformats.org/drawingml/2006/table">
            <a:tbl>
              <a:tblPr/>
              <a:tblGrid>
                <a:gridCol w="812228"/>
                <a:gridCol w="1918335"/>
                <a:gridCol w="2041144"/>
                <a:gridCol w="2443479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待处理表达式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堆栈状态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（底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Wingdings" pitchFamily="18" charset="0"/>
                          <a:cs typeface="Wingdings" pitchFamily="18" charset="0"/>
                        </a:rPr>
                        <a:t>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顶）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输出状态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9+6/3-5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9+6/3-5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9+6/3-5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9+6/3-5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+6/3-5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6/3-5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3-5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2963/+5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2963/+5-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2963/+5-*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2963/+5-*4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2963/+5-*4+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723900" y="571500"/>
            <a:ext cx="640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中缀转换为后缀示例：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2*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9+6/3-5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6604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堆栈的其他应用：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257300"/>
            <a:ext cx="30988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函数调用及递归实现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深度优先搜索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回溯算法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187" y="3892613"/>
            <a:ext cx="5945123" cy="769937"/>
          </a:xfrm>
          <a:custGeom>
            <a:avLst/>
            <a:gdLst>
              <a:gd name="connsiteX0" fmla="*/ 0 w 5945123"/>
              <a:gd name="connsiteY0" fmla="*/ 769937 h 769937"/>
              <a:gd name="connsiteX1" fmla="*/ 5945123 w 5945123"/>
              <a:gd name="connsiteY1" fmla="*/ 769937 h 769937"/>
              <a:gd name="connsiteX2" fmla="*/ 5945123 w 5945123"/>
              <a:gd name="connsiteY2" fmla="*/ 0 h 769937"/>
              <a:gd name="connsiteX3" fmla="*/ 0 w 5945123"/>
              <a:gd name="connsiteY3" fmla="*/ 0 h 769937"/>
              <a:gd name="connsiteX4" fmla="*/ 0 w 5945123"/>
              <a:gd name="connsiteY4" fmla="*/ 769937 h 769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5123" h="769937">
                <a:moveTo>
                  <a:pt x="0" y="769937"/>
                </a:moveTo>
                <a:lnTo>
                  <a:pt x="5945123" y="769937"/>
                </a:lnTo>
                <a:lnTo>
                  <a:pt x="5945123" y="0"/>
                </a:lnTo>
                <a:lnTo>
                  <a:pt x="0" y="0"/>
                </a:lnTo>
                <a:lnTo>
                  <a:pt x="0" y="769937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35000" y="1701800"/>
            <a:ext cx="2971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876300"/>
            <a:ext cx="7543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中缀表达式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：运算符号位于两个运算数之间。如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后缀表达式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：运算符号位于两个运算数之后。如，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3810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后缀表达式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628900"/>
            <a:ext cx="788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后缀表达式求值策略：从左向右“扫描”，逐个处理运算数和运算符号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997200"/>
            <a:ext cx="7124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遇到运算数怎么办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？如何“记住”目前还不未参与运算的数？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遇到运算符号怎么办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？对应的运算数是什么？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987800"/>
            <a:ext cx="5486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启示：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需要有种存储方法，能顺序存储运算数，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4343400"/>
            <a:ext cx="304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并在需要时“倒序”输出！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3326" y="631825"/>
            <a:ext cx="358775" cy="457200"/>
          </a:xfrm>
          <a:custGeom>
            <a:avLst/>
            <a:gdLst>
              <a:gd name="connsiteX0" fmla="*/ 0 w 358775"/>
              <a:gd name="connsiteY0" fmla="*/ 457200 h 457200"/>
              <a:gd name="connsiteX1" fmla="*/ 358775 w 358775"/>
              <a:gd name="connsiteY1" fmla="*/ 457200 h 457200"/>
              <a:gd name="connsiteX2" fmla="*/ 358775 w 358775"/>
              <a:gd name="connsiteY2" fmla="*/ 0 h 457200"/>
              <a:gd name="connsiteX3" fmla="*/ 0 w 358775"/>
              <a:gd name="connsiteY3" fmla="*/ 0 h 457200"/>
              <a:gd name="connsiteX4" fmla="*/ 0 w 358775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775" h="457200">
                <a:moveTo>
                  <a:pt x="0" y="457200"/>
                </a:moveTo>
                <a:lnTo>
                  <a:pt x="358775" y="457200"/>
                </a:lnTo>
                <a:lnTo>
                  <a:pt x="358775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026" y="12287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026" y="12287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026" y="16859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1726" y="2689225"/>
            <a:ext cx="2438400" cy="533400"/>
          </a:xfrm>
          <a:custGeom>
            <a:avLst/>
            <a:gdLst>
              <a:gd name="connsiteX0" fmla="*/ 0 w 2438400"/>
              <a:gd name="connsiteY0" fmla="*/ 533400 h 533400"/>
              <a:gd name="connsiteX1" fmla="*/ 2438400 w 2438400"/>
              <a:gd name="connsiteY1" fmla="*/ 533400 h 533400"/>
              <a:gd name="connsiteX2" fmla="*/ 2438400 w 2438400"/>
              <a:gd name="connsiteY2" fmla="*/ 0 h 533400"/>
              <a:gd name="connsiteX3" fmla="*/ 0 w 2438400"/>
              <a:gd name="connsiteY3" fmla="*/ 0 h 533400"/>
              <a:gd name="connsiteX4" fmla="*/ 0 w 24384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533400">
                <a:moveTo>
                  <a:pt x="0" y="533400"/>
                </a:moveTo>
                <a:lnTo>
                  <a:pt x="2438400" y="533400"/>
                </a:lnTo>
                <a:lnTo>
                  <a:pt x="24384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026" y="16859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026" y="21431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4126" y="3070225"/>
            <a:ext cx="1981200" cy="457200"/>
          </a:xfrm>
          <a:custGeom>
            <a:avLst/>
            <a:gdLst>
              <a:gd name="connsiteX0" fmla="*/ 0 w 1981200"/>
              <a:gd name="connsiteY0" fmla="*/ 457200 h 457200"/>
              <a:gd name="connsiteX1" fmla="*/ 1981200 w 1981200"/>
              <a:gd name="connsiteY1" fmla="*/ 457200 h 457200"/>
              <a:gd name="connsiteX2" fmla="*/ 1981200 w 1981200"/>
              <a:gd name="connsiteY2" fmla="*/ 0 h 457200"/>
              <a:gd name="connsiteX3" fmla="*/ 0 w 1981200"/>
              <a:gd name="connsiteY3" fmla="*/ 0 h 457200"/>
              <a:gd name="connsiteX4" fmla="*/ 0 w 19812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026" y="21431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026" y="26003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026" y="26003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4726" y="3451225"/>
            <a:ext cx="1752600" cy="457200"/>
          </a:xfrm>
          <a:custGeom>
            <a:avLst/>
            <a:gdLst>
              <a:gd name="connsiteX0" fmla="*/ 0 w 1752600"/>
              <a:gd name="connsiteY0" fmla="*/ 457200 h 457200"/>
              <a:gd name="connsiteX1" fmla="*/ 1752600 w 1752600"/>
              <a:gd name="connsiteY1" fmla="*/ 457200 h 457200"/>
              <a:gd name="connsiteX2" fmla="*/ 1752600 w 1752600"/>
              <a:gd name="connsiteY2" fmla="*/ 0 h 457200"/>
              <a:gd name="connsiteX3" fmla="*/ 0 w 1752600"/>
              <a:gd name="connsiteY3" fmla="*/ 0 h 457200"/>
              <a:gd name="connsiteX4" fmla="*/ 0 w 17526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7026" y="30575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65926" y="3375025"/>
            <a:ext cx="1828800" cy="533400"/>
          </a:xfrm>
          <a:custGeom>
            <a:avLst/>
            <a:gdLst>
              <a:gd name="connsiteX0" fmla="*/ 0 w 1828800"/>
              <a:gd name="connsiteY0" fmla="*/ 533400 h 533400"/>
              <a:gd name="connsiteX1" fmla="*/ 1828800 w 1828800"/>
              <a:gd name="connsiteY1" fmla="*/ 533400 h 533400"/>
              <a:gd name="connsiteX2" fmla="*/ 1828800 w 1828800"/>
              <a:gd name="connsiteY2" fmla="*/ 0 h 533400"/>
              <a:gd name="connsiteX3" fmla="*/ 0 w 1828800"/>
              <a:gd name="connsiteY3" fmla="*/ 0 h 533400"/>
              <a:gd name="connsiteX4" fmla="*/ 0 w 18288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5026" y="3057525"/>
            <a:ext cx="3073400" cy="396875"/>
          </a:xfrm>
          <a:custGeom>
            <a:avLst/>
            <a:gdLst>
              <a:gd name="connsiteX0" fmla="*/ 12700 w 3073400"/>
              <a:gd name="connsiteY0" fmla="*/ 384175 h 396875"/>
              <a:gd name="connsiteX1" fmla="*/ 3060700 w 3073400"/>
              <a:gd name="connsiteY1" fmla="*/ 384175 h 396875"/>
              <a:gd name="connsiteX2" fmla="*/ 3060700 w 3073400"/>
              <a:gd name="connsiteY2" fmla="*/ 12700 h 396875"/>
              <a:gd name="connsiteX3" fmla="*/ 12700 w 3073400"/>
              <a:gd name="connsiteY3" fmla="*/ 12700 h 396875"/>
              <a:gd name="connsiteX4" fmla="*/ 12700 w 3073400"/>
              <a:gd name="connsiteY4" fmla="*/ 384175 h 396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396875">
                <a:moveTo>
                  <a:pt x="12700" y="384175"/>
                </a:moveTo>
                <a:lnTo>
                  <a:pt x="3060700" y="384175"/>
                </a:lnTo>
                <a:lnTo>
                  <a:pt x="3060700" y="12700"/>
                </a:lnTo>
                <a:lnTo>
                  <a:pt x="12700" y="12700"/>
                </a:lnTo>
                <a:lnTo>
                  <a:pt x="12700" y="3841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524000"/>
            <a:ext cx="1257300" cy="195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56000"/>
            <a:ext cx="2540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25600" y="26543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1115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660400"/>
            <a:ext cx="2971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749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1333500"/>
            <a:ext cx="1689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1333500"/>
            <a:ext cx="1739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235200"/>
            <a:ext cx="342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3606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3543300"/>
            <a:ext cx="40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3606800"/>
            <a:ext cx="292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2235200"/>
            <a:ext cx="2171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  <a:tab pos="279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500"/>
              </a:lnSpc>
              <a:tabLst>
                <a:tab pos="254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254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符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3467100"/>
            <a:ext cx="41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3568700"/>
            <a:ext cx="62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59000"/>
            <a:ext cx="1651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795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795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2260600"/>
            <a:ext cx="21336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937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象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37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93700" algn="l"/>
                <a:tab pos="431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46863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5306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016000"/>
            <a:ext cx="7670800" cy="1028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3416300"/>
            <a:ext cx="3124200" cy="231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2260600"/>
            <a:ext cx="3098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插入数据：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入栈（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删除数据：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出栈（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857500"/>
            <a:ext cx="4521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后入先出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117600"/>
            <a:ext cx="4953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55600" algn="l"/>
              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堆栈（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：具有一定操作约束的线性表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只在一端（栈顶，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插入、删除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81000"/>
            <a:ext cx="3911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堆栈的抽象数据类型描述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450" y="1024000"/>
            <a:ext cx="8267700" cy="5157723"/>
          </a:xfrm>
          <a:custGeom>
            <a:avLst/>
            <a:gdLst>
              <a:gd name="connsiteX0" fmla="*/ 0 w 8267700"/>
              <a:gd name="connsiteY0" fmla="*/ 5157724 h 5157723"/>
              <a:gd name="connsiteX1" fmla="*/ 8267700 w 8267700"/>
              <a:gd name="connsiteY1" fmla="*/ 5157724 h 5157723"/>
              <a:gd name="connsiteX2" fmla="*/ 8267700 w 8267700"/>
              <a:gd name="connsiteY2" fmla="*/ 0 h 5157723"/>
              <a:gd name="connsiteX3" fmla="*/ 0 w 8267700"/>
              <a:gd name="connsiteY3" fmla="*/ 0 h 5157723"/>
              <a:gd name="connsiteX4" fmla="*/ 0 w 8267700"/>
              <a:gd name="connsiteY4" fmla="*/ 5157724 h 5157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67700" h="5157723">
                <a:moveTo>
                  <a:pt x="0" y="5157724"/>
                </a:moveTo>
                <a:lnTo>
                  <a:pt x="8267700" y="5157724"/>
                </a:lnTo>
                <a:lnTo>
                  <a:pt x="8267700" y="0"/>
                </a:lnTo>
                <a:lnTo>
                  <a:pt x="0" y="0"/>
                </a:lnTo>
                <a:lnTo>
                  <a:pt x="0" y="5157724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312" y="3554476"/>
            <a:ext cx="304800" cy="304800"/>
          </a:xfrm>
          <a:custGeom>
            <a:avLst/>
            <a:gdLst>
              <a:gd name="connsiteX0" fmla="*/ 161747 w 304800"/>
              <a:gd name="connsiteY0" fmla="*/ 61214 h 304800"/>
              <a:gd name="connsiteX1" fmla="*/ 208699 w 304800"/>
              <a:gd name="connsiteY1" fmla="*/ 0 h 304800"/>
              <a:gd name="connsiteX2" fmla="*/ 204965 w 304800"/>
              <a:gd name="connsiteY2" fmla="*/ 81407 h 304800"/>
              <a:gd name="connsiteX3" fmla="*/ 254101 w 304800"/>
              <a:gd name="connsiteY3" fmla="*/ 44703 h 304800"/>
              <a:gd name="connsiteX4" fmla="*/ 231139 w 304800"/>
              <a:gd name="connsiteY4" fmla="*/ 92075 h 304800"/>
              <a:gd name="connsiteX5" fmla="*/ 304800 w 304800"/>
              <a:gd name="connsiteY5" fmla="*/ 93726 h 304800"/>
              <a:gd name="connsiteX6" fmla="*/ 239674 w 304800"/>
              <a:gd name="connsiteY6" fmla="*/ 132588 h 304800"/>
              <a:gd name="connsiteX7" fmla="*/ 257810 w 304800"/>
              <a:gd name="connsiteY7" fmla="*/ 159258 h 304800"/>
              <a:gd name="connsiteX8" fmla="*/ 231139 w 304800"/>
              <a:gd name="connsiteY8" fmla="*/ 173608 h 304800"/>
              <a:gd name="connsiteX9" fmla="*/ 266369 w 304800"/>
              <a:gd name="connsiteY9" fmla="*/ 220471 h 304800"/>
              <a:gd name="connsiteX10" fmla="*/ 206590 w 304800"/>
              <a:gd name="connsiteY10" fmla="*/ 202438 h 304800"/>
              <a:gd name="connsiteX11" fmla="*/ 210845 w 304800"/>
              <a:gd name="connsiteY11" fmla="*/ 245109 h 304800"/>
              <a:gd name="connsiteX12" fmla="*/ 171869 w 304800"/>
              <a:gd name="connsiteY12" fmla="*/ 224789 h 304800"/>
              <a:gd name="connsiteX13" fmla="*/ 163855 w 304800"/>
              <a:gd name="connsiteY13" fmla="*/ 265810 h 304800"/>
              <a:gd name="connsiteX14" fmla="*/ 139306 w 304800"/>
              <a:gd name="connsiteY14" fmla="*/ 245109 h 304800"/>
              <a:gd name="connsiteX15" fmla="*/ 122770 w 304800"/>
              <a:gd name="connsiteY15" fmla="*/ 278129 h 304800"/>
              <a:gd name="connsiteX16" fmla="*/ 106210 w 304800"/>
              <a:gd name="connsiteY16" fmla="*/ 255651 h 304800"/>
              <a:gd name="connsiteX17" fmla="*/ 69380 w 304800"/>
              <a:gd name="connsiteY17" fmla="*/ 304800 h 304800"/>
              <a:gd name="connsiteX18" fmla="*/ 67805 w 304800"/>
              <a:gd name="connsiteY18" fmla="*/ 257302 h 304800"/>
              <a:gd name="connsiteX19" fmla="*/ 18135 w 304800"/>
              <a:gd name="connsiteY19" fmla="*/ 251459 h 304800"/>
              <a:gd name="connsiteX20" fmla="*/ 46990 w 304800"/>
              <a:gd name="connsiteY20" fmla="*/ 216789 h 304800"/>
              <a:gd name="connsiteX21" fmla="*/ 0 w 304800"/>
              <a:gd name="connsiteY21" fmla="*/ 181609 h 304800"/>
              <a:gd name="connsiteX22" fmla="*/ 55524 w 304800"/>
              <a:gd name="connsiteY22" fmla="*/ 163576 h 304800"/>
              <a:gd name="connsiteX23" fmla="*/ 16535 w 304800"/>
              <a:gd name="connsiteY23" fmla="*/ 116585 h 304800"/>
              <a:gd name="connsiteX24" fmla="*/ 75806 w 304800"/>
              <a:gd name="connsiteY24" fmla="*/ 110235 h 304800"/>
              <a:gd name="connsiteX25" fmla="*/ 63525 w 304800"/>
              <a:gd name="connsiteY25" fmla="*/ 51053 h 304800"/>
              <a:gd name="connsiteX26" fmla="*/ 120650 w 304800"/>
              <a:gd name="connsiteY26" fmla="*/ 90042 h 304800"/>
              <a:gd name="connsiteX27" fmla="*/ 137185 w 304800"/>
              <a:gd name="connsiteY27" fmla="*/ 26542 h 304800"/>
              <a:gd name="connsiteX28" fmla="*/ 161747 w 304800"/>
              <a:gd name="connsiteY28" fmla="*/ 61214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04800" h="304800">
                <a:moveTo>
                  <a:pt x="161747" y="61214"/>
                </a:moveTo>
                <a:lnTo>
                  <a:pt x="208699" y="0"/>
                </a:lnTo>
                <a:lnTo>
                  <a:pt x="204965" y="81407"/>
                </a:lnTo>
                <a:lnTo>
                  <a:pt x="254101" y="44703"/>
                </a:lnTo>
                <a:lnTo>
                  <a:pt x="231139" y="92075"/>
                </a:lnTo>
                <a:lnTo>
                  <a:pt x="304800" y="93726"/>
                </a:lnTo>
                <a:lnTo>
                  <a:pt x="239674" y="132588"/>
                </a:lnTo>
                <a:lnTo>
                  <a:pt x="257810" y="159258"/>
                </a:lnTo>
                <a:lnTo>
                  <a:pt x="231139" y="173608"/>
                </a:lnTo>
                <a:lnTo>
                  <a:pt x="266369" y="220471"/>
                </a:lnTo>
                <a:lnTo>
                  <a:pt x="206590" y="202438"/>
                </a:lnTo>
                <a:lnTo>
                  <a:pt x="210845" y="245109"/>
                </a:lnTo>
                <a:lnTo>
                  <a:pt x="171869" y="224789"/>
                </a:lnTo>
                <a:lnTo>
                  <a:pt x="163855" y="265810"/>
                </a:lnTo>
                <a:lnTo>
                  <a:pt x="139306" y="245109"/>
                </a:lnTo>
                <a:lnTo>
                  <a:pt x="122770" y="278129"/>
                </a:lnTo>
                <a:lnTo>
                  <a:pt x="106210" y="255651"/>
                </a:lnTo>
                <a:lnTo>
                  <a:pt x="69380" y="304800"/>
                </a:lnTo>
                <a:lnTo>
                  <a:pt x="67805" y="257302"/>
                </a:lnTo>
                <a:lnTo>
                  <a:pt x="18135" y="251459"/>
                </a:lnTo>
                <a:lnTo>
                  <a:pt x="46990" y="216789"/>
                </a:lnTo>
                <a:lnTo>
                  <a:pt x="0" y="181609"/>
                </a:lnTo>
                <a:lnTo>
                  <a:pt x="55524" y="163576"/>
                </a:lnTo>
                <a:lnTo>
                  <a:pt x="16535" y="116585"/>
                </a:lnTo>
                <a:lnTo>
                  <a:pt x="75806" y="110235"/>
                </a:lnTo>
                <a:lnTo>
                  <a:pt x="63525" y="51053"/>
                </a:lnTo>
                <a:lnTo>
                  <a:pt x="120650" y="90042"/>
                </a:lnTo>
                <a:lnTo>
                  <a:pt x="137185" y="26542"/>
                </a:lnTo>
                <a:lnTo>
                  <a:pt x="161747" y="61214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725" y="4343400"/>
            <a:ext cx="304800" cy="304800"/>
          </a:xfrm>
          <a:custGeom>
            <a:avLst/>
            <a:gdLst>
              <a:gd name="connsiteX0" fmla="*/ 161747 w 304800"/>
              <a:gd name="connsiteY0" fmla="*/ 61214 h 304800"/>
              <a:gd name="connsiteX1" fmla="*/ 208699 w 304800"/>
              <a:gd name="connsiteY1" fmla="*/ 0 h 304800"/>
              <a:gd name="connsiteX2" fmla="*/ 204965 w 304800"/>
              <a:gd name="connsiteY2" fmla="*/ 81534 h 304800"/>
              <a:gd name="connsiteX3" fmla="*/ 254101 w 304800"/>
              <a:gd name="connsiteY3" fmla="*/ 44703 h 304800"/>
              <a:gd name="connsiteX4" fmla="*/ 231139 w 304800"/>
              <a:gd name="connsiteY4" fmla="*/ 92202 h 304800"/>
              <a:gd name="connsiteX5" fmla="*/ 304800 w 304800"/>
              <a:gd name="connsiteY5" fmla="*/ 93726 h 304800"/>
              <a:gd name="connsiteX6" fmla="*/ 239674 w 304800"/>
              <a:gd name="connsiteY6" fmla="*/ 132715 h 304800"/>
              <a:gd name="connsiteX7" fmla="*/ 257810 w 304800"/>
              <a:gd name="connsiteY7" fmla="*/ 159258 h 304800"/>
              <a:gd name="connsiteX8" fmla="*/ 231139 w 304800"/>
              <a:gd name="connsiteY8" fmla="*/ 173735 h 304800"/>
              <a:gd name="connsiteX9" fmla="*/ 266369 w 304800"/>
              <a:gd name="connsiteY9" fmla="*/ 220598 h 304800"/>
              <a:gd name="connsiteX10" fmla="*/ 206590 w 304800"/>
              <a:gd name="connsiteY10" fmla="*/ 202438 h 304800"/>
              <a:gd name="connsiteX11" fmla="*/ 210845 w 304800"/>
              <a:gd name="connsiteY11" fmla="*/ 245109 h 304800"/>
              <a:gd name="connsiteX12" fmla="*/ 171869 w 304800"/>
              <a:gd name="connsiteY12" fmla="*/ 224916 h 304800"/>
              <a:gd name="connsiteX13" fmla="*/ 163855 w 304800"/>
              <a:gd name="connsiteY13" fmla="*/ 265938 h 304800"/>
              <a:gd name="connsiteX14" fmla="*/ 139306 w 304800"/>
              <a:gd name="connsiteY14" fmla="*/ 245109 h 304800"/>
              <a:gd name="connsiteX15" fmla="*/ 122770 w 304800"/>
              <a:gd name="connsiteY15" fmla="*/ 278129 h 304800"/>
              <a:gd name="connsiteX16" fmla="*/ 106210 w 304800"/>
              <a:gd name="connsiteY16" fmla="*/ 255778 h 304800"/>
              <a:gd name="connsiteX17" fmla="*/ 69380 w 304800"/>
              <a:gd name="connsiteY17" fmla="*/ 304800 h 304800"/>
              <a:gd name="connsiteX18" fmla="*/ 67805 w 304800"/>
              <a:gd name="connsiteY18" fmla="*/ 257428 h 304800"/>
              <a:gd name="connsiteX19" fmla="*/ 18135 w 304800"/>
              <a:gd name="connsiteY19" fmla="*/ 251586 h 304800"/>
              <a:gd name="connsiteX20" fmla="*/ 46990 w 304800"/>
              <a:gd name="connsiteY20" fmla="*/ 216915 h 304800"/>
              <a:gd name="connsiteX21" fmla="*/ 0 w 304800"/>
              <a:gd name="connsiteY21" fmla="*/ 181736 h 304800"/>
              <a:gd name="connsiteX22" fmla="*/ 55524 w 304800"/>
              <a:gd name="connsiteY22" fmla="*/ 163576 h 304800"/>
              <a:gd name="connsiteX23" fmla="*/ 16535 w 304800"/>
              <a:gd name="connsiteY23" fmla="*/ 116713 h 304800"/>
              <a:gd name="connsiteX24" fmla="*/ 75806 w 304800"/>
              <a:gd name="connsiteY24" fmla="*/ 110363 h 304800"/>
              <a:gd name="connsiteX25" fmla="*/ 63525 w 304800"/>
              <a:gd name="connsiteY25" fmla="*/ 51180 h 304800"/>
              <a:gd name="connsiteX26" fmla="*/ 120650 w 304800"/>
              <a:gd name="connsiteY26" fmla="*/ 90042 h 304800"/>
              <a:gd name="connsiteX27" fmla="*/ 137185 w 304800"/>
              <a:gd name="connsiteY27" fmla="*/ 26670 h 304800"/>
              <a:gd name="connsiteX28" fmla="*/ 161747 w 304800"/>
              <a:gd name="connsiteY28" fmla="*/ 61214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04800" h="304800">
                <a:moveTo>
                  <a:pt x="161747" y="61214"/>
                </a:moveTo>
                <a:lnTo>
                  <a:pt x="208699" y="0"/>
                </a:lnTo>
                <a:lnTo>
                  <a:pt x="204965" y="81534"/>
                </a:lnTo>
                <a:lnTo>
                  <a:pt x="254101" y="44703"/>
                </a:lnTo>
                <a:lnTo>
                  <a:pt x="231139" y="92202"/>
                </a:lnTo>
                <a:lnTo>
                  <a:pt x="304800" y="93726"/>
                </a:lnTo>
                <a:lnTo>
                  <a:pt x="239674" y="132715"/>
                </a:lnTo>
                <a:lnTo>
                  <a:pt x="257810" y="159258"/>
                </a:lnTo>
                <a:lnTo>
                  <a:pt x="231139" y="173735"/>
                </a:lnTo>
                <a:lnTo>
                  <a:pt x="266369" y="220598"/>
                </a:lnTo>
                <a:lnTo>
                  <a:pt x="206590" y="202438"/>
                </a:lnTo>
                <a:lnTo>
                  <a:pt x="210845" y="245109"/>
                </a:lnTo>
                <a:lnTo>
                  <a:pt x="171869" y="224916"/>
                </a:lnTo>
                <a:lnTo>
                  <a:pt x="163855" y="265938"/>
                </a:lnTo>
                <a:lnTo>
                  <a:pt x="139306" y="245109"/>
                </a:lnTo>
                <a:lnTo>
                  <a:pt x="122770" y="278129"/>
                </a:lnTo>
                <a:lnTo>
                  <a:pt x="106210" y="255778"/>
                </a:lnTo>
                <a:lnTo>
                  <a:pt x="69380" y="304800"/>
                </a:lnTo>
                <a:lnTo>
                  <a:pt x="67805" y="257428"/>
                </a:lnTo>
                <a:lnTo>
                  <a:pt x="18135" y="251586"/>
                </a:lnTo>
                <a:lnTo>
                  <a:pt x="46990" y="216915"/>
                </a:lnTo>
                <a:lnTo>
                  <a:pt x="0" y="181736"/>
                </a:lnTo>
                <a:lnTo>
                  <a:pt x="55524" y="163576"/>
                </a:lnTo>
                <a:lnTo>
                  <a:pt x="16535" y="116713"/>
                </a:lnTo>
                <a:lnTo>
                  <a:pt x="75806" y="110363"/>
                </a:lnTo>
                <a:lnTo>
                  <a:pt x="63525" y="51180"/>
                </a:lnTo>
                <a:lnTo>
                  <a:pt x="120650" y="90042"/>
                </a:lnTo>
                <a:lnTo>
                  <a:pt x="137185" y="26670"/>
                </a:lnTo>
                <a:lnTo>
                  <a:pt x="161747" y="61214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1104900"/>
            <a:ext cx="2514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类型名称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堆栈（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1651000"/>
            <a:ext cx="5168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一个有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个或多个元素的有穷线性表。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2159000"/>
            <a:ext cx="723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操作集：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长度为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的堆栈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，堆栈元素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2844800"/>
            <a:ext cx="76835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CreateStack(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生成空堆栈，其最大长度为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IsFull(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：判断堆栈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是否已满；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3670300"/>
            <a:ext cx="6692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Push(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压入堆栈；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：判断堆栈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4483100"/>
            <a:ext cx="560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Pop(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：删除并返回栈顶元素；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81000"/>
            <a:ext cx="3911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堆栈的抽象数据类型描述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203200"/>
            <a:ext cx="8305800" cy="560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82900" y="23876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0320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17526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2425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2425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20701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24638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1828800"/>
            <a:ext cx="127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9398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9398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9398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1003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5537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52451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71800" y="490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46101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39116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4686300"/>
            <a:ext cx="127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39116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39116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37200" y="38735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4978400"/>
            <a:ext cx="127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53086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2692400"/>
            <a:ext cx="261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92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CreatStack(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Push(S,A);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3035300"/>
            <a:ext cx="1041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Push(S,B);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3035300"/>
            <a:ext cx="1054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Push(S,C);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58293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x=Pop(S);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58293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x=Pop(S);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58293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x=Pop(S);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5829300"/>
            <a:ext cx="116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572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1148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36576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2755900"/>
            <a:ext cx="203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2286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1524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5720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114800"/>
            <a:ext cx="20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2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1492" y="1725676"/>
            <a:ext cx="1159383" cy="452373"/>
          </a:xfrm>
          <a:custGeom>
            <a:avLst/>
            <a:gdLst>
              <a:gd name="connsiteX0" fmla="*/ 400558 w 1159383"/>
              <a:gd name="connsiteY0" fmla="*/ 75310 h 452373"/>
              <a:gd name="connsiteX1" fmla="*/ 475869 w 1159383"/>
              <a:gd name="connsiteY1" fmla="*/ 0 h 452373"/>
              <a:gd name="connsiteX2" fmla="*/ 526922 w 1159383"/>
              <a:gd name="connsiteY2" fmla="*/ 0 h 452373"/>
              <a:gd name="connsiteX3" fmla="*/ 526922 w 1159383"/>
              <a:gd name="connsiteY3" fmla="*/ 0 h 452373"/>
              <a:gd name="connsiteX4" fmla="*/ 716660 w 1159383"/>
              <a:gd name="connsiteY4" fmla="*/ 0 h 452373"/>
              <a:gd name="connsiteX5" fmla="*/ 1083945 w 1159383"/>
              <a:gd name="connsiteY5" fmla="*/ 0 h 452373"/>
              <a:gd name="connsiteX6" fmla="*/ 1159383 w 1159383"/>
              <a:gd name="connsiteY6" fmla="*/ 75310 h 452373"/>
              <a:gd name="connsiteX7" fmla="*/ 1159383 w 1159383"/>
              <a:gd name="connsiteY7" fmla="*/ 75310 h 452373"/>
              <a:gd name="connsiteX8" fmla="*/ 1159383 w 1159383"/>
              <a:gd name="connsiteY8" fmla="*/ 75310 h 452373"/>
              <a:gd name="connsiteX9" fmla="*/ 1159383 w 1159383"/>
              <a:gd name="connsiteY9" fmla="*/ 188467 h 452373"/>
              <a:gd name="connsiteX10" fmla="*/ 1159383 w 1159383"/>
              <a:gd name="connsiteY10" fmla="*/ 376935 h 452373"/>
              <a:gd name="connsiteX11" fmla="*/ 1083945 w 1159383"/>
              <a:gd name="connsiteY11" fmla="*/ 452373 h 452373"/>
              <a:gd name="connsiteX12" fmla="*/ 716660 w 1159383"/>
              <a:gd name="connsiteY12" fmla="*/ 452373 h 452373"/>
              <a:gd name="connsiteX13" fmla="*/ 526922 w 1159383"/>
              <a:gd name="connsiteY13" fmla="*/ 452373 h 452373"/>
              <a:gd name="connsiteX14" fmla="*/ 526922 w 1159383"/>
              <a:gd name="connsiteY14" fmla="*/ 452373 h 452373"/>
              <a:gd name="connsiteX15" fmla="*/ 475869 w 1159383"/>
              <a:gd name="connsiteY15" fmla="*/ 452373 h 452373"/>
              <a:gd name="connsiteX16" fmla="*/ 400558 w 1159383"/>
              <a:gd name="connsiteY16" fmla="*/ 376935 h 452373"/>
              <a:gd name="connsiteX17" fmla="*/ 400558 w 1159383"/>
              <a:gd name="connsiteY17" fmla="*/ 188467 h 452373"/>
              <a:gd name="connsiteX18" fmla="*/ 0 w 1159383"/>
              <a:gd name="connsiteY18" fmla="*/ 91947 h 452373"/>
              <a:gd name="connsiteX19" fmla="*/ 400558 w 1159383"/>
              <a:gd name="connsiteY19" fmla="*/ 75310 h 452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159383" h="452373">
                <a:moveTo>
                  <a:pt x="400558" y="75310"/>
                </a:moveTo>
                <a:cubicBezTo>
                  <a:pt x="400558" y="33654"/>
                  <a:pt x="434213" y="0"/>
                  <a:pt x="475869" y="0"/>
                </a:cubicBezTo>
                <a:lnTo>
                  <a:pt x="526922" y="0"/>
                </a:lnTo>
                <a:lnTo>
                  <a:pt x="526922" y="0"/>
                </a:lnTo>
                <a:lnTo>
                  <a:pt x="716660" y="0"/>
                </a:lnTo>
                <a:lnTo>
                  <a:pt x="1083945" y="0"/>
                </a:lnTo>
                <a:cubicBezTo>
                  <a:pt x="1125601" y="0"/>
                  <a:pt x="1159383" y="33654"/>
                  <a:pt x="1159383" y="75310"/>
                </a:cubicBezTo>
                <a:lnTo>
                  <a:pt x="1159383" y="75310"/>
                </a:lnTo>
                <a:lnTo>
                  <a:pt x="1159383" y="75310"/>
                </a:lnTo>
                <a:lnTo>
                  <a:pt x="1159383" y="188467"/>
                </a:lnTo>
                <a:lnTo>
                  <a:pt x="1159383" y="376935"/>
                </a:lnTo>
                <a:cubicBezTo>
                  <a:pt x="1159383" y="418591"/>
                  <a:pt x="1125601" y="452373"/>
                  <a:pt x="1083945" y="452373"/>
                </a:cubicBezTo>
                <a:lnTo>
                  <a:pt x="716660" y="452373"/>
                </a:lnTo>
                <a:lnTo>
                  <a:pt x="526922" y="452373"/>
                </a:lnTo>
                <a:lnTo>
                  <a:pt x="526922" y="452373"/>
                </a:lnTo>
                <a:lnTo>
                  <a:pt x="475869" y="452373"/>
                </a:lnTo>
                <a:cubicBezTo>
                  <a:pt x="434213" y="452373"/>
                  <a:pt x="400558" y="418591"/>
                  <a:pt x="400558" y="376935"/>
                </a:cubicBezTo>
                <a:lnTo>
                  <a:pt x="400558" y="188467"/>
                </a:lnTo>
                <a:lnTo>
                  <a:pt x="0" y="91947"/>
                </a:lnTo>
                <a:lnTo>
                  <a:pt x="400558" y="7531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88792" y="1712976"/>
            <a:ext cx="1184783" cy="477773"/>
          </a:xfrm>
          <a:custGeom>
            <a:avLst/>
            <a:gdLst>
              <a:gd name="connsiteX0" fmla="*/ 413258 w 1184783"/>
              <a:gd name="connsiteY0" fmla="*/ 88010 h 477773"/>
              <a:gd name="connsiteX1" fmla="*/ 488569 w 1184783"/>
              <a:gd name="connsiteY1" fmla="*/ 12700 h 477773"/>
              <a:gd name="connsiteX2" fmla="*/ 539622 w 1184783"/>
              <a:gd name="connsiteY2" fmla="*/ 12700 h 477773"/>
              <a:gd name="connsiteX3" fmla="*/ 539622 w 1184783"/>
              <a:gd name="connsiteY3" fmla="*/ 12700 h 477773"/>
              <a:gd name="connsiteX4" fmla="*/ 729360 w 1184783"/>
              <a:gd name="connsiteY4" fmla="*/ 12700 h 477773"/>
              <a:gd name="connsiteX5" fmla="*/ 1096645 w 1184783"/>
              <a:gd name="connsiteY5" fmla="*/ 12700 h 477773"/>
              <a:gd name="connsiteX6" fmla="*/ 1172083 w 1184783"/>
              <a:gd name="connsiteY6" fmla="*/ 88010 h 477773"/>
              <a:gd name="connsiteX7" fmla="*/ 1172083 w 1184783"/>
              <a:gd name="connsiteY7" fmla="*/ 88010 h 477773"/>
              <a:gd name="connsiteX8" fmla="*/ 1172083 w 1184783"/>
              <a:gd name="connsiteY8" fmla="*/ 88010 h 477773"/>
              <a:gd name="connsiteX9" fmla="*/ 1172083 w 1184783"/>
              <a:gd name="connsiteY9" fmla="*/ 201167 h 477773"/>
              <a:gd name="connsiteX10" fmla="*/ 1172083 w 1184783"/>
              <a:gd name="connsiteY10" fmla="*/ 389635 h 477773"/>
              <a:gd name="connsiteX11" fmla="*/ 1096645 w 1184783"/>
              <a:gd name="connsiteY11" fmla="*/ 465073 h 477773"/>
              <a:gd name="connsiteX12" fmla="*/ 729360 w 1184783"/>
              <a:gd name="connsiteY12" fmla="*/ 465073 h 477773"/>
              <a:gd name="connsiteX13" fmla="*/ 539622 w 1184783"/>
              <a:gd name="connsiteY13" fmla="*/ 465073 h 477773"/>
              <a:gd name="connsiteX14" fmla="*/ 539622 w 1184783"/>
              <a:gd name="connsiteY14" fmla="*/ 465073 h 477773"/>
              <a:gd name="connsiteX15" fmla="*/ 488569 w 1184783"/>
              <a:gd name="connsiteY15" fmla="*/ 465073 h 477773"/>
              <a:gd name="connsiteX16" fmla="*/ 413258 w 1184783"/>
              <a:gd name="connsiteY16" fmla="*/ 389635 h 477773"/>
              <a:gd name="connsiteX17" fmla="*/ 413258 w 1184783"/>
              <a:gd name="connsiteY17" fmla="*/ 201167 h 477773"/>
              <a:gd name="connsiteX18" fmla="*/ 12700 w 1184783"/>
              <a:gd name="connsiteY18" fmla="*/ 104647 h 477773"/>
              <a:gd name="connsiteX19" fmla="*/ 413258 w 1184783"/>
              <a:gd name="connsiteY19" fmla="*/ 88010 h 477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184783" h="477773">
                <a:moveTo>
                  <a:pt x="413258" y="88010"/>
                </a:moveTo>
                <a:cubicBezTo>
                  <a:pt x="413258" y="46354"/>
                  <a:pt x="446913" y="12700"/>
                  <a:pt x="488569" y="12700"/>
                </a:cubicBezTo>
                <a:lnTo>
                  <a:pt x="539622" y="12700"/>
                </a:lnTo>
                <a:lnTo>
                  <a:pt x="539622" y="12700"/>
                </a:lnTo>
                <a:lnTo>
                  <a:pt x="729360" y="12700"/>
                </a:lnTo>
                <a:lnTo>
                  <a:pt x="1096645" y="12700"/>
                </a:lnTo>
                <a:cubicBezTo>
                  <a:pt x="1138301" y="12700"/>
                  <a:pt x="1172083" y="46354"/>
                  <a:pt x="1172083" y="88010"/>
                </a:cubicBezTo>
                <a:lnTo>
                  <a:pt x="1172083" y="88010"/>
                </a:lnTo>
                <a:lnTo>
                  <a:pt x="1172083" y="88010"/>
                </a:lnTo>
                <a:lnTo>
                  <a:pt x="1172083" y="201167"/>
                </a:lnTo>
                <a:lnTo>
                  <a:pt x="1172083" y="389635"/>
                </a:lnTo>
                <a:cubicBezTo>
                  <a:pt x="1172083" y="431291"/>
                  <a:pt x="1138301" y="465073"/>
                  <a:pt x="1096645" y="465073"/>
                </a:cubicBezTo>
                <a:lnTo>
                  <a:pt x="729360" y="465073"/>
                </a:lnTo>
                <a:lnTo>
                  <a:pt x="539622" y="465073"/>
                </a:lnTo>
                <a:lnTo>
                  <a:pt x="539622" y="465073"/>
                </a:lnTo>
                <a:lnTo>
                  <a:pt x="488569" y="465073"/>
                </a:lnTo>
                <a:cubicBezTo>
                  <a:pt x="446913" y="465073"/>
                  <a:pt x="413258" y="431291"/>
                  <a:pt x="413258" y="389635"/>
                </a:cubicBezTo>
                <a:lnTo>
                  <a:pt x="413258" y="201167"/>
                </a:lnTo>
                <a:lnTo>
                  <a:pt x="12700" y="104647"/>
                </a:lnTo>
                <a:lnTo>
                  <a:pt x="413258" y="8801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6732" y="2697226"/>
            <a:ext cx="1156843" cy="452373"/>
          </a:xfrm>
          <a:custGeom>
            <a:avLst/>
            <a:gdLst>
              <a:gd name="connsiteX0" fmla="*/ 399542 w 1156843"/>
              <a:gd name="connsiteY0" fmla="*/ 75310 h 452373"/>
              <a:gd name="connsiteX1" fmla="*/ 474980 w 1156843"/>
              <a:gd name="connsiteY1" fmla="*/ 0 h 452373"/>
              <a:gd name="connsiteX2" fmla="*/ 525780 w 1156843"/>
              <a:gd name="connsiteY2" fmla="*/ 0 h 452373"/>
              <a:gd name="connsiteX3" fmla="*/ 525780 w 1156843"/>
              <a:gd name="connsiteY3" fmla="*/ 0 h 452373"/>
              <a:gd name="connsiteX4" fmla="*/ 715010 w 1156843"/>
              <a:gd name="connsiteY4" fmla="*/ 0 h 452373"/>
              <a:gd name="connsiteX5" fmla="*/ 1081405 w 1156843"/>
              <a:gd name="connsiteY5" fmla="*/ 0 h 452373"/>
              <a:gd name="connsiteX6" fmla="*/ 1156843 w 1156843"/>
              <a:gd name="connsiteY6" fmla="*/ 75310 h 452373"/>
              <a:gd name="connsiteX7" fmla="*/ 1156843 w 1156843"/>
              <a:gd name="connsiteY7" fmla="*/ 75310 h 452373"/>
              <a:gd name="connsiteX8" fmla="*/ 1156843 w 1156843"/>
              <a:gd name="connsiteY8" fmla="*/ 75310 h 452373"/>
              <a:gd name="connsiteX9" fmla="*/ 1156843 w 1156843"/>
              <a:gd name="connsiteY9" fmla="*/ 188467 h 452373"/>
              <a:gd name="connsiteX10" fmla="*/ 1156843 w 1156843"/>
              <a:gd name="connsiteY10" fmla="*/ 376935 h 452373"/>
              <a:gd name="connsiteX11" fmla="*/ 1081405 w 1156843"/>
              <a:gd name="connsiteY11" fmla="*/ 452373 h 452373"/>
              <a:gd name="connsiteX12" fmla="*/ 715010 w 1156843"/>
              <a:gd name="connsiteY12" fmla="*/ 452373 h 452373"/>
              <a:gd name="connsiteX13" fmla="*/ 525780 w 1156843"/>
              <a:gd name="connsiteY13" fmla="*/ 452373 h 452373"/>
              <a:gd name="connsiteX14" fmla="*/ 525780 w 1156843"/>
              <a:gd name="connsiteY14" fmla="*/ 452373 h 452373"/>
              <a:gd name="connsiteX15" fmla="*/ 474980 w 1156843"/>
              <a:gd name="connsiteY15" fmla="*/ 452373 h 452373"/>
              <a:gd name="connsiteX16" fmla="*/ 399542 w 1156843"/>
              <a:gd name="connsiteY16" fmla="*/ 376935 h 452373"/>
              <a:gd name="connsiteX17" fmla="*/ 399542 w 1156843"/>
              <a:gd name="connsiteY17" fmla="*/ 188467 h 452373"/>
              <a:gd name="connsiteX18" fmla="*/ 0 w 1156843"/>
              <a:gd name="connsiteY18" fmla="*/ 91947 h 452373"/>
              <a:gd name="connsiteX19" fmla="*/ 399542 w 1156843"/>
              <a:gd name="connsiteY19" fmla="*/ 75310 h 452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156843" h="452373">
                <a:moveTo>
                  <a:pt x="399542" y="75310"/>
                </a:moveTo>
                <a:cubicBezTo>
                  <a:pt x="399542" y="33654"/>
                  <a:pt x="433324" y="0"/>
                  <a:pt x="474980" y="0"/>
                </a:cubicBezTo>
                <a:lnTo>
                  <a:pt x="525780" y="0"/>
                </a:lnTo>
                <a:lnTo>
                  <a:pt x="525780" y="0"/>
                </a:lnTo>
                <a:lnTo>
                  <a:pt x="715010" y="0"/>
                </a:lnTo>
                <a:lnTo>
                  <a:pt x="1081405" y="0"/>
                </a:lnTo>
                <a:cubicBezTo>
                  <a:pt x="1123061" y="0"/>
                  <a:pt x="1156843" y="33654"/>
                  <a:pt x="1156843" y="75310"/>
                </a:cubicBezTo>
                <a:lnTo>
                  <a:pt x="1156843" y="75310"/>
                </a:lnTo>
                <a:lnTo>
                  <a:pt x="1156843" y="75310"/>
                </a:lnTo>
                <a:lnTo>
                  <a:pt x="1156843" y="188467"/>
                </a:lnTo>
                <a:lnTo>
                  <a:pt x="1156843" y="376935"/>
                </a:lnTo>
                <a:cubicBezTo>
                  <a:pt x="1156843" y="418591"/>
                  <a:pt x="1123061" y="452373"/>
                  <a:pt x="1081405" y="452373"/>
                </a:cubicBezTo>
                <a:lnTo>
                  <a:pt x="715010" y="452373"/>
                </a:lnTo>
                <a:lnTo>
                  <a:pt x="525780" y="452373"/>
                </a:lnTo>
                <a:lnTo>
                  <a:pt x="525780" y="452373"/>
                </a:lnTo>
                <a:lnTo>
                  <a:pt x="474980" y="452373"/>
                </a:lnTo>
                <a:cubicBezTo>
                  <a:pt x="433324" y="452373"/>
                  <a:pt x="399542" y="418591"/>
                  <a:pt x="399542" y="376935"/>
                </a:cubicBezTo>
                <a:lnTo>
                  <a:pt x="399542" y="188467"/>
                </a:lnTo>
                <a:lnTo>
                  <a:pt x="0" y="91947"/>
                </a:lnTo>
                <a:lnTo>
                  <a:pt x="399542" y="7531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4032" y="2684526"/>
            <a:ext cx="1182243" cy="477773"/>
          </a:xfrm>
          <a:custGeom>
            <a:avLst/>
            <a:gdLst>
              <a:gd name="connsiteX0" fmla="*/ 412242 w 1182243"/>
              <a:gd name="connsiteY0" fmla="*/ 88010 h 477773"/>
              <a:gd name="connsiteX1" fmla="*/ 487680 w 1182243"/>
              <a:gd name="connsiteY1" fmla="*/ 12700 h 477773"/>
              <a:gd name="connsiteX2" fmla="*/ 538480 w 1182243"/>
              <a:gd name="connsiteY2" fmla="*/ 12700 h 477773"/>
              <a:gd name="connsiteX3" fmla="*/ 538480 w 1182243"/>
              <a:gd name="connsiteY3" fmla="*/ 12700 h 477773"/>
              <a:gd name="connsiteX4" fmla="*/ 727710 w 1182243"/>
              <a:gd name="connsiteY4" fmla="*/ 12700 h 477773"/>
              <a:gd name="connsiteX5" fmla="*/ 1094105 w 1182243"/>
              <a:gd name="connsiteY5" fmla="*/ 12700 h 477773"/>
              <a:gd name="connsiteX6" fmla="*/ 1169543 w 1182243"/>
              <a:gd name="connsiteY6" fmla="*/ 88010 h 477773"/>
              <a:gd name="connsiteX7" fmla="*/ 1169543 w 1182243"/>
              <a:gd name="connsiteY7" fmla="*/ 88010 h 477773"/>
              <a:gd name="connsiteX8" fmla="*/ 1169543 w 1182243"/>
              <a:gd name="connsiteY8" fmla="*/ 88010 h 477773"/>
              <a:gd name="connsiteX9" fmla="*/ 1169543 w 1182243"/>
              <a:gd name="connsiteY9" fmla="*/ 201167 h 477773"/>
              <a:gd name="connsiteX10" fmla="*/ 1169543 w 1182243"/>
              <a:gd name="connsiteY10" fmla="*/ 389635 h 477773"/>
              <a:gd name="connsiteX11" fmla="*/ 1094105 w 1182243"/>
              <a:gd name="connsiteY11" fmla="*/ 465073 h 477773"/>
              <a:gd name="connsiteX12" fmla="*/ 727710 w 1182243"/>
              <a:gd name="connsiteY12" fmla="*/ 465073 h 477773"/>
              <a:gd name="connsiteX13" fmla="*/ 538480 w 1182243"/>
              <a:gd name="connsiteY13" fmla="*/ 465073 h 477773"/>
              <a:gd name="connsiteX14" fmla="*/ 538480 w 1182243"/>
              <a:gd name="connsiteY14" fmla="*/ 465073 h 477773"/>
              <a:gd name="connsiteX15" fmla="*/ 487680 w 1182243"/>
              <a:gd name="connsiteY15" fmla="*/ 465073 h 477773"/>
              <a:gd name="connsiteX16" fmla="*/ 412242 w 1182243"/>
              <a:gd name="connsiteY16" fmla="*/ 389635 h 477773"/>
              <a:gd name="connsiteX17" fmla="*/ 412242 w 1182243"/>
              <a:gd name="connsiteY17" fmla="*/ 201167 h 477773"/>
              <a:gd name="connsiteX18" fmla="*/ 12700 w 1182243"/>
              <a:gd name="connsiteY18" fmla="*/ 104647 h 477773"/>
              <a:gd name="connsiteX19" fmla="*/ 412242 w 1182243"/>
              <a:gd name="connsiteY19" fmla="*/ 88010 h 477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182243" h="477773">
                <a:moveTo>
                  <a:pt x="412242" y="88010"/>
                </a:moveTo>
                <a:cubicBezTo>
                  <a:pt x="412242" y="46354"/>
                  <a:pt x="446024" y="12700"/>
                  <a:pt x="487680" y="12700"/>
                </a:cubicBezTo>
                <a:lnTo>
                  <a:pt x="538480" y="12700"/>
                </a:lnTo>
                <a:lnTo>
                  <a:pt x="538480" y="12700"/>
                </a:lnTo>
                <a:lnTo>
                  <a:pt x="727710" y="12700"/>
                </a:lnTo>
                <a:lnTo>
                  <a:pt x="1094105" y="12700"/>
                </a:lnTo>
                <a:cubicBezTo>
                  <a:pt x="1135761" y="12700"/>
                  <a:pt x="1169543" y="46354"/>
                  <a:pt x="1169543" y="88010"/>
                </a:cubicBezTo>
                <a:lnTo>
                  <a:pt x="1169543" y="88010"/>
                </a:lnTo>
                <a:lnTo>
                  <a:pt x="1169543" y="88010"/>
                </a:lnTo>
                <a:lnTo>
                  <a:pt x="1169543" y="201167"/>
                </a:lnTo>
                <a:lnTo>
                  <a:pt x="1169543" y="389635"/>
                </a:lnTo>
                <a:cubicBezTo>
                  <a:pt x="1169543" y="431291"/>
                  <a:pt x="1135761" y="465073"/>
                  <a:pt x="1094105" y="465073"/>
                </a:cubicBezTo>
                <a:lnTo>
                  <a:pt x="727710" y="465073"/>
                </a:lnTo>
                <a:lnTo>
                  <a:pt x="538480" y="465073"/>
                </a:lnTo>
                <a:lnTo>
                  <a:pt x="538480" y="465073"/>
                </a:lnTo>
                <a:lnTo>
                  <a:pt x="487680" y="465073"/>
                </a:lnTo>
                <a:cubicBezTo>
                  <a:pt x="446024" y="465073"/>
                  <a:pt x="412242" y="431291"/>
                  <a:pt x="412242" y="389635"/>
                </a:cubicBezTo>
                <a:lnTo>
                  <a:pt x="412242" y="201167"/>
                </a:lnTo>
                <a:lnTo>
                  <a:pt x="12700" y="104647"/>
                </a:lnTo>
                <a:lnTo>
                  <a:pt x="412242" y="8801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571500"/>
            <a:ext cx="6692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03200" algn="l"/>
                <a:tab pos="457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可以穿插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交替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32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按照操作系列</a:t>
            </a:r>
          </a:p>
          <a:p>
            <a:pPr>
              <a:lnSpc>
                <a:spcPts val="2500"/>
              </a:lnSpc>
              <a:tabLst>
                <a:tab pos="2032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(1)Push(S,A),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Push(S,B),Push((S,C),</a:t>
            </a:r>
            <a:r>
              <a:rPr lang="en-US" altLang="zh-CN" sz="20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Pop(S),Pop(S),Pop(S)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16510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堆栈输出是？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18796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CBA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2349500"/>
            <a:ext cx="68580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Push(S,A),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Pop(S)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,Push(S,B),Push((S,C),</a:t>
            </a:r>
            <a:r>
              <a:rPr lang="en-US" altLang="zh-CN" sz="200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Pop(S),Pop(S)</a:t>
            </a:r>
          </a:p>
          <a:p>
            <a:pPr>
              <a:lnSpc>
                <a:spcPts val="24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堆栈输出是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7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如果三个字符按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</a:p>
          <a:p>
            <a:pPr>
              <a:lnSpc>
                <a:spcPts val="22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序压入堆栈</a:t>
            </a:r>
          </a:p>
          <a:p>
            <a:pPr>
              <a:lnSpc>
                <a:spcPts val="25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的所有排列都可能</a:t>
            </a:r>
          </a:p>
          <a:p>
            <a:pPr>
              <a:lnSpc>
                <a:spcPts val="22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是出栈的序列吗？</a:t>
            </a:r>
          </a:p>
          <a:p>
            <a:pPr>
              <a:lnSpc>
                <a:spcPts val="25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可以产生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CAB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这样的序</a:t>
            </a:r>
          </a:p>
          <a:p>
            <a:pPr>
              <a:lnSpc>
                <a:spcPts val="2200"/>
              </a:lnSpc>
              <a:tabLst>
                <a:tab pos="317500" algn="l"/>
                <a:tab pos="342900" algn="l"/>
                <a:tab pos="571500" algn="l"/>
                <a:tab pos="2679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列吗？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050" y="3965575"/>
            <a:ext cx="25400" cy="2219960"/>
          </a:xfrm>
          <a:custGeom>
            <a:avLst/>
            <a:gdLst>
              <a:gd name="connsiteX0" fmla="*/ 6350 w 25400"/>
              <a:gd name="connsiteY0" fmla="*/ 6350 h 2219960"/>
              <a:gd name="connsiteX1" fmla="*/ 6350 w 25400"/>
              <a:gd name="connsiteY1" fmla="*/ 2213609 h 221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19960">
                <a:moveTo>
                  <a:pt x="6350" y="6350"/>
                </a:moveTo>
                <a:lnTo>
                  <a:pt x="6350" y="22136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0050" y="3965575"/>
            <a:ext cx="25400" cy="2219960"/>
          </a:xfrm>
          <a:custGeom>
            <a:avLst/>
            <a:gdLst>
              <a:gd name="connsiteX0" fmla="*/ 6350 w 25400"/>
              <a:gd name="connsiteY0" fmla="*/ 6350 h 2219960"/>
              <a:gd name="connsiteX1" fmla="*/ 6350 w 25400"/>
              <a:gd name="connsiteY1" fmla="*/ 2213609 h 221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219960">
                <a:moveTo>
                  <a:pt x="6350" y="6350"/>
                </a:moveTo>
                <a:lnTo>
                  <a:pt x="6350" y="22136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700" y="3971925"/>
            <a:ext cx="4597400" cy="25400"/>
          </a:xfrm>
          <a:custGeom>
            <a:avLst/>
            <a:gdLst>
              <a:gd name="connsiteX0" fmla="*/ 6350 w 4597400"/>
              <a:gd name="connsiteY0" fmla="*/ 6350 h 25400"/>
              <a:gd name="connsiteX1" fmla="*/ 4591050 w 4597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97400" h="25400">
                <a:moveTo>
                  <a:pt x="6350" y="6350"/>
                </a:moveTo>
                <a:lnTo>
                  <a:pt x="45910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700" y="6166484"/>
            <a:ext cx="4597400" cy="25400"/>
          </a:xfrm>
          <a:custGeom>
            <a:avLst/>
            <a:gdLst>
              <a:gd name="connsiteX0" fmla="*/ 6350 w 4597400"/>
              <a:gd name="connsiteY0" fmla="*/ 6350 h 25400"/>
              <a:gd name="connsiteX1" fmla="*/ 4591050 w 4597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97400" h="25400">
                <a:moveTo>
                  <a:pt x="6350" y="6350"/>
                </a:moveTo>
                <a:lnTo>
                  <a:pt x="45910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7438" y="4305363"/>
            <a:ext cx="31750" cy="1489011"/>
          </a:xfrm>
          <a:custGeom>
            <a:avLst/>
            <a:gdLst>
              <a:gd name="connsiteX0" fmla="*/ 7937 w 31750"/>
              <a:gd name="connsiteY0" fmla="*/ 7937 h 1489011"/>
              <a:gd name="connsiteX1" fmla="*/ 7937 w 31750"/>
              <a:gd name="connsiteY1" fmla="*/ 1481073 h 1489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489011">
                <a:moveTo>
                  <a:pt x="7937" y="7937"/>
                </a:moveTo>
                <a:lnTo>
                  <a:pt x="7937" y="14810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7438" y="5778500"/>
            <a:ext cx="436498" cy="31750"/>
          </a:xfrm>
          <a:custGeom>
            <a:avLst/>
            <a:gdLst>
              <a:gd name="connsiteX0" fmla="*/ 7937 w 436498"/>
              <a:gd name="connsiteY0" fmla="*/ 7937 h 31750"/>
              <a:gd name="connsiteX1" fmla="*/ 428561 w 436498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6498" h="31750">
                <a:moveTo>
                  <a:pt x="7937" y="7937"/>
                </a:moveTo>
                <a:lnTo>
                  <a:pt x="428561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58062" y="4305363"/>
            <a:ext cx="31750" cy="1489011"/>
          </a:xfrm>
          <a:custGeom>
            <a:avLst/>
            <a:gdLst>
              <a:gd name="connsiteX0" fmla="*/ 7937 w 31750"/>
              <a:gd name="connsiteY0" fmla="*/ 7937 h 1489011"/>
              <a:gd name="connsiteX1" fmla="*/ 7937 w 31750"/>
              <a:gd name="connsiteY1" fmla="*/ 1481073 h 1489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" h="1489011">
                <a:moveTo>
                  <a:pt x="7937" y="7937"/>
                </a:moveTo>
                <a:lnTo>
                  <a:pt x="7937" y="14810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02118" y="5491162"/>
            <a:ext cx="329031" cy="288925"/>
          </a:xfrm>
          <a:custGeom>
            <a:avLst/>
            <a:gdLst>
              <a:gd name="connsiteX0" fmla="*/ 0 w 329031"/>
              <a:gd name="connsiteY0" fmla="*/ 288925 h 288925"/>
              <a:gd name="connsiteX1" fmla="*/ 329031 w 329031"/>
              <a:gd name="connsiteY1" fmla="*/ 288925 h 288925"/>
              <a:gd name="connsiteX2" fmla="*/ 329031 w 329031"/>
              <a:gd name="connsiteY2" fmla="*/ 0 h 288925"/>
              <a:gd name="connsiteX3" fmla="*/ 0 w 329031"/>
              <a:gd name="connsiteY3" fmla="*/ 0 h 288925"/>
              <a:gd name="connsiteX4" fmla="*/ 0 w 329031"/>
              <a:gd name="connsiteY4" fmla="*/ 288925 h 288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031" h="288925">
                <a:moveTo>
                  <a:pt x="0" y="288925"/>
                </a:moveTo>
                <a:lnTo>
                  <a:pt x="329031" y="288925"/>
                </a:lnTo>
                <a:lnTo>
                  <a:pt x="329031" y="0"/>
                </a:lnTo>
                <a:lnTo>
                  <a:pt x="0" y="0"/>
                </a:lnTo>
                <a:lnTo>
                  <a:pt x="0" y="2889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3838" y="4291012"/>
            <a:ext cx="141223" cy="31750"/>
          </a:xfrm>
          <a:custGeom>
            <a:avLst/>
            <a:gdLst>
              <a:gd name="connsiteX0" fmla="*/ 7937 w 141223"/>
              <a:gd name="connsiteY0" fmla="*/ 7937 h 31750"/>
              <a:gd name="connsiteX1" fmla="*/ 133286 w 141223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223" h="31750">
                <a:moveTo>
                  <a:pt x="7937" y="7937"/>
                </a:moveTo>
                <a:lnTo>
                  <a:pt x="133286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16788" y="4287837"/>
            <a:ext cx="141223" cy="31750"/>
          </a:xfrm>
          <a:custGeom>
            <a:avLst/>
            <a:gdLst>
              <a:gd name="connsiteX0" fmla="*/ 7937 w 141223"/>
              <a:gd name="connsiteY0" fmla="*/ 7937 h 31750"/>
              <a:gd name="connsiteX1" fmla="*/ 133286 w 141223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223" h="31750">
                <a:moveTo>
                  <a:pt x="7937" y="7937"/>
                </a:moveTo>
                <a:lnTo>
                  <a:pt x="133286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9826" y="5426075"/>
            <a:ext cx="306323" cy="314325"/>
          </a:xfrm>
          <a:custGeom>
            <a:avLst/>
            <a:gdLst>
              <a:gd name="connsiteX0" fmla="*/ 0 w 306323"/>
              <a:gd name="connsiteY0" fmla="*/ 157226 h 314325"/>
              <a:gd name="connsiteX1" fmla="*/ 153161 w 306323"/>
              <a:gd name="connsiteY1" fmla="*/ 0 h 314325"/>
              <a:gd name="connsiteX2" fmla="*/ 306323 w 306323"/>
              <a:gd name="connsiteY2" fmla="*/ 157226 h 314325"/>
              <a:gd name="connsiteX3" fmla="*/ 153161 w 306323"/>
              <a:gd name="connsiteY3" fmla="*/ 314325 h 314325"/>
              <a:gd name="connsiteX4" fmla="*/ 0 w 306323"/>
              <a:gd name="connsiteY4" fmla="*/ 157226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323" h="314325">
                <a:moveTo>
                  <a:pt x="0" y="157226"/>
                </a:moveTo>
                <a:cubicBezTo>
                  <a:pt x="0" y="70358"/>
                  <a:pt x="68580" y="0"/>
                  <a:pt x="153161" y="0"/>
                </a:cubicBezTo>
                <a:cubicBezTo>
                  <a:pt x="237743" y="0"/>
                  <a:pt x="306323" y="70358"/>
                  <a:pt x="306323" y="157226"/>
                </a:cubicBezTo>
                <a:cubicBezTo>
                  <a:pt x="306323" y="243966"/>
                  <a:pt x="237743" y="314325"/>
                  <a:pt x="153161" y="314325"/>
                </a:cubicBezTo>
                <a:cubicBezTo>
                  <a:pt x="68580" y="314325"/>
                  <a:pt x="0" y="243966"/>
                  <a:pt x="0" y="15722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0301" y="5416550"/>
            <a:ext cx="325373" cy="333375"/>
          </a:xfrm>
          <a:custGeom>
            <a:avLst/>
            <a:gdLst>
              <a:gd name="connsiteX0" fmla="*/ 9525 w 325373"/>
              <a:gd name="connsiteY0" fmla="*/ 166751 h 333375"/>
              <a:gd name="connsiteX1" fmla="*/ 162686 w 325373"/>
              <a:gd name="connsiteY1" fmla="*/ 9525 h 333375"/>
              <a:gd name="connsiteX2" fmla="*/ 315848 w 325373"/>
              <a:gd name="connsiteY2" fmla="*/ 166751 h 333375"/>
              <a:gd name="connsiteX3" fmla="*/ 162686 w 325373"/>
              <a:gd name="connsiteY3" fmla="*/ 323850 h 333375"/>
              <a:gd name="connsiteX4" fmla="*/ 9525 w 325373"/>
              <a:gd name="connsiteY4" fmla="*/ 166751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373" h="333375">
                <a:moveTo>
                  <a:pt x="9525" y="166751"/>
                </a:moveTo>
                <a:cubicBezTo>
                  <a:pt x="9525" y="79883"/>
                  <a:pt x="78105" y="9525"/>
                  <a:pt x="162686" y="9525"/>
                </a:cubicBezTo>
                <a:cubicBezTo>
                  <a:pt x="247268" y="9525"/>
                  <a:pt x="315848" y="79883"/>
                  <a:pt x="315848" y="166751"/>
                </a:cubicBezTo>
                <a:cubicBezTo>
                  <a:pt x="315848" y="253491"/>
                  <a:pt x="247268" y="323850"/>
                  <a:pt x="162686" y="323850"/>
                </a:cubicBezTo>
                <a:cubicBezTo>
                  <a:pt x="78105" y="323850"/>
                  <a:pt x="9525" y="253491"/>
                  <a:pt x="9525" y="1667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64375" y="5487987"/>
            <a:ext cx="180975" cy="173037"/>
          </a:xfrm>
          <a:custGeom>
            <a:avLst/>
            <a:gdLst>
              <a:gd name="connsiteX0" fmla="*/ 0 w 180975"/>
              <a:gd name="connsiteY0" fmla="*/ 173037 h 173037"/>
              <a:gd name="connsiteX1" fmla="*/ 180975 w 180975"/>
              <a:gd name="connsiteY1" fmla="*/ 173037 h 173037"/>
              <a:gd name="connsiteX2" fmla="*/ 180975 w 180975"/>
              <a:gd name="connsiteY2" fmla="*/ 0 h 173037"/>
              <a:gd name="connsiteX3" fmla="*/ 0 w 180975"/>
              <a:gd name="connsiteY3" fmla="*/ 0 h 173037"/>
              <a:gd name="connsiteX4" fmla="*/ 0 w 180975"/>
              <a:gd name="connsiteY4" fmla="*/ 173037 h 173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975" h="173037">
                <a:moveTo>
                  <a:pt x="0" y="173037"/>
                </a:moveTo>
                <a:lnTo>
                  <a:pt x="180975" y="173037"/>
                </a:lnTo>
                <a:lnTo>
                  <a:pt x="180975" y="0"/>
                </a:lnTo>
                <a:lnTo>
                  <a:pt x="0" y="0"/>
                </a:lnTo>
                <a:lnTo>
                  <a:pt x="0" y="173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1475" y="3884676"/>
            <a:ext cx="552450" cy="50800"/>
          </a:xfrm>
          <a:custGeom>
            <a:avLst/>
            <a:gdLst>
              <a:gd name="connsiteX0" fmla="*/ 12700 w 552450"/>
              <a:gd name="connsiteY0" fmla="*/ 12700 h 50800"/>
              <a:gd name="connsiteX1" fmla="*/ 539750 w 55245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2450" h="50800">
                <a:moveTo>
                  <a:pt x="12700" y="12700"/>
                </a:moveTo>
                <a:lnTo>
                  <a:pt x="539750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0875" y="4000500"/>
            <a:ext cx="306451" cy="315976"/>
          </a:xfrm>
          <a:custGeom>
            <a:avLst/>
            <a:gdLst>
              <a:gd name="connsiteX0" fmla="*/ 0 w 306451"/>
              <a:gd name="connsiteY0" fmla="*/ 157988 h 315976"/>
              <a:gd name="connsiteX1" fmla="*/ 153161 w 306451"/>
              <a:gd name="connsiteY1" fmla="*/ 0 h 315976"/>
              <a:gd name="connsiteX2" fmla="*/ 306451 w 306451"/>
              <a:gd name="connsiteY2" fmla="*/ 157988 h 315976"/>
              <a:gd name="connsiteX3" fmla="*/ 153161 w 306451"/>
              <a:gd name="connsiteY3" fmla="*/ 315976 h 315976"/>
              <a:gd name="connsiteX4" fmla="*/ 0 w 306451"/>
              <a:gd name="connsiteY4" fmla="*/ 157988 h 315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15976">
                <a:moveTo>
                  <a:pt x="0" y="157988"/>
                </a:moveTo>
                <a:cubicBezTo>
                  <a:pt x="0" y="70739"/>
                  <a:pt x="68580" y="0"/>
                  <a:pt x="153161" y="0"/>
                </a:cubicBezTo>
                <a:cubicBezTo>
                  <a:pt x="237743" y="0"/>
                  <a:pt x="306451" y="70739"/>
                  <a:pt x="306451" y="157988"/>
                </a:cubicBezTo>
                <a:cubicBezTo>
                  <a:pt x="306451" y="245236"/>
                  <a:pt x="237743" y="315976"/>
                  <a:pt x="153161" y="315976"/>
                </a:cubicBezTo>
                <a:cubicBezTo>
                  <a:pt x="68580" y="315976"/>
                  <a:pt x="0" y="245236"/>
                  <a:pt x="0" y="1579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1350" y="3990975"/>
            <a:ext cx="325501" cy="335026"/>
          </a:xfrm>
          <a:custGeom>
            <a:avLst/>
            <a:gdLst>
              <a:gd name="connsiteX0" fmla="*/ 9525 w 325501"/>
              <a:gd name="connsiteY0" fmla="*/ 167513 h 335026"/>
              <a:gd name="connsiteX1" fmla="*/ 162686 w 325501"/>
              <a:gd name="connsiteY1" fmla="*/ 9525 h 335026"/>
              <a:gd name="connsiteX2" fmla="*/ 315976 w 325501"/>
              <a:gd name="connsiteY2" fmla="*/ 167513 h 335026"/>
              <a:gd name="connsiteX3" fmla="*/ 162686 w 325501"/>
              <a:gd name="connsiteY3" fmla="*/ 325501 h 335026"/>
              <a:gd name="connsiteX4" fmla="*/ 9525 w 325501"/>
              <a:gd name="connsiteY4" fmla="*/ 167513 h 335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501" h="335026">
                <a:moveTo>
                  <a:pt x="9525" y="167513"/>
                </a:moveTo>
                <a:cubicBezTo>
                  <a:pt x="9525" y="80264"/>
                  <a:pt x="78105" y="9525"/>
                  <a:pt x="162686" y="9525"/>
                </a:cubicBezTo>
                <a:cubicBezTo>
                  <a:pt x="247268" y="9525"/>
                  <a:pt x="315976" y="80264"/>
                  <a:pt x="315976" y="167513"/>
                </a:cubicBezTo>
                <a:cubicBezTo>
                  <a:pt x="315976" y="254761"/>
                  <a:pt x="247268" y="325501"/>
                  <a:pt x="162686" y="325501"/>
                </a:cubicBezTo>
                <a:cubicBezTo>
                  <a:pt x="78105" y="325501"/>
                  <a:pt x="9525" y="254761"/>
                  <a:pt x="9525" y="1675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5931" y="4062386"/>
            <a:ext cx="179222" cy="173444"/>
          </a:xfrm>
          <a:custGeom>
            <a:avLst/>
            <a:gdLst>
              <a:gd name="connsiteX0" fmla="*/ 0 w 179222"/>
              <a:gd name="connsiteY0" fmla="*/ 173444 h 173444"/>
              <a:gd name="connsiteX1" fmla="*/ 179222 w 179222"/>
              <a:gd name="connsiteY1" fmla="*/ 173444 h 173444"/>
              <a:gd name="connsiteX2" fmla="*/ 179222 w 179222"/>
              <a:gd name="connsiteY2" fmla="*/ 0 h 173444"/>
              <a:gd name="connsiteX3" fmla="*/ 0 w 179222"/>
              <a:gd name="connsiteY3" fmla="*/ 0 h 173444"/>
              <a:gd name="connsiteX4" fmla="*/ 0 w 179222"/>
              <a:gd name="connsiteY4" fmla="*/ 173444 h 173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222" h="173444">
                <a:moveTo>
                  <a:pt x="0" y="173444"/>
                </a:moveTo>
                <a:lnTo>
                  <a:pt x="179222" y="173444"/>
                </a:lnTo>
                <a:lnTo>
                  <a:pt x="179222" y="0"/>
                </a:lnTo>
                <a:lnTo>
                  <a:pt x="0" y="0"/>
                </a:lnTo>
                <a:lnTo>
                  <a:pt x="0" y="1734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965200"/>
            <a:ext cx="6743700" cy="1104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0" y="3911600"/>
            <a:ext cx="406400" cy="35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7300" y="5549900"/>
            <a:ext cx="6096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04100" y="5549900"/>
            <a:ext cx="342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4500" y="520700"/>
            <a:ext cx="65405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栈的顺序存储实现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栈的顺序存储结构通常由一个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一维数组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和一个记录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栈顶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元素位置的变量组成。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储存数据元素的最大个数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*Stack;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SNode{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Data[MaxSize];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Top;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144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4013200"/>
            <a:ext cx="4216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4521200"/>
            <a:ext cx="3632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  <a:tab pos="2413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PtrS-&gt;Top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38100" algn="l"/>
                <a:tab pos="241300" algn="l"/>
                <a:tab pos="266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(“堆栈满”)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900"/>
              </a:lnSpc>
              <a:tabLst>
                <a:tab pos="38100" algn="l"/>
                <a:tab pos="241300" algn="l"/>
                <a:tab pos="2667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38100" algn="l"/>
                <a:tab pos="2413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PtrS-&gt;Data[++(PtrS-&gt;Top)]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5461000"/>
            <a:ext cx="711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7150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59563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5537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55372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41021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572000"/>
            <a:ext cx="266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5537200"/>
            <a:ext cx="444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