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image" Target="../media/image8.jpeg" />
	<Relationship Id="rId4" Type="http://schemas.openxmlformats.org/officeDocument/2006/relationships/image" Target="../media/image9.jpeg" />
	<Relationship Id="rId5" Type="http://schemas.openxmlformats.org/officeDocument/2006/relationships/image" Target="../media/image10.jpeg" />
	<Relationship Id="rId6" Type="http://schemas.openxmlformats.org/officeDocument/2006/relationships/image" Target="../media/image11.jpeg" />
	<Relationship Id="rId7" Type="http://schemas.openxmlformats.org/officeDocument/2006/relationships/image" Target="../media/image12.jpeg" />
	<Relationship Id="rId8" Type="http://schemas.openxmlformats.org/officeDocument/2006/relationships/image" Target="../media/image13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	<Relationship Id="rId3" Type="http://schemas.openxmlformats.org/officeDocument/2006/relationships/image" Target="../media/image15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	<Relationship Id="rId4" Type="http://schemas.openxmlformats.org/officeDocument/2006/relationships/image" Target="../media/image20.jpeg" />
	<Relationship Id="rId5" Type="http://schemas.openxmlformats.org/officeDocument/2006/relationships/image" Target="../media/image21.jpeg" />
	<Relationship Id="rId6" Type="http://schemas.openxmlformats.org/officeDocument/2006/relationships/image" Target="../media/image22.jpeg" />
	<Relationship Id="rId7" Type="http://schemas.openxmlformats.org/officeDocument/2006/relationships/image" Target="../media/image23.jpeg" />
	<Relationship Id="rId8" Type="http://schemas.openxmlformats.org/officeDocument/2006/relationships/image" Target="../media/image24.jpeg" />
	<Relationship Id="rId9" Type="http://schemas.openxmlformats.org/officeDocument/2006/relationships/image" Target="../media/image25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3606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404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2.3</a:t>
            </a:r>
            <a:r>
              <a:rPr lang="en-US" altLang="zh-CN" sz="44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队列及实现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977900"/>
            <a:ext cx="8178800" cy="1143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2413000"/>
            <a:ext cx="36830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数据插入：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入队列（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数据删除：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出队列（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DeleteQ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先来先服务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3746500"/>
            <a:ext cx="2082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先进先出：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393700"/>
            <a:ext cx="1778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什么是队列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1143000"/>
            <a:ext cx="4699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队列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(Queue)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：具有一定操作约束的线性表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1587500"/>
            <a:ext cx="6477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插入和删除操作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：只能在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一端插入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，而在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另一端删除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487" y="1143000"/>
            <a:ext cx="8215248" cy="4191000"/>
          </a:xfrm>
          <a:custGeom>
            <a:avLst/>
            <a:gdLst>
              <a:gd name="connsiteX0" fmla="*/ 0 w 8215248"/>
              <a:gd name="connsiteY0" fmla="*/ 4191000 h 4191000"/>
              <a:gd name="connsiteX1" fmla="*/ 8215248 w 8215248"/>
              <a:gd name="connsiteY1" fmla="*/ 4191000 h 4191000"/>
              <a:gd name="connsiteX2" fmla="*/ 8215248 w 8215248"/>
              <a:gd name="connsiteY2" fmla="*/ 0 h 4191000"/>
              <a:gd name="connsiteX3" fmla="*/ 0 w 8215248"/>
              <a:gd name="connsiteY3" fmla="*/ 0 h 4191000"/>
              <a:gd name="connsiteX4" fmla="*/ 0 w 8215248"/>
              <a:gd name="connsiteY4" fmla="*/ 4191000 h 419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15248" h="4191000">
                <a:moveTo>
                  <a:pt x="0" y="4191000"/>
                </a:moveTo>
                <a:lnTo>
                  <a:pt x="8215248" y="4191000"/>
                </a:lnTo>
                <a:lnTo>
                  <a:pt x="8215248" y="0"/>
                </a:lnTo>
                <a:lnTo>
                  <a:pt x="0" y="0"/>
                </a:lnTo>
                <a:lnTo>
                  <a:pt x="0" y="419100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525" y="3524250"/>
            <a:ext cx="304800" cy="304800"/>
          </a:xfrm>
          <a:custGeom>
            <a:avLst/>
            <a:gdLst>
              <a:gd name="connsiteX0" fmla="*/ 161747 w 304800"/>
              <a:gd name="connsiteY0" fmla="*/ 61214 h 304800"/>
              <a:gd name="connsiteX1" fmla="*/ 208699 w 304800"/>
              <a:gd name="connsiteY1" fmla="*/ 0 h 304800"/>
              <a:gd name="connsiteX2" fmla="*/ 204965 w 304800"/>
              <a:gd name="connsiteY2" fmla="*/ 81534 h 304800"/>
              <a:gd name="connsiteX3" fmla="*/ 254101 w 304800"/>
              <a:gd name="connsiteY3" fmla="*/ 44703 h 304800"/>
              <a:gd name="connsiteX4" fmla="*/ 231139 w 304800"/>
              <a:gd name="connsiteY4" fmla="*/ 92202 h 304800"/>
              <a:gd name="connsiteX5" fmla="*/ 304800 w 304800"/>
              <a:gd name="connsiteY5" fmla="*/ 93726 h 304800"/>
              <a:gd name="connsiteX6" fmla="*/ 239674 w 304800"/>
              <a:gd name="connsiteY6" fmla="*/ 132715 h 304800"/>
              <a:gd name="connsiteX7" fmla="*/ 257810 w 304800"/>
              <a:gd name="connsiteY7" fmla="*/ 159258 h 304800"/>
              <a:gd name="connsiteX8" fmla="*/ 231139 w 304800"/>
              <a:gd name="connsiteY8" fmla="*/ 173735 h 304800"/>
              <a:gd name="connsiteX9" fmla="*/ 266369 w 304800"/>
              <a:gd name="connsiteY9" fmla="*/ 220598 h 304800"/>
              <a:gd name="connsiteX10" fmla="*/ 206590 w 304800"/>
              <a:gd name="connsiteY10" fmla="*/ 202438 h 304800"/>
              <a:gd name="connsiteX11" fmla="*/ 210845 w 304800"/>
              <a:gd name="connsiteY11" fmla="*/ 245109 h 304800"/>
              <a:gd name="connsiteX12" fmla="*/ 171869 w 304800"/>
              <a:gd name="connsiteY12" fmla="*/ 224916 h 304800"/>
              <a:gd name="connsiteX13" fmla="*/ 163855 w 304800"/>
              <a:gd name="connsiteY13" fmla="*/ 265938 h 304800"/>
              <a:gd name="connsiteX14" fmla="*/ 139306 w 304800"/>
              <a:gd name="connsiteY14" fmla="*/ 245109 h 304800"/>
              <a:gd name="connsiteX15" fmla="*/ 122770 w 304800"/>
              <a:gd name="connsiteY15" fmla="*/ 278129 h 304800"/>
              <a:gd name="connsiteX16" fmla="*/ 106210 w 304800"/>
              <a:gd name="connsiteY16" fmla="*/ 255778 h 304800"/>
              <a:gd name="connsiteX17" fmla="*/ 69380 w 304800"/>
              <a:gd name="connsiteY17" fmla="*/ 304800 h 304800"/>
              <a:gd name="connsiteX18" fmla="*/ 67805 w 304800"/>
              <a:gd name="connsiteY18" fmla="*/ 257428 h 304800"/>
              <a:gd name="connsiteX19" fmla="*/ 18135 w 304800"/>
              <a:gd name="connsiteY19" fmla="*/ 251586 h 304800"/>
              <a:gd name="connsiteX20" fmla="*/ 46990 w 304800"/>
              <a:gd name="connsiteY20" fmla="*/ 216915 h 304800"/>
              <a:gd name="connsiteX21" fmla="*/ 0 w 304800"/>
              <a:gd name="connsiteY21" fmla="*/ 181736 h 304800"/>
              <a:gd name="connsiteX22" fmla="*/ 55524 w 304800"/>
              <a:gd name="connsiteY22" fmla="*/ 163576 h 304800"/>
              <a:gd name="connsiteX23" fmla="*/ 16535 w 304800"/>
              <a:gd name="connsiteY23" fmla="*/ 116713 h 304800"/>
              <a:gd name="connsiteX24" fmla="*/ 75806 w 304800"/>
              <a:gd name="connsiteY24" fmla="*/ 110363 h 304800"/>
              <a:gd name="connsiteX25" fmla="*/ 63525 w 304800"/>
              <a:gd name="connsiteY25" fmla="*/ 51180 h 304800"/>
              <a:gd name="connsiteX26" fmla="*/ 120650 w 304800"/>
              <a:gd name="connsiteY26" fmla="*/ 90042 h 304800"/>
              <a:gd name="connsiteX27" fmla="*/ 137185 w 304800"/>
              <a:gd name="connsiteY27" fmla="*/ 26670 h 304800"/>
              <a:gd name="connsiteX28" fmla="*/ 161747 w 304800"/>
              <a:gd name="connsiteY28" fmla="*/ 61214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04800" h="304800">
                <a:moveTo>
                  <a:pt x="161747" y="61214"/>
                </a:moveTo>
                <a:lnTo>
                  <a:pt x="208699" y="0"/>
                </a:lnTo>
                <a:lnTo>
                  <a:pt x="204965" y="81534"/>
                </a:lnTo>
                <a:lnTo>
                  <a:pt x="254101" y="44703"/>
                </a:lnTo>
                <a:lnTo>
                  <a:pt x="231139" y="92202"/>
                </a:lnTo>
                <a:lnTo>
                  <a:pt x="304800" y="93726"/>
                </a:lnTo>
                <a:lnTo>
                  <a:pt x="239674" y="132715"/>
                </a:lnTo>
                <a:lnTo>
                  <a:pt x="257810" y="159258"/>
                </a:lnTo>
                <a:lnTo>
                  <a:pt x="231139" y="173735"/>
                </a:lnTo>
                <a:lnTo>
                  <a:pt x="266369" y="220598"/>
                </a:lnTo>
                <a:lnTo>
                  <a:pt x="206590" y="202438"/>
                </a:lnTo>
                <a:lnTo>
                  <a:pt x="210845" y="245109"/>
                </a:lnTo>
                <a:lnTo>
                  <a:pt x="171869" y="224916"/>
                </a:lnTo>
                <a:lnTo>
                  <a:pt x="163855" y="265938"/>
                </a:lnTo>
                <a:lnTo>
                  <a:pt x="139306" y="245109"/>
                </a:lnTo>
                <a:lnTo>
                  <a:pt x="122770" y="278129"/>
                </a:lnTo>
                <a:lnTo>
                  <a:pt x="106210" y="255778"/>
                </a:lnTo>
                <a:lnTo>
                  <a:pt x="69380" y="304800"/>
                </a:lnTo>
                <a:lnTo>
                  <a:pt x="67805" y="257428"/>
                </a:lnTo>
                <a:lnTo>
                  <a:pt x="18135" y="251586"/>
                </a:lnTo>
                <a:lnTo>
                  <a:pt x="46990" y="216915"/>
                </a:lnTo>
                <a:lnTo>
                  <a:pt x="0" y="181736"/>
                </a:lnTo>
                <a:lnTo>
                  <a:pt x="55524" y="163576"/>
                </a:lnTo>
                <a:lnTo>
                  <a:pt x="16535" y="116713"/>
                </a:lnTo>
                <a:lnTo>
                  <a:pt x="75806" y="110363"/>
                </a:lnTo>
                <a:lnTo>
                  <a:pt x="63525" y="51180"/>
                </a:lnTo>
                <a:lnTo>
                  <a:pt x="120650" y="90042"/>
                </a:lnTo>
                <a:lnTo>
                  <a:pt x="137185" y="26670"/>
                </a:lnTo>
                <a:lnTo>
                  <a:pt x="161747" y="61214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525" y="4343400"/>
            <a:ext cx="304800" cy="304800"/>
          </a:xfrm>
          <a:custGeom>
            <a:avLst/>
            <a:gdLst>
              <a:gd name="connsiteX0" fmla="*/ 161747 w 304800"/>
              <a:gd name="connsiteY0" fmla="*/ 61214 h 304800"/>
              <a:gd name="connsiteX1" fmla="*/ 208699 w 304800"/>
              <a:gd name="connsiteY1" fmla="*/ 0 h 304800"/>
              <a:gd name="connsiteX2" fmla="*/ 204965 w 304800"/>
              <a:gd name="connsiteY2" fmla="*/ 81534 h 304800"/>
              <a:gd name="connsiteX3" fmla="*/ 254101 w 304800"/>
              <a:gd name="connsiteY3" fmla="*/ 44703 h 304800"/>
              <a:gd name="connsiteX4" fmla="*/ 231139 w 304800"/>
              <a:gd name="connsiteY4" fmla="*/ 92202 h 304800"/>
              <a:gd name="connsiteX5" fmla="*/ 304800 w 304800"/>
              <a:gd name="connsiteY5" fmla="*/ 93726 h 304800"/>
              <a:gd name="connsiteX6" fmla="*/ 239674 w 304800"/>
              <a:gd name="connsiteY6" fmla="*/ 132715 h 304800"/>
              <a:gd name="connsiteX7" fmla="*/ 257810 w 304800"/>
              <a:gd name="connsiteY7" fmla="*/ 159258 h 304800"/>
              <a:gd name="connsiteX8" fmla="*/ 231139 w 304800"/>
              <a:gd name="connsiteY8" fmla="*/ 173735 h 304800"/>
              <a:gd name="connsiteX9" fmla="*/ 266369 w 304800"/>
              <a:gd name="connsiteY9" fmla="*/ 220598 h 304800"/>
              <a:gd name="connsiteX10" fmla="*/ 206590 w 304800"/>
              <a:gd name="connsiteY10" fmla="*/ 202438 h 304800"/>
              <a:gd name="connsiteX11" fmla="*/ 210845 w 304800"/>
              <a:gd name="connsiteY11" fmla="*/ 245109 h 304800"/>
              <a:gd name="connsiteX12" fmla="*/ 171869 w 304800"/>
              <a:gd name="connsiteY12" fmla="*/ 224916 h 304800"/>
              <a:gd name="connsiteX13" fmla="*/ 163855 w 304800"/>
              <a:gd name="connsiteY13" fmla="*/ 265938 h 304800"/>
              <a:gd name="connsiteX14" fmla="*/ 139306 w 304800"/>
              <a:gd name="connsiteY14" fmla="*/ 245109 h 304800"/>
              <a:gd name="connsiteX15" fmla="*/ 122770 w 304800"/>
              <a:gd name="connsiteY15" fmla="*/ 278129 h 304800"/>
              <a:gd name="connsiteX16" fmla="*/ 106210 w 304800"/>
              <a:gd name="connsiteY16" fmla="*/ 255778 h 304800"/>
              <a:gd name="connsiteX17" fmla="*/ 69380 w 304800"/>
              <a:gd name="connsiteY17" fmla="*/ 304800 h 304800"/>
              <a:gd name="connsiteX18" fmla="*/ 67805 w 304800"/>
              <a:gd name="connsiteY18" fmla="*/ 257428 h 304800"/>
              <a:gd name="connsiteX19" fmla="*/ 18135 w 304800"/>
              <a:gd name="connsiteY19" fmla="*/ 251586 h 304800"/>
              <a:gd name="connsiteX20" fmla="*/ 46990 w 304800"/>
              <a:gd name="connsiteY20" fmla="*/ 216915 h 304800"/>
              <a:gd name="connsiteX21" fmla="*/ 0 w 304800"/>
              <a:gd name="connsiteY21" fmla="*/ 181736 h 304800"/>
              <a:gd name="connsiteX22" fmla="*/ 55524 w 304800"/>
              <a:gd name="connsiteY22" fmla="*/ 163576 h 304800"/>
              <a:gd name="connsiteX23" fmla="*/ 16535 w 304800"/>
              <a:gd name="connsiteY23" fmla="*/ 116713 h 304800"/>
              <a:gd name="connsiteX24" fmla="*/ 75806 w 304800"/>
              <a:gd name="connsiteY24" fmla="*/ 110363 h 304800"/>
              <a:gd name="connsiteX25" fmla="*/ 63525 w 304800"/>
              <a:gd name="connsiteY25" fmla="*/ 51180 h 304800"/>
              <a:gd name="connsiteX26" fmla="*/ 120650 w 304800"/>
              <a:gd name="connsiteY26" fmla="*/ 90042 h 304800"/>
              <a:gd name="connsiteX27" fmla="*/ 137185 w 304800"/>
              <a:gd name="connsiteY27" fmla="*/ 26670 h 304800"/>
              <a:gd name="connsiteX28" fmla="*/ 161747 w 304800"/>
              <a:gd name="connsiteY28" fmla="*/ 61214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04800" h="304800">
                <a:moveTo>
                  <a:pt x="161747" y="61214"/>
                </a:moveTo>
                <a:lnTo>
                  <a:pt x="208699" y="0"/>
                </a:lnTo>
                <a:lnTo>
                  <a:pt x="204965" y="81534"/>
                </a:lnTo>
                <a:lnTo>
                  <a:pt x="254101" y="44703"/>
                </a:lnTo>
                <a:lnTo>
                  <a:pt x="231139" y="92202"/>
                </a:lnTo>
                <a:lnTo>
                  <a:pt x="304800" y="93726"/>
                </a:lnTo>
                <a:lnTo>
                  <a:pt x="239674" y="132715"/>
                </a:lnTo>
                <a:lnTo>
                  <a:pt x="257810" y="159258"/>
                </a:lnTo>
                <a:lnTo>
                  <a:pt x="231139" y="173735"/>
                </a:lnTo>
                <a:lnTo>
                  <a:pt x="266369" y="220598"/>
                </a:lnTo>
                <a:lnTo>
                  <a:pt x="206590" y="202438"/>
                </a:lnTo>
                <a:lnTo>
                  <a:pt x="210845" y="245109"/>
                </a:lnTo>
                <a:lnTo>
                  <a:pt x="171869" y="224916"/>
                </a:lnTo>
                <a:lnTo>
                  <a:pt x="163855" y="265938"/>
                </a:lnTo>
                <a:lnTo>
                  <a:pt x="139306" y="245109"/>
                </a:lnTo>
                <a:lnTo>
                  <a:pt x="122770" y="278129"/>
                </a:lnTo>
                <a:lnTo>
                  <a:pt x="106210" y="255778"/>
                </a:lnTo>
                <a:lnTo>
                  <a:pt x="69380" y="304800"/>
                </a:lnTo>
                <a:lnTo>
                  <a:pt x="67805" y="257428"/>
                </a:lnTo>
                <a:lnTo>
                  <a:pt x="18135" y="251586"/>
                </a:lnTo>
                <a:lnTo>
                  <a:pt x="46990" y="216915"/>
                </a:lnTo>
                <a:lnTo>
                  <a:pt x="0" y="181736"/>
                </a:lnTo>
                <a:lnTo>
                  <a:pt x="55524" y="163576"/>
                </a:lnTo>
                <a:lnTo>
                  <a:pt x="16535" y="116713"/>
                </a:lnTo>
                <a:lnTo>
                  <a:pt x="75806" y="110363"/>
                </a:lnTo>
                <a:lnTo>
                  <a:pt x="63525" y="51180"/>
                </a:lnTo>
                <a:lnTo>
                  <a:pt x="120650" y="90042"/>
                </a:lnTo>
                <a:lnTo>
                  <a:pt x="137185" y="26670"/>
                </a:lnTo>
                <a:lnTo>
                  <a:pt x="161747" y="61214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82600" y="317500"/>
            <a:ext cx="3911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队列的抽象数据类型描述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1219200"/>
            <a:ext cx="2387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类型名称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：队列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(Queue)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1765300"/>
            <a:ext cx="5168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数据对象集：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一个有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个或多个元素的有穷线性表。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2286000"/>
            <a:ext cx="7378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操作集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：长度为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的队列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，队列元素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2959100"/>
            <a:ext cx="7010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CreatQueue(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：生成长度为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的空队列；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IsFullQ(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：判断队列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是否已满；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3784600"/>
            <a:ext cx="78613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AddQ(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将数据元素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插入队列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IsEmptyQ(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判断队列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是否为空；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4597400"/>
            <a:ext cx="7747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DeleteQ(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：将队头数据元素从队列中删除并返回。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028700"/>
            <a:ext cx="7848600" cy="1092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49300" y="1231900"/>
            <a:ext cx="7467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队列的顺序存储结构通常由一个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一维数组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和一个记录队列头元</a:t>
            </a:r>
          </a:p>
          <a:p>
            <a:pPr>
              <a:lnSpc>
                <a:spcPts val="3000"/>
              </a:lnSpc>
              <a:tabLst>
                <a:tab pos="571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素位置的变量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以及一个记录队列尾元素位置的变量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组成。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438400"/>
            <a:ext cx="5016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储存数据元素的最大个数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781300"/>
            <a:ext cx="1676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3111500"/>
            <a:ext cx="33909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Data[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0005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305300"/>
            <a:ext cx="330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*Queue;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393700"/>
            <a:ext cx="320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队列的顺序存储实现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23300" y="6654800"/>
            <a:ext cx="406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19/23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275" y="4535551"/>
            <a:ext cx="1841500" cy="419100"/>
          </a:xfrm>
          <a:custGeom>
            <a:avLst/>
            <a:gdLst>
              <a:gd name="connsiteX0" fmla="*/ 6350 w 1841500"/>
              <a:gd name="connsiteY0" fmla="*/ 412750 h 419100"/>
              <a:gd name="connsiteX1" fmla="*/ 1835150 w 1841500"/>
              <a:gd name="connsiteY1" fmla="*/ 412750 h 419100"/>
              <a:gd name="connsiteX2" fmla="*/ 1835150 w 1841500"/>
              <a:gd name="connsiteY2" fmla="*/ 6350 h 419100"/>
              <a:gd name="connsiteX3" fmla="*/ 6350 w 1841500"/>
              <a:gd name="connsiteY3" fmla="*/ 6350 h 419100"/>
              <a:gd name="connsiteX4" fmla="*/ 6350 w 1841500"/>
              <a:gd name="connsiteY4" fmla="*/ 412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19100">
                <a:moveTo>
                  <a:pt x="6350" y="412750"/>
                </a:moveTo>
                <a:lnTo>
                  <a:pt x="1835150" y="412750"/>
                </a:lnTo>
                <a:lnTo>
                  <a:pt x="1835150" y="6350"/>
                </a:lnTo>
                <a:lnTo>
                  <a:pt x="6350" y="6350"/>
                </a:lnTo>
                <a:lnTo>
                  <a:pt x="6350" y="41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2075" y="4535551"/>
            <a:ext cx="1841500" cy="419100"/>
          </a:xfrm>
          <a:custGeom>
            <a:avLst/>
            <a:gdLst>
              <a:gd name="connsiteX0" fmla="*/ 6350 w 1841500"/>
              <a:gd name="connsiteY0" fmla="*/ 412750 h 419100"/>
              <a:gd name="connsiteX1" fmla="*/ 1835150 w 1841500"/>
              <a:gd name="connsiteY1" fmla="*/ 412750 h 419100"/>
              <a:gd name="connsiteX2" fmla="*/ 1835150 w 1841500"/>
              <a:gd name="connsiteY2" fmla="*/ 6350 h 419100"/>
              <a:gd name="connsiteX3" fmla="*/ 6350 w 1841500"/>
              <a:gd name="connsiteY3" fmla="*/ 6350 h 419100"/>
              <a:gd name="connsiteX4" fmla="*/ 6350 w 1841500"/>
              <a:gd name="connsiteY4" fmla="*/ 412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19100">
                <a:moveTo>
                  <a:pt x="6350" y="412750"/>
                </a:moveTo>
                <a:lnTo>
                  <a:pt x="1835150" y="412750"/>
                </a:lnTo>
                <a:lnTo>
                  <a:pt x="1835150" y="6350"/>
                </a:lnTo>
                <a:lnTo>
                  <a:pt x="6350" y="6350"/>
                </a:lnTo>
                <a:lnTo>
                  <a:pt x="6350" y="41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0875" y="4535551"/>
            <a:ext cx="1841500" cy="419100"/>
          </a:xfrm>
          <a:custGeom>
            <a:avLst/>
            <a:gdLst>
              <a:gd name="connsiteX0" fmla="*/ 6350 w 1841500"/>
              <a:gd name="connsiteY0" fmla="*/ 412750 h 419100"/>
              <a:gd name="connsiteX1" fmla="*/ 1835150 w 1841500"/>
              <a:gd name="connsiteY1" fmla="*/ 412750 h 419100"/>
              <a:gd name="connsiteX2" fmla="*/ 1835150 w 1841500"/>
              <a:gd name="connsiteY2" fmla="*/ 6350 h 419100"/>
              <a:gd name="connsiteX3" fmla="*/ 6350 w 1841500"/>
              <a:gd name="connsiteY3" fmla="*/ 6350 h 419100"/>
              <a:gd name="connsiteX4" fmla="*/ 6350 w 1841500"/>
              <a:gd name="connsiteY4" fmla="*/ 412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19100">
                <a:moveTo>
                  <a:pt x="6350" y="412750"/>
                </a:moveTo>
                <a:lnTo>
                  <a:pt x="1835150" y="412750"/>
                </a:lnTo>
                <a:lnTo>
                  <a:pt x="1835150" y="6350"/>
                </a:lnTo>
                <a:lnTo>
                  <a:pt x="6350" y="6350"/>
                </a:lnTo>
                <a:lnTo>
                  <a:pt x="6350" y="41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89675" y="4535551"/>
            <a:ext cx="1841500" cy="419100"/>
          </a:xfrm>
          <a:custGeom>
            <a:avLst/>
            <a:gdLst>
              <a:gd name="connsiteX0" fmla="*/ 6350 w 1841500"/>
              <a:gd name="connsiteY0" fmla="*/ 412750 h 419100"/>
              <a:gd name="connsiteX1" fmla="*/ 1835150 w 1841500"/>
              <a:gd name="connsiteY1" fmla="*/ 412750 h 419100"/>
              <a:gd name="connsiteX2" fmla="*/ 1835150 w 1841500"/>
              <a:gd name="connsiteY2" fmla="*/ 6350 h 419100"/>
              <a:gd name="connsiteX3" fmla="*/ 6350 w 1841500"/>
              <a:gd name="connsiteY3" fmla="*/ 6350 h 419100"/>
              <a:gd name="connsiteX4" fmla="*/ 6350 w 1841500"/>
              <a:gd name="connsiteY4" fmla="*/ 412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19100">
                <a:moveTo>
                  <a:pt x="6350" y="412750"/>
                </a:moveTo>
                <a:lnTo>
                  <a:pt x="1835150" y="412750"/>
                </a:lnTo>
                <a:lnTo>
                  <a:pt x="1835150" y="6350"/>
                </a:lnTo>
                <a:lnTo>
                  <a:pt x="6350" y="6350"/>
                </a:lnTo>
                <a:lnTo>
                  <a:pt x="6350" y="41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275" y="4967351"/>
            <a:ext cx="1841500" cy="419100"/>
          </a:xfrm>
          <a:custGeom>
            <a:avLst/>
            <a:gdLst>
              <a:gd name="connsiteX0" fmla="*/ 6350 w 1841500"/>
              <a:gd name="connsiteY0" fmla="*/ 412750 h 419100"/>
              <a:gd name="connsiteX1" fmla="*/ 1835150 w 1841500"/>
              <a:gd name="connsiteY1" fmla="*/ 412750 h 419100"/>
              <a:gd name="connsiteX2" fmla="*/ 1835150 w 1841500"/>
              <a:gd name="connsiteY2" fmla="*/ 6350 h 419100"/>
              <a:gd name="connsiteX3" fmla="*/ 6350 w 1841500"/>
              <a:gd name="connsiteY3" fmla="*/ 6350 h 419100"/>
              <a:gd name="connsiteX4" fmla="*/ 6350 w 1841500"/>
              <a:gd name="connsiteY4" fmla="*/ 412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19100">
                <a:moveTo>
                  <a:pt x="6350" y="412750"/>
                </a:moveTo>
                <a:lnTo>
                  <a:pt x="1835150" y="412750"/>
                </a:lnTo>
                <a:lnTo>
                  <a:pt x="1835150" y="6350"/>
                </a:lnTo>
                <a:lnTo>
                  <a:pt x="6350" y="6350"/>
                </a:lnTo>
                <a:lnTo>
                  <a:pt x="6350" y="41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2075" y="4967351"/>
            <a:ext cx="1841500" cy="419100"/>
          </a:xfrm>
          <a:custGeom>
            <a:avLst/>
            <a:gdLst>
              <a:gd name="connsiteX0" fmla="*/ 6350 w 1841500"/>
              <a:gd name="connsiteY0" fmla="*/ 412750 h 419100"/>
              <a:gd name="connsiteX1" fmla="*/ 1835150 w 1841500"/>
              <a:gd name="connsiteY1" fmla="*/ 412750 h 419100"/>
              <a:gd name="connsiteX2" fmla="*/ 1835150 w 1841500"/>
              <a:gd name="connsiteY2" fmla="*/ 6350 h 419100"/>
              <a:gd name="connsiteX3" fmla="*/ 6350 w 1841500"/>
              <a:gd name="connsiteY3" fmla="*/ 6350 h 419100"/>
              <a:gd name="connsiteX4" fmla="*/ 6350 w 1841500"/>
              <a:gd name="connsiteY4" fmla="*/ 412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19100">
                <a:moveTo>
                  <a:pt x="6350" y="412750"/>
                </a:moveTo>
                <a:lnTo>
                  <a:pt x="1835150" y="412750"/>
                </a:lnTo>
                <a:lnTo>
                  <a:pt x="1835150" y="6350"/>
                </a:lnTo>
                <a:lnTo>
                  <a:pt x="6350" y="6350"/>
                </a:lnTo>
                <a:lnTo>
                  <a:pt x="6350" y="41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0875" y="4967351"/>
            <a:ext cx="1841500" cy="419100"/>
          </a:xfrm>
          <a:custGeom>
            <a:avLst/>
            <a:gdLst>
              <a:gd name="connsiteX0" fmla="*/ 6350 w 1841500"/>
              <a:gd name="connsiteY0" fmla="*/ 412750 h 419100"/>
              <a:gd name="connsiteX1" fmla="*/ 1835150 w 1841500"/>
              <a:gd name="connsiteY1" fmla="*/ 412750 h 419100"/>
              <a:gd name="connsiteX2" fmla="*/ 1835150 w 1841500"/>
              <a:gd name="connsiteY2" fmla="*/ 6350 h 419100"/>
              <a:gd name="connsiteX3" fmla="*/ 6350 w 1841500"/>
              <a:gd name="connsiteY3" fmla="*/ 6350 h 419100"/>
              <a:gd name="connsiteX4" fmla="*/ 6350 w 1841500"/>
              <a:gd name="connsiteY4" fmla="*/ 412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19100">
                <a:moveTo>
                  <a:pt x="6350" y="412750"/>
                </a:moveTo>
                <a:lnTo>
                  <a:pt x="1835150" y="412750"/>
                </a:lnTo>
                <a:lnTo>
                  <a:pt x="1835150" y="6350"/>
                </a:lnTo>
                <a:lnTo>
                  <a:pt x="6350" y="6350"/>
                </a:lnTo>
                <a:lnTo>
                  <a:pt x="6350" y="41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89675" y="4967351"/>
            <a:ext cx="1841500" cy="419100"/>
          </a:xfrm>
          <a:custGeom>
            <a:avLst/>
            <a:gdLst>
              <a:gd name="connsiteX0" fmla="*/ 6350 w 1841500"/>
              <a:gd name="connsiteY0" fmla="*/ 412750 h 419100"/>
              <a:gd name="connsiteX1" fmla="*/ 1835150 w 1841500"/>
              <a:gd name="connsiteY1" fmla="*/ 412750 h 419100"/>
              <a:gd name="connsiteX2" fmla="*/ 1835150 w 1841500"/>
              <a:gd name="connsiteY2" fmla="*/ 6350 h 419100"/>
              <a:gd name="connsiteX3" fmla="*/ 6350 w 1841500"/>
              <a:gd name="connsiteY3" fmla="*/ 6350 h 419100"/>
              <a:gd name="connsiteX4" fmla="*/ 6350 w 1841500"/>
              <a:gd name="connsiteY4" fmla="*/ 412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19100">
                <a:moveTo>
                  <a:pt x="6350" y="412750"/>
                </a:moveTo>
                <a:lnTo>
                  <a:pt x="1835150" y="412750"/>
                </a:lnTo>
                <a:lnTo>
                  <a:pt x="1835150" y="6350"/>
                </a:lnTo>
                <a:lnTo>
                  <a:pt x="6350" y="6350"/>
                </a:lnTo>
                <a:lnTo>
                  <a:pt x="6350" y="41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275" y="5373687"/>
            <a:ext cx="1841500" cy="419100"/>
          </a:xfrm>
          <a:custGeom>
            <a:avLst/>
            <a:gdLst>
              <a:gd name="connsiteX0" fmla="*/ 6350 w 1841500"/>
              <a:gd name="connsiteY0" fmla="*/ 412750 h 419100"/>
              <a:gd name="connsiteX1" fmla="*/ 1835150 w 1841500"/>
              <a:gd name="connsiteY1" fmla="*/ 412750 h 419100"/>
              <a:gd name="connsiteX2" fmla="*/ 1835150 w 1841500"/>
              <a:gd name="connsiteY2" fmla="*/ 6350 h 419100"/>
              <a:gd name="connsiteX3" fmla="*/ 6350 w 1841500"/>
              <a:gd name="connsiteY3" fmla="*/ 6350 h 419100"/>
              <a:gd name="connsiteX4" fmla="*/ 6350 w 1841500"/>
              <a:gd name="connsiteY4" fmla="*/ 412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19100">
                <a:moveTo>
                  <a:pt x="6350" y="412750"/>
                </a:moveTo>
                <a:lnTo>
                  <a:pt x="1835150" y="412750"/>
                </a:lnTo>
                <a:lnTo>
                  <a:pt x="1835150" y="6350"/>
                </a:lnTo>
                <a:lnTo>
                  <a:pt x="6350" y="6350"/>
                </a:lnTo>
                <a:lnTo>
                  <a:pt x="6350" y="41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2075" y="5373687"/>
            <a:ext cx="1841500" cy="419100"/>
          </a:xfrm>
          <a:custGeom>
            <a:avLst/>
            <a:gdLst>
              <a:gd name="connsiteX0" fmla="*/ 6350 w 1841500"/>
              <a:gd name="connsiteY0" fmla="*/ 412750 h 419100"/>
              <a:gd name="connsiteX1" fmla="*/ 1835150 w 1841500"/>
              <a:gd name="connsiteY1" fmla="*/ 412750 h 419100"/>
              <a:gd name="connsiteX2" fmla="*/ 1835150 w 1841500"/>
              <a:gd name="connsiteY2" fmla="*/ 6350 h 419100"/>
              <a:gd name="connsiteX3" fmla="*/ 6350 w 1841500"/>
              <a:gd name="connsiteY3" fmla="*/ 6350 h 419100"/>
              <a:gd name="connsiteX4" fmla="*/ 6350 w 1841500"/>
              <a:gd name="connsiteY4" fmla="*/ 412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19100">
                <a:moveTo>
                  <a:pt x="6350" y="412750"/>
                </a:moveTo>
                <a:lnTo>
                  <a:pt x="1835150" y="412750"/>
                </a:lnTo>
                <a:lnTo>
                  <a:pt x="1835150" y="6350"/>
                </a:lnTo>
                <a:lnTo>
                  <a:pt x="6350" y="6350"/>
                </a:lnTo>
                <a:lnTo>
                  <a:pt x="6350" y="41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6650" y="3690873"/>
            <a:ext cx="774700" cy="609727"/>
          </a:xfrm>
          <a:custGeom>
            <a:avLst/>
            <a:gdLst>
              <a:gd name="connsiteX0" fmla="*/ 6350 w 774700"/>
              <a:gd name="connsiteY0" fmla="*/ 603377 h 609727"/>
              <a:gd name="connsiteX1" fmla="*/ 133350 w 774700"/>
              <a:gd name="connsiteY1" fmla="*/ 603377 h 609727"/>
              <a:gd name="connsiteX2" fmla="*/ 133350 w 774700"/>
              <a:gd name="connsiteY2" fmla="*/ 603377 h 609727"/>
              <a:gd name="connsiteX3" fmla="*/ 323850 w 774700"/>
              <a:gd name="connsiteY3" fmla="*/ 603377 h 609727"/>
              <a:gd name="connsiteX4" fmla="*/ 768350 w 774700"/>
              <a:gd name="connsiteY4" fmla="*/ 603377 h 609727"/>
              <a:gd name="connsiteX5" fmla="*/ 768350 w 774700"/>
              <a:gd name="connsiteY5" fmla="*/ 381127 h 609727"/>
              <a:gd name="connsiteX6" fmla="*/ 768350 w 774700"/>
              <a:gd name="connsiteY6" fmla="*/ 381127 h 609727"/>
              <a:gd name="connsiteX7" fmla="*/ 768350 w 774700"/>
              <a:gd name="connsiteY7" fmla="*/ 285877 h 609727"/>
              <a:gd name="connsiteX8" fmla="*/ 768350 w 774700"/>
              <a:gd name="connsiteY8" fmla="*/ 222377 h 609727"/>
              <a:gd name="connsiteX9" fmla="*/ 323850 w 774700"/>
              <a:gd name="connsiteY9" fmla="*/ 222377 h 609727"/>
              <a:gd name="connsiteX10" fmla="*/ 84099 w 774700"/>
              <a:gd name="connsiteY10" fmla="*/ 6350 h 609727"/>
              <a:gd name="connsiteX11" fmla="*/ 133350 w 774700"/>
              <a:gd name="connsiteY11" fmla="*/ 222377 h 609727"/>
              <a:gd name="connsiteX12" fmla="*/ 6350 w 774700"/>
              <a:gd name="connsiteY12" fmla="*/ 222377 h 609727"/>
              <a:gd name="connsiteX13" fmla="*/ 6350 w 774700"/>
              <a:gd name="connsiteY13" fmla="*/ 285877 h 609727"/>
              <a:gd name="connsiteX14" fmla="*/ 6350 w 774700"/>
              <a:gd name="connsiteY14" fmla="*/ 381127 h 609727"/>
              <a:gd name="connsiteX15" fmla="*/ 6350 w 774700"/>
              <a:gd name="connsiteY15" fmla="*/ 381127 h 609727"/>
              <a:gd name="connsiteX16" fmla="*/ 6350 w 774700"/>
              <a:gd name="connsiteY16" fmla="*/ 603377 h 6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774700" h="609727">
                <a:moveTo>
                  <a:pt x="6350" y="603377"/>
                </a:moveTo>
                <a:lnTo>
                  <a:pt x="133350" y="603377"/>
                </a:lnTo>
                <a:lnTo>
                  <a:pt x="133350" y="603377"/>
                </a:lnTo>
                <a:lnTo>
                  <a:pt x="323850" y="603377"/>
                </a:lnTo>
                <a:lnTo>
                  <a:pt x="768350" y="603377"/>
                </a:lnTo>
                <a:lnTo>
                  <a:pt x="768350" y="381127"/>
                </a:lnTo>
                <a:lnTo>
                  <a:pt x="768350" y="381127"/>
                </a:lnTo>
                <a:lnTo>
                  <a:pt x="768350" y="285877"/>
                </a:lnTo>
                <a:lnTo>
                  <a:pt x="768350" y="222377"/>
                </a:lnTo>
                <a:lnTo>
                  <a:pt x="323850" y="222377"/>
                </a:lnTo>
                <a:lnTo>
                  <a:pt x="84099" y="6350"/>
                </a:lnTo>
                <a:lnTo>
                  <a:pt x="133350" y="222377"/>
                </a:lnTo>
                <a:lnTo>
                  <a:pt x="6350" y="222377"/>
                </a:lnTo>
                <a:lnTo>
                  <a:pt x="6350" y="285877"/>
                </a:lnTo>
                <a:lnTo>
                  <a:pt x="6350" y="381127"/>
                </a:lnTo>
                <a:lnTo>
                  <a:pt x="6350" y="381127"/>
                </a:lnTo>
                <a:lnTo>
                  <a:pt x="6350" y="6033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962" y="3713226"/>
            <a:ext cx="774700" cy="635000"/>
          </a:xfrm>
          <a:custGeom>
            <a:avLst/>
            <a:gdLst>
              <a:gd name="connsiteX0" fmla="*/ 6350 w 774700"/>
              <a:gd name="connsiteY0" fmla="*/ 628650 h 635000"/>
              <a:gd name="connsiteX1" fmla="*/ 133350 w 774700"/>
              <a:gd name="connsiteY1" fmla="*/ 628650 h 635000"/>
              <a:gd name="connsiteX2" fmla="*/ 133350 w 774700"/>
              <a:gd name="connsiteY2" fmla="*/ 628650 h 635000"/>
              <a:gd name="connsiteX3" fmla="*/ 323850 w 774700"/>
              <a:gd name="connsiteY3" fmla="*/ 628650 h 635000"/>
              <a:gd name="connsiteX4" fmla="*/ 768350 w 774700"/>
              <a:gd name="connsiteY4" fmla="*/ 628650 h 635000"/>
              <a:gd name="connsiteX5" fmla="*/ 768350 w 774700"/>
              <a:gd name="connsiteY5" fmla="*/ 406400 h 635000"/>
              <a:gd name="connsiteX6" fmla="*/ 768350 w 774700"/>
              <a:gd name="connsiteY6" fmla="*/ 406400 h 635000"/>
              <a:gd name="connsiteX7" fmla="*/ 768350 w 774700"/>
              <a:gd name="connsiteY7" fmla="*/ 311150 h 635000"/>
              <a:gd name="connsiteX8" fmla="*/ 768350 w 774700"/>
              <a:gd name="connsiteY8" fmla="*/ 247650 h 635000"/>
              <a:gd name="connsiteX9" fmla="*/ 323850 w 774700"/>
              <a:gd name="connsiteY9" fmla="*/ 247650 h 635000"/>
              <a:gd name="connsiteX10" fmla="*/ 196811 w 774700"/>
              <a:gd name="connsiteY10" fmla="*/ 6350 h 635000"/>
              <a:gd name="connsiteX11" fmla="*/ 133350 w 774700"/>
              <a:gd name="connsiteY11" fmla="*/ 247650 h 635000"/>
              <a:gd name="connsiteX12" fmla="*/ 6350 w 774700"/>
              <a:gd name="connsiteY12" fmla="*/ 247650 h 635000"/>
              <a:gd name="connsiteX13" fmla="*/ 6350 w 774700"/>
              <a:gd name="connsiteY13" fmla="*/ 311150 h 635000"/>
              <a:gd name="connsiteX14" fmla="*/ 6350 w 774700"/>
              <a:gd name="connsiteY14" fmla="*/ 406400 h 635000"/>
              <a:gd name="connsiteX15" fmla="*/ 6350 w 774700"/>
              <a:gd name="connsiteY15" fmla="*/ 406400 h 635000"/>
              <a:gd name="connsiteX16" fmla="*/ 6350 w 774700"/>
              <a:gd name="connsiteY16" fmla="*/ 628650 h 6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774700" h="635000">
                <a:moveTo>
                  <a:pt x="6350" y="628650"/>
                </a:moveTo>
                <a:lnTo>
                  <a:pt x="133350" y="628650"/>
                </a:lnTo>
                <a:lnTo>
                  <a:pt x="133350" y="628650"/>
                </a:lnTo>
                <a:lnTo>
                  <a:pt x="323850" y="628650"/>
                </a:lnTo>
                <a:lnTo>
                  <a:pt x="768350" y="628650"/>
                </a:lnTo>
                <a:lnTo>
                  <a:pt x="768350" y="406400"/>
                </a:lnTo>
                <a:lnTo>
                  <a:pt x="768350" y="406400"/>
                </a:lnTo>
                <a:lnTo>
                  <a:pt x="768350" y="311150"/>
                </a:lnTo>
                <a:lnTo>
                  <a:pt x="768350" y="247650"/>
                </a:lnTo>
                <a:lnTo>
                  <a:pt x="323850" y="247650"/>
                </a:lnTo>
                <a:lnTo>
                  <a:pt x="196811" y="6350"/>
                </a:lnTo>
                <a:lnTo>
                  <a:pt x="133350" y="247650"/>
                </a:lnTo>
                <a:lnTo>
                  <a:pt x="6350" y="247650"/>
                </a:lnTo>
                <a:lnTo>
                  <a:pt x="6350" y="311150"/>
                </a:lnTo>
                <a:lnTo>
                  <a:pt x="6350" y="406400"/>
                </a:lnTo>
                <a:lnTo>
                  <a:pt x="6350" y="406400"/>
                </a:lnTo>
                <a:lnTo>
                  <a:pt x="6350" y="628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1611" y="3637026"/>
            <a:ext cx="1409738" cy="711200"/>
          </a:xfrm>
          <a:custGeom>
            <a:avLst/>
            <a:gdLst>
              <a:gd name="connsiteX0" fmla="*/ 641388 w 1409738"/>
              <a:gd name="connsiteY0" fmla="*/ 704850 h 711200"/>
              <a:gd name="connsiteX1" fmla="*/ 768388 w 1409738"/>
              <a:gd name="connsiteY1" fmla="*/ 704850 h 711200"/>
              <a:gd name="connsiteX2" fmla="*/ 768388 w 1409738"/>
              <a:gd name="connsiteY2" fmla="*/ 704850 h 711200"/>
              <a:gd name="connsiteX3" fmla="*/ 958888 w 1409738"/>
              <a:gd name="connsiteY3" fmla="*/ 704850 h 711200"/>
              <a:gd name="connsiteX4" fmla="*/ 1403388 w 1409738"/>
              <a:gd name="connsiteY4" fmla="*/ 704850 h 711200"/>
              <a:gd name="connsiteX5" fmla="*/ 1403388 w 1409738"/>
              <a:gd name="connsiteY5" fmla="*/ 482600 h 711200"/>
              <a:gd name="connsiteX6" fmla="*/ 1403388 w 1409738"/>
              <a:gd name="connsiteY6" fmla="*/ 482600 h 711200"/>
              <a:gd name="connsiteX7" fmla="*/ 1403388 w 1409738"/>
              <a:gd name="connsiteY7" fmla="*/ 387350 h 711200"/>
              <a:gd name="connsiteX8" fmla="*/ 1403388 w 1409738"/>
              <a:gd name="connsiteY8" fmla="*/ 323850 h 711200"/>
              <a:gd name="connsiteX9" fmla="*/ 958888 w 1409738"/>
              <a:gd name="connsiteY9" fmla="*/ 323850 h 711200"/>
              <a:gd name="connsiteX10" fmla="*/ 768388 w 1409738"/>
              <a:gd name="connsiteY10" fmla="*/ 323850 h 711200"/>
              <a:gd name="connsiteX11" fmla="*/ 768388 w 1409738"/>
              <a:gd name="connsiteY11" fmla="*/ 323850 h 711200"/>
              <a:gd name="connsiteX12" fmla="*/ 641388 w 1409738"/>
              <a:gd name="connsiteY12" fmla="*/ 323850 h 711200"/>
              <a:gd name="connsiteX13" fmla="*/ 641388 w 1409738"/>
              <a:gd name="connsiteY13" fmla="*/ 387350 h 711200"/>
              <a:gd name="connsiteX14" fmla="*/ 6350 w 1409738"/>
              <a:gd name="connsiteY14" fmla="*/ 6350 h 711200"/>
              <a:gd name="connsiteX15" fmla="*/ 641388 w 1409738"/>
              <a:gd name="connsiteY15" fmla="*/ 482600 h 711200"/>
              <a:gd name="connsiteX16" fmla="*/ 641388 w 1409738"/>
              <a:gd name="connsiteY16" fmla="*/ 70485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409738" h="711200">
                <a:moveTo>
                  <a:pt x="641388" y="704850"/>
                </a:moveTo>
                <a:lnTo>
                  <a:pt x="768388" y="704850"/>
                </a:lnTo>
                <a:lnTo>
                  <a:pt x="768388" y="704850"/>
                </a:lnTo>
                <a:lnTo>
                  <a:pt x="958888" y="704850"/>
                </a:lnTo>
                <a:lnTo>
                  <a:pt x="1403388" y="704850"/>
                </a:lnTo>
                <a:lnTo>
                  <a:pt x="1403388" y="482600"/>
                </a:lnTo>
                <a:lnTo>
                  <a:pt x="1403388" y="482600"/>
                </a:lnTo>
                <a:lnTo>
                  <a:pt x="1403388" y="387350"/>
                </a:lnTo>
                <a:lnTo>
                  <a:pt x="1403388" y="323850"/>
                </a:lnTo>
                <a:lnTo>
                  <a:pt x="958888" y="323850"/>
                </a:lnTo>
                <a:lnTo>
                  <a:pt x="768388" y="323850"/>
                </a:lnTo>
                <a:lnTo>
                  <a:pt x="768388" y="323850"/>
                </a:lnTo>
                <a:lnTo>
                  <a:pt x="641388" y="323850"/>
                </a:lnTo>
                <a:lnTo>
                  <a:pt x="641388" y="387350"/>
                </a:lnTo>
                <a:lnTo>
                  <a:pt x="6350" y="6350"/>
                </a:lnTo>
                <a:lnTo>
                  <a:pt x="641388" y="482600"/>
                </a:lnTo>
                <a:lnTo>
                  <a:pt x="641388" y="7048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9775" y="3690873"/>
            <a:ext cx="774700" cy="609727"/>
          </a:xfrm>
          <a:custGeom>
            <a:avLst/>
            <a:gdLst>
              <a:gd name="connsiteX0" fmla="*/ 6350 w 774700"/>
              <a:gd name="connsiteY0" fmla="*/ 603377 h 609727"/>
              <a:gd name="connsiteX1" fmla="*/ 133350 w 774700"/>
              <a:gd name="connsiteY1" fmla="*/ 603377 h 609727"/>
              <a:gd name="connsiteX2" fmla="*/ 133350 w 774700"/>
              <a:gd name="connsiteY2" fmla="*/ 603377 h 609727"/>
              <a:gd name="connsiteX3" fmla="*/ 323850 w 774700"/>
              <a:gd name="connsiteY3" fmla="*/ 603377 h 609727"/>
              <a:gd name="connsiteX4" fmla="*/ 768350 w 774700"/>
              <a:gd name="connsiteY4" fmla="*/ 603377 h 609727"/>
              <a:gd name="connsiteX5" fmla="*/ 768350 w 774700"/>
              <a:gd name="connsiteY5" fmla="*/ 381127 h 609727"/>
              <a:gd name="connsiteX6" fmla="*/ 768350 w 774700"/>
              <a:gd name="connsiteY6" fmla="*/ 381127 h 609727"/>
              <a:gd name="connsiteX7" fmla="*/ 768350 w 774700"/>
              <a:gd name="connsiteY7" fmla="*/ 285877 h 609727"/>
              <a:gd name="connsiteX8" fmla="*/ 768350 w 774700"/>
              <a:gd name="connsiteY8" fmla="*/ 222377 h 609727"/>
              <a:gd name="connsiteX9" fmla="*/ 323850 w 774700"/>
              <a:gd name="connsiteY9" fmla="*/ 222377 h 609727"/>
              <a:gd name="connsiteX10" fmla="*/ 84073 w 774700"/>
              <a:gd name="connsiteY10" fmla="*/ 6350 h 609727"/>
              <a:gd name="connsiteX11" fmla="*/ 133350 w 774700"/>
              <a:gd name="connsiteY11" fmla="*/ 222377 h 609727"/>
              <a:gd name="connsiteX12" fmla="*/ 6350 w 774700"/>
              <a:gd name="connsiteY12" fmla="*/ 222377 h 609727"/>
              <a:gd name="connsiteX13" fmla="*/ 6350 w 774700"/>
              <a:gd name="connsiteY13" fmla="*/ 285877 h 609727"/>
              <a:gd name="connsiteX14" fmla="*/ 6350 w 774700"/>
              <a:gd name="connsiteY14" fmla="*/ 381127 h 609727"/>
              <a:gd name="connsiteX15" fmla="*/ 6350 w 774700"/>
              <a:gd name="connsiteY15" fmla="*/ 381127 h 609727"/>
              <a:gd name="connsiteX16" fmla="*/ 6350 w 774700"/>
              <a:gd name="connsiteY16" fmla="*/ 603377 h 6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774700" h="609727">
                <a:moveTo>
                  <a:pt x="6350" y="603377"/>
                </a:moveTo>
                <a:lnTo>
                  <a:pt x="133350" y="603377"/>
                </a:lnTo>
                <a:lnTo>
                  <a:pt x="133350" y="603377"/>
                </a:lnTo>
                <a:lnTo>
                  <a:pt x="323850" y="603377"/>
                </a:lnTo>
                <a:lnTo>
                  <a:pt x="768350" y="603377"/>
                </a:lnTo>
                <a:lnTo>
                  <a:pt x="768350" y="381127"/>
                </a:lnTo>
                <a:lnTo>
                  <a:pt x="768350" y="381127"/>
                </a:lnTo>
                <a:lnTo>
                  <a:pt x="768350" y="285877"/>
                </a:lnTo>
                <a:lnTo>
                  <a:pt x="768350" y="222377"/>
                </a:lnTo>
                <a:lnTo>
                  <a:pt x="323850" y="222377"/>
                </a:lnTo>
                <a:lnTo>
                  <a:pt x="84073" y="6350"/>
                </a:lnTo>
                <a:lnTo>
                  <a:pt x="133350" y="222377"/>
                </a:lnTo>
                <a:lnTo>
                  <a:pt x="6350" y="222377"/>
                </a:lnTo>
                <a:lnTo>
                  <a:pt x="6350" y="285877"/>
                </a:lnTo>
                <a:lnTo>
                  <a:pt x="6350" y="381127"/>
                </a:lnTo>
                <a:lnTo>
                  <a:pt x="6350" y="381127"/>
                </a:lnTo>
                <a:lnTo>
                  <a:pt x="6350" y="6033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22900" y="3690873"/>
            <a:ext cx="774700" cy="609727"/>
          </a:xfrm>
          <a:custGeom>
            <a:avLst/>
            <a:gdLst>
              <a:gd name="connsiteX0" fmla="*/ 6350 w 774700"/>
              <a:gd name="connsiteY0" fmla="*/ 603377 h 609727"/>
              <a:gd name="connsiteX1" fmla="*/ 133350 w 774700"/>
              <a:gd name="connsiteY1" fmla="*/ 603377 h 609727"/>
              <a:gd name="connsiteX2" fmla="*/ 133350 w 774700"/>
              <a:gd name="connsiteY2" fmla="*/ 603377 h 609727"/>
              <a:gd name="connsiteX3" fmla="*/ 323850 w 774700"/>
              <a:gd name="connsiteY3" fmla="*/ 603377 h 609727"/>
              <a:gd name="connsiteX4" fmla="*/ 768350 w 774700"/>
              <a:gd name="connsiteY4" fmla="*/ 603377 h 609727"/>
              <a:gd name="connsiteX5" fmla="*/ 768350 w 774700"/>
              <a:gd name="connsiteY5" fmla="*/ 381127 h 609727"/>
              <a:gd name="connsiteX6" fmla="*/ 768350 w 774700"/>
              <a:gd name="connsiteY6" fmla="*/ 381127 h 609727"/>
              <a:gd name="connsiteX7" fmla="*/ 768350 w 774700"/>
              <a:gd name="connsiteY7" fmla="*/ 285877 h 609727"/>
              <a:gd name="connsiteX8" fmla="*/ 768350 w 774700"/>
              <a:gd name="connsiteY8" fmla="*/ 222377 h 609727"/>
              <a:gd name="connsiteX9" fmla="*/ 323850 w 774700"/>
              <a:gd name="connsiteY9" fmla="*/ 222377 h 609727"/>
              <a:gd name="connsiteX10" fmla="*/ 84073 w 774700"/>
              <a:gd name="connsiteY10" fmla="*/ 6350 h 609727"/>
              <a:gd name="connsiteX11" fmla="*/ 133350 w 774700"/>
              <a:gd name="connsiteY11" fmla="*/ 222377 h 609727"/>
              <a:gd name="connsiteX12" fmla="*/ 6350 w 774700"/>
              <a:gd name="connsiteY12" fmla="*/ 222377 h 609727"/>
              <a:gd name="connsiteX13" fmla="*/ 6350 w 774700"/>
              <a:gd name="connsiteY13" fmla="*/ 285877 h 609727"/>
              <a:gd name="connsiteX14" fmla="*/ 6350 w 774700"/>
              <a:gd name="connsiteY14" fmla="*/ 381127 h 609727"/>
              <a:gd name="connsiteX15" fmla="*/ 6350 w 774700"/>
              <a:gd name="connsiteY15" fmla="*/ 381127 h 609727"/>
              <a:gd name="connsiteX16" fmla="*/ 6350 w 774700"/>
              <a:gd name="connsiteY16" fmla="*/ 603377 h 6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774700" h="609727">
                <a:moveTo>
                  <a:pt x="6350" y="603377"/>
                </a:moveTo>
                <a:lnTo>
                  <a:pt x="133350" y="603377"/>
                </a:lnTo>
                <a:lnTo>
                  <a:pt x="133350" y="603377"/>
                </a:lnTo>
                <a:lnTo>
                  <a:pt x="323850" y="603377"/>
                </a:lnTo>
                <a:lnTo>
                  <a:pt x="768350" y="603377"/>
                </a:lnTo>
                <a:lnTo>
                  <a:pt x="768350" y="381127"/>
                </a:lnTo>
                <a:lnTo>
                  <a:pt x="768350" y="381127"/>
                </a:lnTo>
                <a:lnTo>
                  <a:pt x="768350" y="285877"/>
                </a:lnTo>
                <a:lnTo>
                  <a:pt x="768350" y="222377"/>
                </a:lnTo>
                <a:lnTo>
                  <a:pt x="323850" y="222377"/>
                </a:lnTo>
                <a:lnTo>
                  <a:pt x="84073" y="6350"/>
                </a:lnTo>
                <a:lnTo>
                  <a:pt x="133350" y="222377"/>
                </a:lnTo>
                <a:lnTo>
                  <a:pt x="6350" y="222377"/>
                </a:lnTo>
                <a:lnTo>
                  <a:pt x="6350" y="285877"/>
                </a:lnTo>
                <a:lnTo>
                  <a:pt x="6350" y="381127"/>
                </a:lnTo>
                <a:lnTo>
                  <a:pt x="6350" y="381127"/>
                </a:lnTo>
                <a:lnTo>
                  <a:pt x="6350" y="6033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6775" y="3657600"/>
            <a:ext cx="774700" cy="571500"/>
          </a:xfrm>
          <a:custGeom>
            <a:avLst/>
            <a:gdLst>
              <a:gd name="connsiteX0" fmla="*/ 6350 w 774700"/>
              <a:gd name="connsiteY0" fmla="*/ 565150 h 571500"/>
              <a:gd name="connsiteX1" fmla="*/ 133350 w 774700"/>
              <a:gd name="connsiteY1" fmla="*/ 565150 h 571500"/>
              <a:gd name="connsiteX2" fmla="*/ 133350 w 774700"/>
              <a:gd name="connsiteY2" fmla="*/ 565150 h 571500"/>
              <a:gd name="connsiteX3" fmla="*/ 323850 w 774700"/>
              <a:gd name="connsiteY3" fmla="*/ 565150 h 571500"/>
              <a:gd name="connsiteX4" fmla="*/ 768350 w 774700"/>
              <a:gd name="connsiteY4" fmla="*/ 565150 h 571500"/>
              <a:gd name="connsiteX5" fmla="*/ 768350 w 774700"/>
              <a:gd name="connsiteY5" fmla="*/ 342900 h 571500"/>
              <a:gd name="connsiteX6" fmla="*/ 768350 w 774700"/>
              <a:gd name="connsiteY6" fmla="*/ 342900 h 571500"/>
              <a:gd name="connsiteX7" fmla="*/ 768350 w 774700"/>
              <a:gd name="connsiteY7" fmla="*/ 247650 h 571500"/>
              <a:gd name="connsiteX8" fmla="*/ 768350 w 774700"/>
              <a:gd name="connsiteY8" fmla="*/ 184150 h 571500"/>
              <a:gd name="connsiteX9" fmla="*/ 323850 w 774700"/>
              <a:gd name="connsiteY9" fmla="*/ 184150 h 571500"/>
              <a:gd name="connsiteX10" fmla="*/ 133350 w 774700"/>
              <a:gd name="connsiteY10" fmla="*/ 6350 h 571500"/>
              <a:gd name="connsiteX11" fmla="*/ 133350 w 774700"/>
              <a:gd name="connsiteY11" fmla="*/ 184150 h 571500"/>
              <a:gd name="connsiteX12" fmla="*/ 6350 w 774700"/>
              <a:gd name="connsiteY12" fmla="*/ 184150 h 571500"/>
              <a:gd name="connsiteX13" fmla="*/ 6350 w 774700"/>
              <a:gd name="connsiteY13" fmla="*/ 247650 h 571500"/>
              <a:gd name="connsiteX14" fmla="*/ 6350 w 774700"/>
              <a:gd name="connsiteY14" fmla="*/ 342900 h 571500"/>
              <a:gd name="connsiteX15" fmla="*/ 6350 w 774700"/>
              <a:gd name="connsiteY15" fmla="*/ 342900 h 571500"/>
              <a:gd name="connsiteX16" fmla="*/ 6350 w 774700"/>
              <a:gd name="connsiteY16" fmla="*/ 56515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774700" h="571500">
                <a:moveTo>
                  <a:pt x="6350" y="565150"/>
                </a:moveTo>
                <a:lnTo>
                  <a:pt x="133350" y="565150"/>
                </a:lnTo>
                <a:lnTo>
                  <a:pt x="133350" y="565150"/>
                </a:lnTo>
                <a:lnTo>
                  <a:pt x="323850" y="565150"/>
                </a:lnTo>
                <a:lnTo>
                  <a:pt x="768350" y="565150"/>
                </a:lnTo>
                <a:lnTo>
                  <a:pt x="768350" y="342900"/>
                </a:lnTo>
                <a:lnTo>
                  <a:pt x="768350" y="342900"/>
                </a:lnTo>
                <a:lnTo>
                  <a:pt x="768350" y="247650"/>
                </a:lnTo>
                <a:lnTo>
                  <a:pt x="768350" y="184150"/>
                </a:lnTo>
                <a:lnTo>
                  <a:pt x="323850" y="184150"/>
                </a:lnTo>
                <a:lnTo>
                  <a:pt x="133350" y="6350"/>
                </a:lnTo>
                <a:lnTo>
                  <a:pt x="133350" y="184150"/>
                </a:lnTo>
                <a:lnTo>
                  <a:pt x="6350" y="184150"/>
                </a:lnTo>
                <a:lnTo>
                  <a:pt x="6350" y="247650"/>
                </a:lnTo>
                <a:lnTo>
                  <a:pt x="6350" y="342900"/>
                </a:lnTo>
                <a:lnTo>
                  <a:pt x="6350" y="342900"/>
                </a:lnTo>
                <a:lnTo>
                  <a:pt x="6350" y="565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47026" y="3690873"/>
            <a:ext cx="774700" cy="609727"/>
          </a:xfrm>
          <a:custGeom>
            <a:avLst/>
            <a:gdLst>
              <a:gd name="connsiteX0" fmla="*/ 6350 w 774700"/>
              <a:gd name="connsiteY0" fmla="*/ 603377 h 609727"/>
              <a:gd name="connsiteX1" fmla="*/ 133350 w 774700"/>
              <a:gd name="connsiteY1" fmla="*/ 603377 h 609727"/>
              <a:gd name="connsiteX2" fmla="*/ 133350 w 774700"/>
              <a:gd name="connsiteY2" fmla="*/ 603377 h 609727"/>
              <a:gd name="connsiteX3" fmla="*/ 323850 w 774700"/>
              <a:gd name="connsiteY3" fmla="*/ 603377 h 609727"/>
              <a:gd name="connsiteX4" fmla="*/ 768350 w 774700"/>
              <a:gd name="connsiteY4" fmla="*/ 603377 h 609727"/>
              <a:gd name="connsiteX5" fmla="*/ 768350 w 774700"/>
              <a:gd name="connsiteY5" fmla="*/ 381127 h 609727"/>
              <a:gd name="connsiteX6" fmla="*/ 768350 w 774700"/>
              <a:gd name="connsiteY6" fmla="*/ 381127 h 609727"/>
              <a:gd name="connsiteX7" fmla="*/ 768350 w 774700"/>
              <a:gd name="connsiteY7" fmla="*/ 285877 h 609727"/>
              <a:gd name="connsiteX8" fmla="*/ 768350 w 774700"/>
              <a:gd name="connsiteY8" fmla="*/ 222377 h 609727"/>
              <a:gd name="connsiteX9" fmla="*/ 323850 w 774700"/>
              <a:gd name="connsiteY9" fmla="*/ 222377 h 609727"/>
              <a:gd name="connsiteX10" fmla="*/ 84073 w 774700"/>
              <a:gd name="connsiteY10" fmla="*/ 6350 h 609727"/>
              <a:gd name="connsiteX11" fmla="*/ 133350 w 774700"/>
              <a:gd name="connsiteY11" fmla="*/ 222377 h 609727"/>
              <a:gd name="connsiteX12" fmla="*/ 6350 w 774700"/>
              <a:gd name="connsiteY12" fmla="*/ 222377 h 609727"/>
              <a:gd name="connsiteX13" fmla="*/ 6350 w 774700"/>
              <a:gd name="connsiteY13" fmla="*/ 285877 h 609727"/>
              <a:gd name="connsiteX14" fmla="*/ 6350 w 774700"/>
              <a:gd name="connsiteY14" fmla="*/ 381127 h 609727"/>
              <a:gd name="connsiteX15" fmla="*/ 6350 w 774700"/>
              <a:gd name="connsiteY15" fmla="*/ 381127 h 609727"/>
              <a:gd name="connsiteX16" fmla="*/ 6350 w 774700"/>
              <a:gd name="connsiteY16" fmla="*/ 603377 h 6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774700" h="609727">
                <a:moveTo>
                  <a:pt x="6350" y="603377"/>
                </a:moveTo>
                <a:lnTo>
                  <a:pt x="133350" y="603377"/>
                </a:lnTo>
                <a:lnTo>
                  <a:pt x="133350" y="603377"/>
                </a:lnTo>
                <a:lnTo>
                  <a:pt x="323850" y="603377"/>
                </a:lnTo>
                <a:lnTo>
                  <a:pt x="768350" y="603377"/>
                </a:lnTo>
                <a:lnTo>
                  <a:pt x="768350" y="381127"/>
                </a:lnTo>
                <a:lnTo>
                  <a:pt x="768350" y="381127"/>
                </a:lnTo>
                <a:lnTo>
                  <a:pt x="768350" y="285877"/>
                </a:lnTo>
                <a:lnTo>
                  <a:pt x="768350" y="222377"/>
                </a:lnTo>
                <a:lnTo>
                  <a:pt x="323850" y="222377"/>
                </a:lnTo>
                <a:lnTo>
                  <a:pt x="84073" y="6350"/>
                </a:lnTo>
                <a:lnTo>
                  <a:pt x="133350" y="222377"/>
                </a:lnTo>
                <a:lnTo>
                  <a:pt x="6350" y="222377"/>
                </a:lnTo>
                <a:lnTo>
                  <a:pt x="6350" y="285877"/>
                </a:lnTo>
                <a:lnTo>
                  <a:pt x="6350" y="381127"/>
                </a:lnTo>
                <a:lnTo>
                  <a:pt x="6350" y="381127"/>
                </a:lnTo>
                <a:lnTo>
                  <a:pt x="6350" y="6033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5376" y="3770376"/>
            <a:ext cx="857250" cy="642873"/>
          </a:xfrm>
          <a:custGeom>
            <a:avLst/>
            <a:gdLst>
              <a:gd name="connsiteX0" fmla="*/ 0 w 857250"/>
              <a:gd name="connsiteY0" fmla="*/ 321436 h 642873"/>
              <a:gd name="connsiteX1" fmla="*/ 428625 w 857250"/>
              <a:gd name="connsiteY1" fmla="*/ 0 h 642873"/>
              <a:gd name="connsiteX2" fmla="*/ 857250 w 857250"/>
              <a:gd name="connsiteY2" fmla="*/ 321436 h 642873"/>
              <a:gd name="connsiteX3" fmla="*/ 428625 w 857250"/>
              <a:gd name="connsiteY3" fmla="*/ 642873 h 642873"/>
              <a:gd name="connsiteX4" fmla="*/ 0 w 857250"/>
              <a:gd name="connsiteY4" fmla="*/ 321436 h 6428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7250" h="642873">
                <a:moveTo>
                  <a:pt x="0" y="321436"/>
                </a:moveTo>
                <a:cubicBezTo>
                  <a:pt x="0" y="143890"/>
                  <a:pt x="191896" y="0"/>
                  <a:pt x="428625" y="0"/>
                </a:cubicBezTo>
                <a:cubicBezTo>
                  <a:pt x="665226" y="0"/>
                  <a:pt x="857250" y="143890"/>
                  <a:pt x="857250" y="321436"/>
                </a:cubicBezTo>
                <a:cubicBezTo>
                  <a:pt x="857250" y="498983"/>
                  <a:pt x="665226" y="642873"/>
                  <a:pt x="428625" y="642873"/>
                </a:cubicBezTo>
                <a:cubicBezTo>
                  <a:pt x="191896" y="642873"/>
                  <a:pt x="0" y="498983"/>
                  <a:pt x="0" y="321436"/>
                </a:cubicBezTo>
              </a:path>
            </a:pathLst>
          </a:custGeom>
          <a:solidFill>
            <a:srgbClr val="e7ee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09026" y="3764026"/>
            <a:ext cx="869950" cy="655573"/>
          </a:xfrm>
          <a:custGeom>
            <a:avLst/>
            <a:gdLst>
              <a:gd name="connsiteX0" fmla="*/ 6350 w 869950"/>
              <a:gd name="connsiteY0" fmla="*/ 327786 h 655573"/>
              <a:gd name="connsiteX1" fmla="*/ 434975 w 869950"/>
              <a:gd name="connsiteY1" fmla="*/ 6350 h 655573"/>
              <a:gd name="connsiteX2" fmla="*/ 863600 w 869950"/>
              <a:gd name="connsiteY2" fmla="*/ 327786 h 655573"/>
              <a:gd name="connsiteX3" fmla="*/ 434975 w 869950"/>
              <a:gd name="connsiteY3" fmla="*/ 649223 h 655573"/>
              <a:gd name="connsiteX4" fmla="*/ 6350 w 869950"/>
              <a:gd name="connsiteY4" fmla="*/ 327786 h 655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9950" h="655573">
                <a:moveTo>
                  <a:pt x="6350" y="327786"/>
                </a:moveTo>
                <a:cubicBezTo>
                  <a:pt x="6350" y="150240"/>
                  <a:pt x="198246" y="6350"/>
                  <a:pt x="434975" y="6350"/>
                </a:cubicBezTo>
                <a:cubicBezTo>
                  <a:pt x="671576" y="6350"/>
                  <a:pt x="863600" y="150240"/>
                  <a:pt x="863600" y="327786"/>
                </a:cubicBezTo>
                <a:cubicBezTo>
                  <a:pt x="863600" y="505333"/>
                  <a:pt x="671576" y="649223"/>
                  <a:pt x="434975" y="649223"/>
                </a:cubicBezTo>
                <a:cubicBezTo>
                  <a:pt x="198246" y="649223"/>
                  <a:pt x="6350" y="505333"/>
                  <a:pt x="6350" y="3277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028700"/>
            <a:ext cx="7848600" cy="1092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" y="3632200"/>
            <a:ext cx="17145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3657600"/>
            <a:ext cx="7874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3695700"/>
            <a:ext cx="787400" cy="609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2900" y="3695700"/>
            <a:ext cx="774700" cy="609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42200" y="3695700"/>
            <a:ext cx="787400" cy="609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733425" y="3074923"/>
          <a:ext cx="7467600" cy="609727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4c6d4e"/>
                      </a:solidFill>
                      <a:prstDash val="soli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4c6d4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4c6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84200" y="469900"/>
            <a:ext cx="76327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65100" algn="l"/>
                <a:tab pos="7366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队列的顺序存储实现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651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队列的顺序存储结构通常由一个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一维数组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和一个记录队列头元</a:t>
            </a:r>
          </a:p>
          <a:p>
            <a:pPr>
              <a:lnSpc>
                <a:spcPts val="3000"/>
              </a:lnSpc>
              <a:tabLst>
                <a:tab pos="1651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素位置的变量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以及一个记录队列尾元素位置的变量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组成。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65100" algn="l"/>
                <a:tab pos="736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一个工作队列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673600"/>
            <a:ext cx="1219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0" y="4673600"/>
            <a:ext cx="1447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4686300"/>
            <a:ext cx="12192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4686300"/>
            <a:ext cx="12192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4064000"/>
            <a:ext cx="54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2882900"/>
            <a:ext cx="5588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2844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2844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2882900"/>
            <a:ext cx="5588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2882900"/>
            <a:ext cx="5715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1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2882900"/>
            <a:ext cx="5461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2882900"/>
            <a:ext cx="4699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23300" y="6654800"/>
            <a:ext cx="406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19/23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203200"/>
            <a:ext cx="8636000" cy="5816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848600" y="2514600"/>
            <a:ext cx="36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86600" y="3962400"/>
            <a:ext cx="36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0" y="3962400"/>
            <a:ext cx="36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[3]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02100" y="2438400"/>
            <a:ext cx="36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[4]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990600"/>
            <a:ext cx="36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[5]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1676400"/>
            <a:ext cx="1308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2146300"/>
            <a:ext cx="15113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3086100"/>
            <a:ext cx="13081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4419600"/>
            <a:ext cx="1308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72300" y="2374900"/>
            <a:ext cx="4445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0" y="3187700"/>
            <a:ext cx="4445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</a:p>
          <a:p>
            <a:pPr>
              <a:lnSpc>
                <a:spcPts val="2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10200" y="3200400"/>
            <a:ext cx="4445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2324100"/>
            <a:ext cx="4445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</a:p>
          <a:p>
            <a:pPr>
              <a:lnSpc>
                <a:spcPts val="2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13970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17018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67500" y="17399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635000"/>
            <a:ext cx="15240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顺环队列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03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15100" y="622300"/>
            <a:ext cx="9525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429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</a:p>
          <a:p>
            <a:pPr>
              <a:lnSpc>
                <a:spcPts val="2300"/>
              </a:lnSpc>
              <a:tabLst>
                <a:tab pos="3429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419100" algn="l"/>
              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4546600"/>
            <a:ext cx="53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50200" y="3124200"/>
            <a:ext cx="800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90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3022600"/>
            <a:ext cx="53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11600" y="1117600"/>
            <a:ext cx="53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97800" y="977900"/>
            <a:ext cx="6985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651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  <a:p>
            <a:pPr>
              <a:lnSpc>
                <a:spcPts val="27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0" y="2019300"/>
            <a:ext cx="53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978400"/>
            <a:ext cx="304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考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5308600"/>
            <a:ext cx="3479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这种方案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标记：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4991100"/>
            <a:ext cx="82169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28600" algn="l"/>
                <a:tab pos="7823200" algn="l"/>
              </a:tabLst>
            </a:pPr>
            <a:r>
              <a:rPr lang="en-US" altLang="zh-CN" sz="1800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思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解决方案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000"/>
              </a:lnSpc>
              <a:tabLst>
                <a:tab pos="228600" algn="l"/>
                <a:tab pos="782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使用额外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：堆栈空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和满的判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别条件是什么？</a:t>
            </a:r>
          </a:p>
          <a:p>
            <a:pPr>
              <a:lnSpc>
                <a:spcPts val="2600"/>
              </a:lnSpc>
              <a:tabLst>
                <a:tab pos="228600" algn="l"/>
                <a:tab pos="782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为什么会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现空、满无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78232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20/23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94026" y="701675"/>
            <a:ext cx="25400" cy="2494279"/>
          </a:xfrm>
          <a:custGeom>
            <a:avLst/>
            <a:gdLst>
              <a:gd name="connsiteX0" fmla="*/ 6350 w 25400"/>
              <a:gd name="connsiteY0" fmla="*/ 6350 h 2494279"/>
              <a:gd name="connsiteX1" fmla="*/ 6350 w 25400"/>
              <a:gd name="connsiteY1" fmla="*/ 2487929 h 2494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494279">
                <a:moveTo>
                  <a:pt x="6350" y="6350"/>
                </a:moveTo>
                <a:lnTo>
                  <a:pt x="6350" y="24879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37525" y="701675"/>
            <a:ext cx="25400" cy="2494279"/>
          </a:xfrm>
          <a:custGeom>
            <a:avLst/>
            <a:gdLst>
              <a:gd name="connsiteX0" fmla="*/ 6350 w 25400"/>
              <a:gd name="connsiteY0" fmla="*/ 6350 h 2494279"/>
              <a:gd name="connsiteX1" fmla="*/ 6350 w 25400"/>
              <a:gd name="connsiteY1" fmla="*/ 2487929 h 2494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494279">
                <a:moveTo>
                  <a:pt x="6350" y="6350"/>
                </a:moveTo>
                <a:lnTo>
                  <a:pt x="6350" y="24879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7676" y="708025"/>
            <a:ext cx="5668898" cy="25400"/>
          </a:xfrm>
          <a:custGeom>
            <a:avLst/>
            <a:gdLst>
              <a:gd name="connsiteX0" fmla="*/ 6350 w 5668898"/>
              <a:gd name="connsiteY0" fmla="*/ 6350 h 25400"/>
              <a:gd name="connsiteX1" fmla="*/ 5662548 w 56688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68898" h="25400">
                <a:moveTo>
                  <a:pt x="6350" y="6350"/>
                </a:moveTo>
                <a:lnTo>
                  <a:pt x="56625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7676" y="3176904"/>
            <a:ext cx="5668898" cy="25400"/>
          </a:xfrm>
          <a:custGeom>
            <a:avLst/>
            <a:gdLst>
              <a:gd name="connsiteX0" fmla="*/ 6350 w 5668898"/>
              <a:gd name="connsiteY0" fmla="*/ 6350 h 25400"/>
              <a:gd name="connsiteX1" fmla="*/ 5662548 w 56688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68898" h="25400">
                <a:moveTo>
                  <a:pt x="6350" y="6350"/>
                </a:moveTo>
                <a:lnTo>
                  <a:pt x="56625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94026" y="3273425"/>
            <a:ext cx="25400" cy="2811462"/>
          </a:xfrm>
          <a:custGeom>
            <a:avLst/>
            <a:gdLst>
              <a:gd name="connsiteX0" fmla="*/ 6350 w 25400"/>
              <a:gd name="connsiteY0" fmla="*/ 6350 h 2811462"/>
              <a:gd name="connsiteX1" fmla="*/ 6350 w 25400"/>
              <a:gd name="connsiteY1" fmla="*/ 2805112 h 2811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811462">
                <a:moveTo>
                  <a:pt x="6350" y="6350"/>
                </a:moveTo>
                <a:lnTo>
                  <a:pt x="6350" y="280511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37525" y="3273425"/>
            <a:ext cx="25400" cy="2811462"/>
          </a:xfrm>
          <a:custGeom>
            <a:avLst/>
            <a:gdLst>
              <a:gd name="connsiteX0" fmla="*/ 6350 w 25400"/>
              <a:gd name="connsiteY0" fmla="*/ 6350 h 2811462"/>
              <a:gd name="connsiteX1" fmla="*/ 6350 w 25400"/>
              <a:gd name="connsiteY1" fmla="*/ 2805112 h 2811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811462">
                <a:moveTo>
                  <a:pt x="6350" y="6350"/>
                </a:moveTo>
                <a:lnTo>
                  <a:pt x="6350" y="280511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7676" y="3279775"/>
            <a:ext cx="5668898" cy="25400"/>
          </a:xfrm>
          <a:custGeom>
            <a:avLst/>
            <a:gdLst>
              <a:gd name="connsiteX0" fmla="*/ 6350 w 5668898"/>
              <a:gd name="connsiteY0" fmla="*/ 6350 h 25400"/>
              <a:gd name="connsiteX1" fmla="*/ 5662548 w 56688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68898" h="25400">
                <a:moveTo>
                  <a:pt x="6350" y="6350"/>
                </a:moveTo>
                <a:lnTo>
                  <a:pt x="56625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7676" y="6065837"/>
            <a:ext cx="5668898" cy="25400"/>
          </a:xfrm>
          <a:custGeom>
            <a:avLst/>
            <a:gdLst>
              <a:gd name="connsiteX0" fmla="*/ 6350 w 5668898"/>
              <a:gd name="connsiteY0" fmla="*/ 6350 h 25400"/>
              <a:gd name="connsiteX1" fmla="*/ 5662548 w 56688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68898" h="25400">
                <a:moveTo>
                  <a:pt x="6350" y="6350"/>
                </a:moveTo>
                <a:lnTo>
                  <a:pt x="56625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8041" y="1463039"/>
            <a:ext cx="4651613" cy="3186569"/>
          </a:xfrm>
          <a:custGeom>
            <a:avLst/>
            <a:gdLst>
              <a:gd name="connsiteX0" fmla="*/ 4645263 w 4651613"/>
              <a:gd name="connsiteY0" fmla="*/ 6350 h 3186569"/>
              <a:gd name="connsiteX1" fmla="*/ 2068941 w 4651613"/>
              <a:gd name="connsiteY1" fmla="*/ 1523492 h 3186569"/>
              <a:gd name="connsiteX2" fmla="*/ 1178290 w 4651613"/>
              <a:gd name="connsiteY2" fmla="*/ 3167633 h 3186569"/>
              <a:gd name="connsiteX3" fmla="*/ 15249 w 4651613"/>
              <a:gd name="connsiteY3" fmla="*/ 1908429 h 3186569"/>
              <a:gd name="connsiteX4" fmla="*/ 905977 w 4651613"/>
              <a:gd name="connsiteY4" fmla="*/ 264160 h 3186569"/>
              <a:gd name="connsiteX5" fmla="*/ 1943211 w 4651613"/>
              <a:gd name="connsiteY5" fmla="*/ 993648 h 3186569"/>
              <a:gd name="connsiteX6" fmla="*/ 4645263 w 4651613"/>
              <a:gd name="connsiteY6" fmla="*/ 6350 h 31865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651613" h="3186569">
                <a:moveTo>
                  <a:pt x="4645263" y="6350"/>
                </a:moveTo>
                <a:lnTo>
                  <a:pt x="2068941" y="1523492"/>
                </a:lnTo>
                <a:cubicBezTo>
                  <a:pt x="2144125" y="2325243"/>
                  <a:pt x="1745345" y="3061462"/>
                  <a:pt x="1178290" y="3167633"/>
                </a:cubicBezTo>
                <a:cubicBezTo>
                  <a:pt x="611133" y="3273932"/>
                  <a:pt x="90433" y="2710180"/>
                  <a:pt x="15249" y="1908429"/>
                </a:cubicBezTo>
                <a:cubicBezTo>
                  <a:pt x="-59934" y="1106551"/>
                  <a:pt x="338858" y="370458"/>
                  <a:pt x="905977" y="264160"/>
                </a:cubicBezTo>
                <a:cubicBezTo>
                  <a:pt x="1324594" y="185674"/>
                  <a:pt x="1734931" y="474345"/>
                  <a:pt x="1943211" y="993648"/>
                </a:cubicBezTo>
                <a:lnTo>
                  <a:pt x="464526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4751" y="1285875"/>
            <a:ext cx="2700273" cy="285750"/>
          </a:xfrm>
          <a:custGeom>
            <a:avLst/>
            <a:gdLst>
              <a:gd name="connsiteX0" fmla="*/ 0 w 2700273"/>
              <a:gd name="connsiteY0" fmla="*/ 285750 h 285750"/>
              <a:gd name="connsiteX1" fmla="*/ 2700273 w 2700273"/>
              <a:gd name="connsiteY1" fmla="*/ 285750 h 285750"/>
              <a:gd name="connsiteX2" fmla="*/ 2700273 w 2700273"/>
              <a:gd name="connsiteY2" fmla="*/ 0 h 285750"/>
              <a:gd name="connsiteX3" fmla="*/ 0 w 2700273"/>
              <a:gd name="connsiteY3" fmla="*/ 0 h 285750"/>
              <a:gd name="connsiteX4" fmla="*/ 0 w 2700273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00273" h="285750">
                <a:moveTo>
                  <a:pt x="0" y="285750"/>
                </a:moveTo>
                <a:lnTo>
                  <a:pt x="2700273" y="285750"/>
                </a:lnTo>
                <a:lnTo>
                  <a:pt x="2700273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ebc3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8401" y="1279525"/>
            <a:ext cx="2712973" cy="298450"/>
          </a:xfrm>
          <a:custGeom>
            <a:avLst/>
            <a:gdLst>
              <a:gd name="connsiteX0" fmla="*/ 6350 w 2712973"/>
              <a:gd name="connsiteY0" fmla="*/ 292100 h 298450"/>
              <a:gd name="connsiteX1" fmla="*/ 2706623 w 2712973"/>
              <a:gd name="connsiteY1" fmla="*/ 292100 h 298450"/>
              <a:gd name="connsiteX2" fmla="*/ 2706623 w 2712973"/>
              <a:gd name="connsiteY2" fmla="*/ 6350 h 298450"/>
              <a:gd name="connsiteX3" fmla="*/ 6350 w 2712973"/>
              <a:gd name="connsiteY3" fmla="*/ 6350 h 298450"/>
              <a:gd name="connsiteX4" fmla="*/ 6350 w 2712973"/>
              <a:gd name="connsiteY4" fmla="*/ 292100 h 298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2973" h="298450">
                <a:moveTo>
                  <a:pt x="6350" y="292100"/>
                </a:moveTo>
                <a:lnTo>
                  <a:pt x="2706623" y="292100"/>
                </a:lnTo>
                <a:lnTo>
                  <a:pt x="2706623" y="6350"/>
                </a:lnTo>
                <a:lnTo>
                  <a:pt x="6350" y="6350"/>
                </a:lnTo>
                <a:lnTo>
                  <a:pt x="6350" y="292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14876" y="2357501"/>
            <a:ext cx="2700273" cy="285750"/>
          </a:xfrm>
          <a:custGeom>
            <a:avLst/>
            <a:gdLst>
              <a:gd name="connsiteX0" fmla="*/ 0 w 2700273"/>
              <a:gd name="connsiteY0" fmla="*/ 285750 h 285750"/>
              <a:gd name="connsiteX1" fmla="*/ 2700273 w 2700273"/>
              <a:gd name="connsiteY1" fmla="*/ 285750 h 285750"/>
              <a:gd name="connsiteX2" fmla="*/ 2700273 w 2700273"/>
              <a:gd name="connsiteY2" fmla="*/ 0 h 285750"/>
              <a:gd name="connsiteX3" fmla="*/ 0 w 2700273"/>
              <a:gd name="connsiteY3" fmla="*/ 0 h 285750"/>
              <a:gd name="connsiteX4" fmla="*/ 0 w 2700273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00273" h="285750">
                <a:moveTo>
                  <a:pt x="0" y="285750"/>
                </a:moveTo>
                <a:lnTo>
                  <a:pt x="2700273" y="285750"/>
                </a:lnTo>
                <a:lnTo>
                  <a:pt x="2700273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ebc3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08526" y="2351151"/>
            <a:ext cx="2712973" cy="298450"/>
          </a:xfrm>
          <a:custGeom>
            <a:avLst/>
            <a:gdLst>
              <a:gd name="connsiteX0" fmla="*/ 6350 w 2712973"/>
              <a:gd name="connsiteY0" fmla="*/ 292100 h 298450"/>
              <a:gd name="connsiteX1" fmla="*/ 2706623 w 2712973"/>
              <a:gd name="connsiteY1" fmla="*/ 292100 h 298450"/>
              <a:gd name="connsiteX2" fmla="*/ 2706623 w 2712973"/>
              <a:gd name="connsiteY2" fmla="*/ 6350 h 298450"/>
              <a:gd name="connsiteX3" fmla="*/ 6350 w 2712973"/>
              <a:gd name="connsiteY3" fmla="*/ 6350 h 298450"/>
              <a:gd name="connsiteX4" fmla="*/ 6350 w 2712973"/>
              <a:gd name="connsiteY4" fmla="*/ 292100 h 298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2973" h="298450">
                <a:moveTo>
                  <a:pt x="6350" y="292100"/>
                </a:moveTo>
                <a:lnTo>
                  <a:pt x="2706623" y="292100"/>
                </a:lnTo>
                <a:lnTo>
                  <a:pt x="2706623" y="6350"/>
                </a:lnTo>
                <a:lnTo>
                  <a:pt x="6350" y="6350"/>
                </a:lnTo>
                <a:lnTo>
                  <a:pt x="6350" y="292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4875" y="4929123"/>
            <a:ext cx="2700401" cy="285750"/>
          </a:xfrm>
          <a:custGeom>
            <a:avLst/>
            <a:gdLst>
              <a:gd name="connsiteX0" fmla="*/ 0 w 2700401"/>
              <a:gd name="connsiteY0" fmla="*/ 285750 h 285750"/>
              <a:gd name="connsiteX1" fmla="*/ 2700401 w 2700401"/>
              <a:gd name="connsiteY1" fmla="*/ 285750 h 285750"/>
              <a:gd name="connsiteX2" fmla="*/ 2700401 w 2700401"/>
              <a:gd name="connsiteY2" fmla="*/ 0 h 285750"/>
              <a:gd name="connsiteX3" fmla="*/ 0 w 2700401"/>
              <a:gd name="connsiteY3" fmla="*/ 0 h 285750"/>
              <a:gd name="connsiteX4" fmla="*/ 0 w 2700401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00401" h="285750">
                <a:moveTo>
                  <a:pt x="0" y="285750"/>
                </a:moveTo>
                <a:lnTo>
                  <a:pt x="2700401" y="285750"/>
                </a:lnTo>
                <a:lnTo>
                  <a:pt x="2700401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ebc3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8525" y="4922773"/>
            <a:ext cx="2713101" cy="298450"/>
          </a:xfrm>
          <a:custGeom>
            <a:avLst/>
            <a:gdLst>
              <a:gd name="connsiteX0" fmla="*/ 6350 w 2713101"/>
              <a:gd name="connsiteY0" fmla="*/ 292100 h 298450"/>
              <a:gd name="connsiteX1" fmla="*/ 2706751 w 2713101"/>
              <a:gd name="connsiteY1" fmla="*/ 292100 h 298450"/>
              <a:gd name="connsiteX2" fmla="*/ 2706751 w 2713101"/>
              <a:gd name="connsiteY2" fmla="*/ 6350 h 298450"/>
              <a:gd name="connsiteX3" fmla="*/ 6350 w 2713101"/>
              <a:gd name="connsiteY3" fmla="*/ 6350 h 298450"/>
              <a:gd name="connsiteX4" fmla="*/ 6350 w 2713101"/>
              <a:gd name="connsiteY4" fmla="*/ 292100 h 298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3101" h="298450">
                <a:moveTo>
                  <a:pt x="6350" y="292100"/>
                </a:moveTo>
                <a:lnTo>
                  <a:pt x="2706751" y="292100"/>
                </a:lnTo>
                <a:lnTo>
                  <a:pt x="2706751" y="6350"/>
                </a:lnTo>
                <a:lnTo>
                  <a:pt x="6350" y="6350"/>
                </a:lnTo>
                <a:lnTo>
                  <a:pt x="6350" y="292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1460500"/>
            <a:ext cx="4660900" cy="3187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60400" y="3352800"/>
            <a:ext cx="952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出队列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812800"/>
            <a:ext cx="54102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0" algn="l"/>
                <a:tab pos="698500" algn="l"/>
              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AddQ(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item)</a:t>
            </a:r>
          </a:p>
          <a:p>
            <a:pPr>
              <a:lnSpc>
                <a:spcPts val="2100"/>
              </a:lnSpc>
              <a:tabLst>
                <a:tab pos="381000" algn="l"/>
                <a:tab pos="698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3810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(PtrQ-&gt;rear+1)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PtrQ-&gt;front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3810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队列满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>
              <a:lnSpc>
                <a:spcPts val="2100"/>
              </a:lnSpc>
              <a:tabLst>
                <a:tab pos="3810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2159000"/>
            <a:ext cx="41783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PtrQ-&gt;rear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(PtrQ-&gt;rear+1)%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PtrQ-&gt;Data[PtrQ-&gt;rear]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29718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3429000"/>
            <a:ext cx="51181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  <a:tab pos="762000" algn="l"/>
                <a:tab pos="825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DeleteQ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  <a:tab pos="825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PtrQ-&gt;front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PtrQ-&gt;rear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  <a:tab pos="825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队列空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  <a:tab pos="825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ERROR;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  <a:tab pos="825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PtrQ-&gt;front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(PtrQ-&gt;front+1)%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MaxSize;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  <a:tab pos="825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PtrQ-&gt;Data[PtrQ-&gt;front];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  <a:tab pos="825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787400"/>
            <a:ext cx="952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入队列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2247900"/>
            <a:ext cx="1257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指针的移动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采用“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加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取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余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”法，体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3352800"/>
            <a:ext cx="11430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现了顺序存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储的“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循环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23300" y="6654800"/>
            <a:ext cx="406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21/23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00375" y="5425668"/>
            <a:ext cx="477773" cy="247904"/>
          </a:xfrm>
          <a:custGeom>
            <a:avLst/>
            <a:gdLst>
              <a:gd name="connsiteX0" fmla="*/ 0 w 477773"/>
              <a:gd name="connsiteY0" fmla="*/ 247904 h 247904"/>
              <a:gd name="connsiteX1" fmla="*/ 477773 w 477773"/>
              <a:gd name="connsiteY1" fmla="*/ 247904 h 247904"/>
              <a:gd name="connsiteX2" fmla="*/ 477773 w 477773"/>
              <a:gd name="connsiteY2" fmla="*/ 0 h 247904"/>
              <a:gd name="connsiteX3" fmla="*/ 0 w 477773"/>
              <a:gd name="connsiteY3" fmla="*/ 0 h 247904"/>
              <a:gd name="connsiteX4" fmla="*/ 0 w 477773"/>
              <a:gd name="connsiteY4" fmla="*/ 247904 h 2479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247904">
                <a:moveTo>
                  <a:pt x="0" y="247904"/>
                </a:moveTo>
                <a:lnTo>
                  <a:pt x="477773" y="247904"/>
                </a:lnTo>
                <a:lnTo>
                  <a:pt x="477773" y="0"/>
                </a:lnTo>
                <a:lnTo>
                  <a:pt x="0" y="0"/>
                </a:lnTo>
                <a:lnTo>
                  <a:pt x="0" y="24790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94025" y="5419318"/>
            <a:ext cx="490473" cy="260604"/>
          </a:xfrm>
          <a:custGeom>
            <a:avLst/>
            <a:gdLst>
              <a:gd name="connsiteX0" fmla="*/ 6350 w 490473"/>
              <a:gd name="connsiteY0" fmla="*/ 254254 h 260604"/>
              <a:gd name="connsiteX1" fmla="*/ 484123 w 490473"/>
              <a:gd name="connsiteY1" fmla="*/ 254254 h 260604"/>
              <a:gd name="connsiteX2" fmla="*/ 484123 w 490473"/>
              <a:gd name="connsiteY2" fmla="*/ 6350 h 260604"/>
              <a:gd name="connsiteX3" fmla="*/ 6350 w 490473"/>
              <a:gd name="connsiteY3" fmla="*/ 6350 h 260604"/>
              <a:gd name="connsiteX4" fmla="*/ 6350 w 490473"/>
              <a:gd name="connsiteY4" fmla="*/ 254254 h 260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260604">
                <a:moveTo>
                  <a:pt x="6350" y="254254"/>
                </a:moveTo>
                <a:lnTo>
                  <a:pt x="484123" y="254254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25425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8148" y="5425668"/>
            <a:ext cx="450786" cy="247904"/>
          </a:xfrm>
          <a:custGeom>
            <a:avLst/>
            <a:gdLst>
              <a:gd name="connsiteX0" fmla="*/ 0 w 450786"/>
              <a:gd name="connsiteY0" fmla="*/ 247904 h 247904"/>
              <a:gd name="connsiteX1" fmla="*/ 450786 w 450786"/>
              <a:gd name="connsiteY1" fmla="*/ 247904 h 247904"/>
              <a:gd name="connsiteX2" fmla="*/ 450786 w 450786"/>
              <a:gd name="connsiteY2" fmla="*/ 0 h 247904"/>
              <a:gd name="connsiteX3" fmla="*/ 0 w 450786"/>
              <a:gd name="connsiteY3" fmla="*/ 0 h 247904"/>
              <a:gd name="connsiteX4" fmla="*/ 0 w 450786"/>
              <a:gd name="connsiteY4" fmla="*/ 247904 h 2479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0786" h="247904">
                <a:moveTo>
                  <a:pt x="0" y="247904"/>
                </a:moveTo>
                <a:lnTo>
                  <a:pt x="450786" y="247904"/>
                </a:lnTo>
                <a:lnTo>
                  <a:pt x="450786" y="0"/>
                </a:lnTo>
                <a:lnTo>
                  <a:pt x="0" y="0"/>
                </a:lnTo>
                <a:lnTo>
                  <a:pt x="0" y="24790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1798" y="5419318"/>
            <a:ext cx="463486" cy="260604"/>
          </a:xfrm>
          <a:custGeom>
            <a:avLst/>
            <a:gdLst>
              <a:gd name="connsiteX0" fmla="*/ 6350 w 463486"/>
              <a:gd name="connsiteY0" fmla="*/ 254254 h 260604"/>
              <a:gd name="connsiteX1" fmla="*/ 457136 w 463486"/>
              <a:gd name="connsiteY1" fmla="*/ 254254 h 260604"/>
              <a:gd name="connsiteX2" fmla="*/ 457136 w 463486"/>
              <a:gd name="connsiteY2" fmla="*/ 6350 h 260604"/>
              <a:gd name="connsiteX3" fmla="*/ 6350 w 463486"/>
              <a:gd name="connsiteY3" fmla="*/ 6350 h 260604"/>
              <a:gd name="connsiteX4" fmla="*/ 6350 w 463486"/>
              <a:gd name="connsiteY4" fmla="*/ 254254 h 260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3486" h="260604">
                <a:moveTo>
                  <a:pt x="6350" y="254254"/>
                </a:moveTo>
                <a:lnTo>
                  <a:pt x="457136" y="254254"/>
                </a:lnTo>
                <a:lnTo>
                  <a:pt x="457136" y="6350"/>
                </a:lnTo>
                <a:lnTo>
                  <a:pt x="6350" y="6350"/>
                </a:lnTo>
                <a:lnTo>
                  <a:pt x="6350" y="25425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4626" y="5425668"/>
            <a:ext cx="500062" cy="286042"/>
          </a:xfrm>
          <a:custGeom>
            <a:avLst/>
            <a:gdLst>
              <a:gd name="connsiteX0" fmla="*/ 0 w 500062"/>
              <a:gd name="connsiteY0" fmla="*/ 286042 h 286042"/>
              <a:gd name="connsiteX1" fmla="*/ 500062 w 500062"/>
              <a:gd name="connsiteY1" fmla="*/ 286042 h 286042"/>
              <a:gd name="connsiteX2" fmla="*/ 500062 w 500062"/>
              <a:gd name="connsiteY2" fmla="*/ 0 h 286042"/>
              <a:gd name="connsiteX3" fmla="*/ 0 w 500062"/>
              <a:gd name="connsiteY3" fmla="*/ 0 h 286042"/>
              <a:gd name="connsiteX4" fmla="*/ 0 w 500062"/>
              <a:gd name="connsiteY4" fmla="*/ 286042 h 286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0062" h="286042">
                <a:moveTo>
                  <a:pt x="0" y="286042"/>
                </a:moveTo>
                <a:lnTo>
                  <a:pt x="500062" y="286042"/>
                </a:lnTo>
                <a:lnTo>
                  <a:pt x="500062" y="0"/>
                </a:lnTo>
                <a:lnTo>
                  <a:pt x="0" y="0"/>
                </a:lnTo>
                <a:lnTo>
                  <a:pt x="0" y="28604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8276" y="5419318"/>
            <a:ext cx="512762" cy="298742"/>
          </a:xfrm>
          <a:custGeom>
            <a:avLst/>
            <a:gdLst>
              <a:gd name="connsiteX0" fmla="*/ 6350 w 512762"/>
              <a:gd name="connsiteY0" fmla="*/ 292392 h 298742"/>
              <a:gd name="connsiteX1" fmla="*/ 506412 w 512762"/>
              <a:gd name="connsiteY1" fmla="*/ 292392 h 298742"/>
              <a:gd name="connsiteX2" fmla="*/ 506412 w 512762"/>
              <a:gd name="connsiteY2" fmla="*/ 6350 h 298742"/>
              <a:gd name="connsiteX3" fmla="*/ 6350 w 512762"/>
              <a:gd name="connsiteY3" fmla="*/ 6350 h 298742"/>
              <a:gd name="connsiteX4" fmla="*/ 6350 w 512762"/>
              <a:gd name="connsiteY4" fmla="*/ 292392 h 2987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2762" h="298742">
                <a:moveTo>
                  <a:pt x="6350" y="292392"/>
                </a:moveTo>
                <a:lnTo>
                  <a:pt x="506412" y="292392"/>
                </a:lnTo>
                <a:lnTo>
                  <a:pt x="506412" y="6350"/>
                </a:lnTo>
                <a:lnTo>
                  <a:pt x="6350" y="6350"/>
                </a:lnTo>
                <a:lnTo>
                  <a:pt x="6350" y="2923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4626" y="5711710"/>
            <a:ext cx="500062" cy="286042"/>
          </a:xfrm>
          <a:custGeom>
            <a:avLst/>
            <a:gdLst>
              <a:gd name="connsiteX0" fmla="*/ 0 w 500062"/>
              <a:gd name="connsiteY0" fmla="*/ 286042 h 286042"/>
              <a:gd name="connsiteX1" fmla="*/ 500062 w 500062"/>
              <a:gd name="connsiteY1" fmla="*/ 286042 h 286042"/>
              <a:gd name="connsiteX2" fmla="*/ 500062 w 500062"/>
              <a:gd name="connsiteY2" fmla="*/ 0 h 286042"/>
              <a:gd name="connsiteX3" fmla="*/ 0 w 500062"/>
              <a:gd name="connsiteY3" fmla="*/ 0 h 286042"/>
              <a:gd name="connsiteX4" fmla="*/ 0 w 500062"/>
              <a:gd name="connsiteY4" fmla="*/ 286042 h 286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0062" h="286042">
                <a:moveTo>
                  <a:pt x="0" y="286042"/>
                </a:moveTo>
                <a:lnTo>
                  <a:pt x="500062" y="286042"/>
                </a:lnTo>
                <a:lnTo>
                  <a:pt x="500062" y="0"/>
                </a:lnTo>
                <a:lnTo>
                  <a:pt x="0" y="0"/>
                </a:lnTo>
                <a:lnTo>
                  <a:pt x="0" y="28604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8276" y="5705360"/>
            <a:ext cx="512762" cy="298742"/>
          </a:xfrm>
          <a:custGeom>
            <a:avLst/>
            <a:gdLst>
              <a:gd name="connsiteX0" fmla="*/ 6350 w 512762"/>
              <a:gd name="connsiteY0" fmla="*/ 292392 h 298742"/>
              <a:gd name="connsiteX1" fmla="*/ 506412 w 512762"/>
              <a:gd name="connsiteY1" fmla="*/ 292392 h 298742"/>
              <a:gd name="connsiteX2" fmla="*/ 506412 w 512762"/>
              <a:gd name="connsiteY2" fmla="*/ 6350 h 298742"/>
              <a:gd name="connsiteX3" fmla="*/ 6350 w 512762"/>
              <a:gd name="connsiteY3" fmla="*/ 6350 h 298742"/>
              <a:gd name="connsiteX4" fmla="*/ 6350 w 512762"/>
              <a:gd name="connsiteY4" fmla="*/ 292392 h 2987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2762" h="298742">
                <a:moveTo>
                  <a:pt x="6350" y="292392"/>
                </a:moveTo>
                <a:lnTo>
                  <a:pt x="506412" y="292392"/>
                </a:lnTo>
                <a:lnTo>
                  <a:pt x="506412" y="6350"/>
                </a:lnTo>
                <a:lnTo>
                  <a:pt x="6350" y="6350"/>
                </a:lnTo>
                <a:lnTo>
                  <a:pt x="6350" y="2923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8001" y="5463806"/>
            <a:ext cx="477773" cy="247903"/>
          </a:xfrm>
          <a:custGeom>
            <a:avLst/>
            <a:gdLst>
              <a:gd name="connsiteX0" fmla="*/ 0 w 477773"/>
              <a:gd name="connsiteY0" fmla="*/ 247903 h 247903"/>
              <a:gd name="connsiteX1" fmla="*/ 477773 w 477773"/>
              <a:gd name="connsiteY1" fmla="*/ 247903 h 247903"/>
              <a:gd name="connsiteX2" fmla="*/ 477773 w 477773"/>
              <a:gd name="connsiteY2" fmla="*/ 0 h 247903"/>
              <a:gd name="connsiteX3" fmla="*/ 0 w 477773"/>
              <a:gd name="connsiteY3" fmla="*/ 0 h 247903"/>
              <a:gd name="connsiteX4" fmla="*/ 0 w 477773"/>
              <a:gd name="connsiteY4" fmla="*/ 247903 h 247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247903">
                <a:moveTo>
                  <a:pt x="0" y="247903"/>
                </a:moveTo>
                <a:lnTo>
                  <a:pt x="477773" y="247903"/>
                </a:lnTo>
                <a:lnTo>
                  <a:pt x="477773" y="0"/>
                </a:lnTo>
                <a:lnTo>
                  <a:pt x="0" y="0"/>
                </a:lnTo>
                <a:lnTo>
                  <a:pt x="0" y="24790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1651" y="5457456"/>
            <a:ext cx="490473" cy="260603"/>
          </a:xfrm>
          <a:custGeom>
            <a:avLst/>
            <a:gdLst>
              <a:gd name="connsiteX0" fmla="*/ 6350 w 490473"/>
              <a:gd name="connsiteY0" fmla="*/ 254253 h 260603"/>
              <a:gd name="connsiteX1" fmla="*/ 484123 w 490473"/>
              <a:gd name="connsiteY1" fmla="*/ 254253 h 260603"/>
              <a:gd name="connsiteX2" fmla="*/ 484123 w 490473"/>
              <a:gd name="connsiteY2" fmla="*/ 6350 h 260603"/>
              <a:gd name="connsiteX3" fmla="*/ 6350 w 490473"/>
              <a:gd name="connsiteY3" fmla="*/ 6350 h 260603"/>
              <a:gd name="connsiteX4" fmla="*/ 6350 w 490473"/>
              <a:gd name="connsiteY4" fmla="*/ 254253 h 260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260603">
                <a:moveTo>
                  <a:pt x="6350" y="254253"/>
                </a:moveTo>
                <a:lnTo>
                  <a:pt x="484123" y="254253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25425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35775" y="5463806"/>
            <a:ext cx="450786" cy="247903"/>
          </a:xfrm>
          <a:custGeom>
            <a:avLst/>
            <a:gdLst>
              <a:gd name="connsiteX0" fmla="*/ 0 w 450786"/>
              <a:gd name="connsiteY0" fmla="*/ 247903 h 247903"/>
              <a:gd name="connsiteX1" fmla="*/ 450786 w 450786"/>
              <a:gd name="connsiteY1" fmla="*/ 247903 h 247903"/>
              <a:gd name="connsiteX2" fmla="*/ 450786 w 450786"/>
              <a:gd name="connsiteY2" fmla="*/ 0 h 247903"/>
              <a:gd name="connsiteX3" fmla="*/ 0 w 450786"/>
              <a:gd name="connsiteY3" fmla="*/ 0 h 247903"/>
              <a:gd name="connsiteX4" fmla="*/ 0 w 450786"/>
              <a:gd name="connsiteY4" fmla="*/ 247903 h 247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0786" h="247903">
                <a:moveTo>
                  <a:pt x="0" y="247903"/>
                </a:moveTo>
                <a:lnTo>
                  <a:pt x="450786" y="247903"/>
                </a:lnTo>
                <a:lnTo>
                  <a:pt x="450786" y="0"/>
                </a:lnTo>
                <a:lnTo>
                  <a:pt x="0" y="0"/>
                </a:lnTo>
                <a:lnTo>
                  <a:pt x="0" y="24790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29425" y="5457456"/>
            <a:ext cx="463486" cy="260603"/>
          </a:xfrm>
          <a:custGeom>
            <a:avLst/>
            <a:gdLst>
              <a:gd name="connsiteX0" fmla="*/ 6350 w 463486"/>
              <a:gd name="connsiteY0" fmla="*/ 254253 h 260603"/>
              <a:gd name="connsiteX1" fmla="*/ 457136 w 463486"/>
              <a:gd name="connsiteY1" fmla="*/ 254253 h 260603"/>
              <a:gd name="connsiteX2" fmla="*/ 457136 w 463486"/>
              <a:gd name="connsiteY2" fmla="*/ 6350 h 260603"/>
              <a:gd name="connsiteX3" fmla="*/ 6350 w 463486"/>
              <a:gd name="connsiteY3" fmla="*/ 6350 h 260603"/>
              <a:gd name="connsiteX4" fmla="*/ 6350 w 463486"/>
              <a:gd name="connsiteY4" fmla="*/ 254253 h 260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3486" h="260603">
                <a:moveTo>
                  <a:pt x="6350" y="254253"/>
                </a:moveTo>
                <a:lnTo>
                  <a:pt x="457136" y="254253"/>
                </a:lnTo>
                <a:lnTo>
                  <a:pt x="457136" y="6350"/>
                </a:lnTo>
                <a:lnTo>
                  <a:pt x="6350" y="6350"/>
                </a:lnTo>
                <a:lnTo>
                  <a:pt x="6350" y="25425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23151" y="5457444"/>
            <a:ext cx="298450" cy="227253"/>
          </a:xfrm>
          <a:custGeom>
            <a:avLst/>
            <a:gdLst>
              <a:gd name="connsiteX0" fmla="*/ 292100 w 298450"/>
              <a:gd name="connsiteY0" fmla="*/ 6350 h 227253"/>
              <a:gd name="connsiteX1" fmla="*/ 6350 w 298450"/>
              <a:gd name="connsiteY1" fmla="*/ 220903 h 2272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" h="227253">
                <a:moveTo>
                  <a:pt x="292100" y="6350"/>
                </a:moveTo>
                <a:lnTo>
                  <a:pt x="6350" y="22090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502" y="5425668"/>
            <a:ext cx="477773" cy="247904"/>
          </a:xfrm>
          <a:custGeom>
            <a:avLst/>
            <a:gdLst>
              <a:gd name="connsiteX0" fmla="*/ 0 w 477773"/>
              <a:gd name="connsiteY0" fmla="*/ 247904 h 247904"/>
              <a:gd name="connsiteX1" fmla="*/ 477773 w 477773"/>
              <a:gd name="connsiteY1" fmla="*/ 247904 h 247904"/>
              <a:gd name="connsiteX2" fmla="*/ 477773 w 477773"/>
              <a:gd name="connsiteY2" fmla="*/ 0 h 247904"/>
              <a:gd name="connsiteX3" fmla="*/ 0 w 477773"/>
              <a:gd name="connsiteY3" fmla="*/ 0 h 247904"/>
              <a:gd name="connsiteX4" fmla="*/ 0 w 477773"/>
              <a:gd name="connsiteY4" fmla="*/ 247904 h 2479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247904">
                <a:moveTo>
                  <a:pt x="0" y="247904"/>
                </a:moveTo>
                <a:lnTo>
                  <a:pt x="477773" y="247904"/>
                </a:lnTo>
                <a:lnTo>
                  <a:pt x="477773" y="0"/>
                </a:lnTo>
                <a:lnTo>
                  <a:pt x="0" y="0"/>
                </a:lnTo>
                <a:lnTo>
                  <a:pt x="0" y="24790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7152" y="5419318"/>
            <a:ext cx="490473" cy="260604"/>
          </a:xfrm>
          <a:custGeom>
            <a:avLst/>
            <a:gdLst>
              <a:gd name="connsiteX0" fmla="*/ 6350 w 490473"/>
              <a:gd name="connsiteY0" fmla="*/ 254254 h 260604"/>
              <a:gd name="connsiteX1" fmla="*/ 484123 w 490473"/>
              <a:gd name="connsiteY1" fmla="*/ 254254 h 260604"/>
              <a:gd name="connsiteX2" fmla="*/ 484123 w 490473"/>
              <a:gd name="connsiteY2" fmla="*/ 6350 h 260604"/>
              <a:gd name="connsiteX3" fmla="*/ 6350 w 490473"/>
              <a:gd name="connsiteY3" fmla="*/ 6350 h 260604"/>
              <a:gd name="connsiteX4" fmla="*/ 6350 w 490473"/>
              <a:gd name="connsiteY4" fmla="*/ 254254 h 260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260604">
                <a:moveTo>
                  <a:pt x="6350" y="254254"/>
                </a:moveTo>
                <a:lnTo>
                  <a:pt x="484123" y="254254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25425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21276" y="5425668"/>
            <a:ext cx="450786" cy="247904"/>
          </a:xfrm>
          <a:custGeom>
            <a:avLst/>
            <a:gdLst>
              <a:gd name="connsiteX0" fmla="*/ 0 w 450786"/>
              <a:gd name="connsiteY0" fmla="*/ 247904 h 247904"/>
              <a:gd name="connsiteX1" fmla="*/ 450786 w 450786"/>
              <a:gd name="connsiteY1" fmla="*/ 247904 h 247904"/>
              <a:gd name="connsiteX2" fmla="*/ 450786 w 450786"/>
              <a:gd name="connsiteY2" fmla="*/ 0 h 247904"/>
              <a:gd name="connsiteX3" fmla="*/ 0 w 450786"/>
              <a:gd name="connsiteY3" fmla="*/ 0 h 247904"/>
              <a:gd name="connsiteX4" fmla="*/ 0 w 450786"/>
              <a:gd name="connsiteY4" fmla="*/ 247904 h 2479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0786" h="247904">
                <a:moveTo>
                  <a:pt x="0" y="247904"/>
                </a:moveTo>
                <a:lnTo>
                  <a:pt x="450786" y="247904"/>
                </a:lnTo>
                <a:lnTo>
                  <a:pt x="450786" y="0"/>
                </a:lnTo>
                <a:lnTo>
                  <a:pt x="0" y="0"/>
                </a:lnTo>
                <a:lnTo>
                  <a:pt x="0" y="24790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4926" y="5419318"/>
            <a:ext cx="463486" cy="260604"/>
          </a:xfrm>
          <a:custGeom>
            <a:avLst/>
            <a:gdLst>
              <a:gd name="connsiteX0" fmla="*/ 6350 w 463486"/>
              <a:gd name="connsiteY0" fmla="*/ 254254 h 260604"/>
              <a:gd name="connsiteX1" fmla="*/ 457136 w 463486"/>
              <a:gd name="connsiteY1" fmla="*/ 254254 h 260604"/>
              <a:gd name="connsiteX2" fmla="*/ 457136 w 463486"/>
              <a:gd name="connsiteY2" fmla="*/ 6350 h 260604"/>
              <a:gd name="connsiteX3" fmla="*/ 6350 w 463486"/>
              <a:gd name="connsiteY3" fmla="*/ 6350 h 260604"/>
              <a:gd name="connsiteX4" fmla="*/ 6350 w 463486"/>
              <a:gd name="connsiteY4" fmla="*/ 254254 h 260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3486" h="260604">
                <a:moveTo>
                  <a:pt x="6350" y="254254"/>
                </a:moveTo>
                <a:lnTo>
                  <a:pt x="457136" y="254254"/>
                </a:lnTo>
                <a:lnTo>
                  <a:pt x="457136" y="6350"/>
                </a:lnTo>
                <a:lnTo>
                  <a:pt x="6350" y="6350"/>
                </a:lnTo>
                <a:lnTo>
                  <a:pt x="6350" y="25425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6901" y="5848375"/>
            <a:ext cx="3870325" cy="22225"/>
          </a:xfrm>
          <a:custGeom>
            <a:avLst/>
            <a:gdLst>
              <a:gd name="connsiteX0" fmla="*/ 6350 w 3870325"/>
              <a:gd name="connsiteY0" fmla="*/ 6350 h 22225"/>
              <a:gd name="connsiteX1" fmla="*/ 3863975 w 3870325"/>
              <a:gd name="connsiteY1" fmla="*/ 7949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70325" h="22225">
                <a:moveTo>
                  <a:pt x="6350" y="6350"/>
                </a:moveTo>
                <a:lnTo>
                  <a:pt x="3863975" y="79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901700"/>
            <a:ext cx="8293100" cy="1244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5511800"/>
            <a:ext cx="4064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8900" y="55118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55118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14900" y="55118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56300" y="55118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38900" y="5702300"/>
            <a:ext cx="127000" cy="165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71500" y="482600"/>
            <a:ext cx="79121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50800" algn="l"/>
                <a:tab pos="88900" algn="l"/>
                <a:tab pos="469900" algn="l"/>
                <a:tab pos="6096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队列的链式存储实现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" algn="l"/>
                <a:tab pos="88900" algn="l"/>
                <a:tab pos="469900" algn="l"/>
                <a:tab pos="609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队列的链式存储结构也可以用一个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单链表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实现。插入和删除操作</a:t>
            </a:r>
          </a:p>
          <a:p>
            <a:pPr>
              <a:lnSpc>
                <a:spcPts val="2900"/>
              </a:lnSpc>
              <a:tabLst>
                <a:tab pos="50800" algn="l"/>
                <a:tab pos="88900" algn="l"/>
                <a:tab pos="4699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分别在链表的两头进行；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队列指针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应该分别指向链表的哪一头？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  <a:tab pos="88900" algn="l"/>
                <a:tab pos="4699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Node{</a:t>
            </a:r>
          </a:p>
          <a:p>
            <a:pPr>
              <a:lnSpc>
                <a:spcPts val="2400"/>
              </a:lnSpc>
              <a:tabLst>
                <a:tab pos="50800" algn="l"/>
                <a:tab pos="88900" algn="l"/>
                <a:tab pos="4699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Data;</a:t>
            </a:r>
          </a:p>
          <a:p>
            <a:pPr>
              <a:lnSpc>
                <a:spcPts val="2400"/>
              </a:lnSpc>
              <a:tabLst>
                <a:tab pos="50800" algn="l"/>
                <a:tab pos="88900" algn="l"/>
                <a:tab pos="4699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*Next;</a:t>
            </a:r>
          </a:p>
          <a:p>
            <a:pPr>
              <a:lnSpc>
                <a:spcPts val="2400"/>
              </a:lnSpc>
              <a:tabLst>
                <a:tab pos="50800" algn="l"/>
                <a:tab pos="88900" algn="l"/>
                <a:tab pos="4699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3479800"/>
            <a:ext cx="154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QNode{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3429000"/>
            <a:ext cx="1854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链队列结构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3784600"/>
            <a:ext cx="48260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*rear;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指向队尾结点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4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*front;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指向队头结点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300"/>
              </a:lnSpc>
              <a:tabLst>
                <a:tab pos="317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lnSpc>
                <a:spcPts val="2400"/>
              </a:lnSpc>
              <a:tabLst>
                <a:tab pos="317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*Queue;</a:t>
            </a:r>
          </a:p>
          <a:p>
            <a:pPr>
              <a:lnSpc>
                <a:spcPts val="2400"/>
              </a:lnSpc>
              <a:tabLst>
                <a:tab pos="317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5524500"/>
            <a:ext cx="495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22500" y="5511800"/>
            <a:ext cx="393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76200" algn="l"/>
              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72100" y="5334000"/>
            <a:ext cx="45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0900" y="1416050"/>
            <a:ext cx="25400" cy="4525962"/>
          </a:xfrm>
          <a:custGeom>
            <a:avLst/>
            <a:gdLst>
              <a:gd name="connsiteX0" fmla="*/ 6350 w 25400"/>
              <a:gd name="connsiteY0" fmla="*/ 6350 h 4525962"/>
              <a:gd name="connsiteX1" fmla="*/ 6350 w 25400"/>
              <a:gd name="connsiteY1" fmla="*/ 4519612 h 4525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525962">
                <a:moveTo>
                  <a:pt x="6350" y="6350"/>
                </a:moveTo>
                <a:lnTo>
                  <a:pt x="6350" y="451961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37525" y="1416050"/>
            <a:ext cx="25400" cy="4525962"/>
          </a:xfrm>
          <a:custGeom>
            <a:avLst/>
            <a:gdLst>
              <a:gd name="connsiteX0" fmla="*/ 6350 w 25400"/>
              <a:gd name="connsiteY0" fmla="*/ 6350 h 4525962"/>
              <a:gd name="connsiteX1" fmla="*/ 6350 w 25400"/>
              <a:gd name="connsiteY1" fmla="*/ 4519612 h 4525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525962">
                <a:moveTo>
                  <a:pt x="6350" y="6350"/>
                </a:moveTo>
                <a:lnTo>
                  <a:pt x="6350" y="451961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4550" y="1422400"/>
            <a:ext cx="7312025" cy="25400"/>
          </a:xfrm>
          <a:custGeom>
            <a:avLst/>
            <a:gdLst>
              <a:gd name="connsiteX0" fmla="*/ 6350 w 7312025"/>
              <a:gd name="connsiteY0" fmla="*/ 6350 h 25400"/>
              <a:gd name="connsiteX1" fmla="*/ 7305675 w 7312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12025" h="25400">
                <a:moveTo>
                  <a:pt x="6350" y="6350"/>
                </a:moveTo>
                <a:lnTo>
                  <a:pt x="73056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4550" y="5922962"/>
            <a:ext cx="7312025" cy="25400"/>
          </a:xfrm>
          <a:custGeom>
            <a:avLst/>
            <a:gdLst>
              <a:gd name="connsiteX0" fmla="*/ 6350 w 7312025"/>
              <a:gd name="connsiteY0" fmla="*/ 6350 h 25400"/>
              <a:gd name="connsiteX1" fmla="*/ 7305675 w 7312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12025" h="25400">
                <a:moveTo>
                  <a:pt x="6350" y="6350"/>
                </a:moveTo>
                <a:lnTo>
                  <a:pt x="73056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17653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1790700"/>
            <a:ext cx="28956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*FrontCell;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FrontElem;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PtrQ-&gt;front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27200" y="2819400"/>
            <a:ext cx="172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队列空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71900" y="2857500"/>
            <a:ext cx="161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149600"/>
            <a:ext cx="2565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FrontCell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PtrQ-&gt;front;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683000"/>
            <a:ext cx="3175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PtrQ-&gt;front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PtrQ-&gt;rear)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75200" y="3657600"/>
            <a:ext cx="2501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若队列只有一个元素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962400"/>
            <a:ext cx="64770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PtrQ-&gt;front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PtrQ-&gt;rear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删除后队列置为空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444500" algn="l"/>
              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ts val="21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PtrQ-&gt;front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PtrQ-&gt;front-&gt;Next;</a:t>
            </a:r>
          </a:p>
          <a:p>
            <a:pPr>
              <a:lnSpc>
                <a:spcPts val="2100"/>
              </a:lnSpc>
              <a:tabLst>
                <a:tab pos="444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FrontElem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FrontCell-&gt;Data;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5029200"/>
            <a:ext cx="2565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释放被删除结点空间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5067300"/>
            <a:ext cx="1993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FrontCell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FrontElem;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55880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5334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不带头结点的链式队列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出队操作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的一个示例：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DeleteQ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PtrQ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