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	<Relationship Id="rId3" Type="http://schemas.openxmlformats.org/officeDocument/2006/relationships/image" Target="../media/image2.jpeg" />
	<Relationship Id="rId4" Type="http://schemas.openxmlformats.org/officeDocument/2006/relationships/image" Target="../media/image3.jpeg" />
	<Relationship Id="rId5" Type="http://schemas.openxmlformats.org/officeDocument/2006/relationships/image" Target="../media/image4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	<Relationship Id="rId3" Type="http://schemas.openxmlformats.org/officeDocument/2006/relationships/image" Target="../media/image6.jpeg" />
	<Relationship Id="rId4" Type="http://schemas.openxmlformats.org/officeDocument/2006/relationships/image" Target="../media/image7.jpeg" />
	<Relationship Id="rId5" Type="http://schemas.openxmlformats.org/officeDocument/2006/relationships/image" Target="../media/image8.jpeg" />
	<Relationship Id="rId6" Type="http://schemas.openxmlformats.org/officeDocument/2006/relationships/image" Target="../media/image9.jpeg" />
	<Relationship Id="rId7" Type="http://schemas.openxmlformats.org/officeDocument/2006/relationships/image" Target="../media/image10.jpeg" />
	<Relationship Id="rId8" Type="http://schemas.openxmlformats.org/officeDocument/2006/relationships/image" Target="../media/image11.jpeg" />
	<Relationship Id="rId9" Type="http://schemas.openxmlformats.org/officeDocument/2006/relationships/image" Target="../media/image12.jpeg" />
	<Relationship Id="rId10" Type="http://schemas.openxmlformats.org/officeDocument/2006/relationships/image" Target="../media/image13.jpeg" />
	<Relationship Id="rId11" Type="http://schemas.openxmlformats.org/officeDocument/2006/relationships/image" Target="../media/image14.jpeg" />
	<Relationship Id="rId12" Type="http://schemas.openxmlformats.org/officeDocument/2006/relationships/image" Target="../media/image15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6.jpeg" />
	<Relationship Id="rId3" Type="http://schemas.openxmlformats.org/officeDocument/2006/relationships/image" Target="../media/image17.jpeg" />
	<Relationship Id="rId4" Type="http://schemas.openxmlformats.org/officeDocument/2006/relationships/image" Target="../media/image18.jpeg" />
	<Relationship Id="rId5" Type="http://schemas.openxmlformats.org/officeDocument/2006/relationships/image" Target="../media/image19.jpeg" />
	<Relationship Id="rId6" Type="http://schemas.openxmlformats.org/officeDocument/2006/relationships/image" Target="../media/image20.jpeg" />
	<Relationship Id="rId7" Type="http://schemas.openxmlformats.org/officeDocument/2006/relationships/image" Target="../media/image21.jpeg" />
	<Relationship Id="rId8" Type="http://schemas.openxmlformats.org/officeDocument/2006/relationships/image" Target="../media/image22.jpeg" />
	<Relationship Id="rId9" Type="http://schemas.openxmlformats.org/officeDocument/2006/relationships/image" Target="../media/image23.jpeg" />
	<Relationship Id="rId10" Type="http://schemas.openxmlformats.org/officeDocument/2006/relationships/image" Target="../media/image24.jpeg" />
	<Relationship Id="rId11" Type="http://schemas.openxmlformats.org/officeDocument/2006/relationships/image" Target="../media/image25.jpeg" />
	<Relationship Id="rId12" Type="http://schemas.openxmlformats.org/officeDocument/2006/relationships/image" Target="../media/image26.jpeg" />
	<Relationship Id="rId13" Type="http://schemas.openxmlformats.org/officeDocument/2006/relationships/image" Target="../media/image27.jpeg" />
	<Relationship Id="rId14" Type="http://schemas.openxmlformats.org/officeDocument/2006/relationships/image" Target="../media/image28.jpeg" />
	<Relationship Id="rId15" Type="http://schemas.openxmlformats.org/officeDocument/2006/relationships/image" Target="../media/image29.jpeg" />
	<Relationship Id="rId16" Type="http://schemas.openxmlformats.org/officeDocument/2006/relationships/image" Target="../media/image30.jpeg" />
	<Relationship Id="rId17" Type="http://schemas.openxmlformats.org/officeDocument/2006/relationships/image" Target="../media/image31.jpeg" />
	<Relationship Id="rId18" Type="http://schemas.openxmlformats.org/officeDocument/2006/relationships/image" Target="../media/image32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3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4.jpeg" />
	<Relationship Id="rId3" Type="http://schemas.openxmlformats.org/officeDocument/2006/relationships/image" Target="../media/image35.jpeg" />
	<Relationship Id="rId4" Type="http://schemas.openxmlformats.org/officeDocument/2006/relationships/image" Target="../media/image36.jpeg" />
	<Relationship Id="rId5" Type="http://schemas.openxmlformats.org/officeDocument/2006/relationships/image" Target="../media/image37.jpeg" />
	<Relationship Id="rId6" Type="http://schemas.openxmlformats.org/officeDocument/2006/relationships/image" Target="../media/image38.jpeg" />
	<Relationship Id="rId7" Type="http://schemas.openxmlformats.org/officeDocument/2006/relationships/image" Target="../media/image39.jpeg" />
	<Relationship Id="rId8" Type="http://schemas.openxmlformats.org/officeDocument/2006/relationships/image" Target="../media/image40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5982" y="2244470"/>
            <a:ext cx="279984" cy="324358"/>
          </a:xfrm>
          <a:custGeom>
            <a:avLst/>
            <a:gdLst>
              <a:gd name="connsiteX0" fmla="*/ 0 w 279984"/>
              <a:gd name="connsiteY0" fmla="*/ 117348 h 324358"/>
              <a:gd name="connsiteX1" fmla="*/ 95186 w 279984"/>
              <a:gd name="connsiteY1" fmla="*/ 117348 h 324358"/>
              <a:gd name="connsiteX2" fmla="*/ 95186 w 279984"/>
              <a:gd name="connsiteY2" fmla="*/ 0 h 324358"/>
              <a:gd name="connsiteX3" fmla="*/ 184797 w 279984"/>
              <a:gd name="connsiteY3" fmla="*/ 0 h 324358"/>
              <a:gd name="connsiteX4" fmla="*/ 184797 w 279984"/>
              <a:gd name="connsiteY4" fmla="*/ 117348 h 324358"/>
              <a:gd name="connsiteX5" fmla="*/ 279984 w 279984"/>
              <a:gd name="connsiteY5" fmla="*/ 117348 h 324358"/>
              <a:gd name="connsiteX6" fmla="*/ 279984 w 279984"/>
              <a:gd name="connsiteY6" fmla="*/ 207010 h 324358"/>
              <a:gd name="connsiteX7" fmla="*/ 184797 w 279984"/>
              <a:gd name="connsiteY7" fmla="*/ 207010 h 324358"/>
              <a:gd name="connsiteX8" fmla="*/ 184797 w 279984"/>
              <a:gd name="connsiteY8" fmla="*/ 324358 h 324358"/>
              <a:gd name="connsiteX9" fmla="*/ 95186 w 279984"/>
              <a:gd name="connsiteY9" fmla="*/ 324358 h 324358"/>
              <a:gd name="connsiteX10" fmla="*/ 95186 w 279984"/>
              <a:gd name="connsiteY10" fmla="*/ 207010 h 324358"/>
              <a:gd name="connsiteX11" fmla="*/ 0 w 279984"/>
              <a:gd name="connsiteY11" fmla="*/ 207010 h 324358"/>
              <a:gd name="connsiteX12" fmla="*/ 0 w 279984"/>
              <a:gd name="connsiteY12" fmla="*/ 117348 h 3243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79984" h="324358">
                <a:moveTo>
                  <a:pt x="0" y="117348"/>
                </a:moveTo>
                <a:lnTo>
                  <a:pt x="95186" y="117348"/>
                </a:lnTo>
                <a:lnTo>
                  <a:pt x="95186" y="0"/>
                </a:lnTo>
                <a:lnTo>
                  <a:pt x="184797" y="0"/>
                </a:lnTo>
                <a:lnTo>
                  <a:pt x="184797" y="117348"/>
                </a:lnTo>
                <a:lnTo>
                  <a:pt x="279984" y="117348"/>
                </a:lnTo>
                <a:lnTo>
                  <a:pt x="279984" y="207010"/>
                </a:lnTo>
                <a:lnTo>
                  <a:pt x="184797" y="207010"/>
                </a:lnTo>
                <a:lnTo>
                  <a:pt x="184797" y="324358"/>
                </a:lnTo>
                <a:lnTo>
                  <a:pt x="95186" y="324358"/>
                </a:lnTo>
                <a:lnTo>
                  <a:pt x="95186" y="207010"/>
                </a:lnTo>
                <a:lnTo>
                  <a:pt x="0" y="207010"/>
                </a:lnTo>
                <a:lnTo>
                  <a:pt x="0" y="117348"/>
                </a:lnTo>
              </a:path>
            </a:pathLst>
          </a:custGeom>
          <a:solidFill>
            <a:srgbClr val="c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3282" y="2231770"/>
            <a:ext cx="305384" cy="349758"/>
          </a:xfrm>
          <a:custGeom>
            <a:avLst/>
            <a:gdLst>
              <a:gd name="connsiteX0" fmla="*/ 12700 w 305384"/>
              <a:gd name="connsiteY0" fmla="*/ 130048 h 349758"/>
              <a:gd name="connsiteX1" fmla="*/ 107886 w 305384"/>
              <a:gd name="connsiteY1" fmla="*/ 130048 h 349758"/>
              <a:gd name="connsiteX2" fmla="*/ 107886 w 305384"/>
              <a:gd name="connsiteY2" fmla="*/ 12700 h 349758"/>
              <a:gd name="connsiteX3" fmla="*/ 197497 w 305384"/>
              <a:gd name="connsiteY3" fmla="*/ 12700 h 349758"/>
              <a:gd name="connsiteX4" fmla="*/ 197497 w 305384"/>
              <a:gd name="connsiteY4" fmla="*/ 130048 h 349758"/>
              <a:gd name="connsiteX5" fmla="*/ 292684 w 305384"/>
              <a:gd name="connsiteY5" fmla="*/ 130048 h 349758"/>
              <a:gd name="connsiteX6" fmla="*/ 292684 w 305384"/>
              <a:gd name="connsiteY6" fmla="*/ 219710 h 349758"/>
              <a:gd name="connsiteX7" fmla="*/ 197497 w 305384"/>
              <a:gd name="connsiteY7" fmla="*/ 219710 h 349758"/>
              <a:gd name="connsiteX8" fmla="*/ 197497 w 305384"/>
              <a:gd name="connsiteY8" fmla="*/ 337058 h 349758"/>
              <a:gd name="connsiteX9" fmla="*/ 107886 w 305384"/>
              <a:gd name="connsiteY9" fmla="*/ 337058 h 349758"/>
              <a:gd name="connsiteX10" fmla="*/ 107886 w 305384"/>
              <a:gd name="connsiteY10" fmla="*/ 219710 h 349758"/>
              <a:gd name="connsiteX11" fmla="*/ 12700 w 305384"/>
              <a:gd name="connsiteY11" fmla="*/ 219710 h 349758"/>
              <a:gd name="connsiteX12" fmla="*/ 12700 w 305384"/>
              <a:gd name="connsiteY12" fmla="*/ 130048 h 3497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305384" h="349758">
                <a:moveTo>
                  <a:pt x="12700" y="130048"/>
                </a:moveTo>
                <a:lnTo>
                  <a:pt x="107886" y="130048"/>
                </a:lnTo>
                <a:lnTo>
                  <a:pt x="107886" y="12700"/>
                </a:lnTo>
                <a:lnTo>
                  <a:pt x="197497" y="12700"/>
                </a:lnTo>
                <a:lnTo>
                  <a:pt x="197497" y="130048"/>
                </a:lnTo>
                <a:lnTo>
                  <a:pt x="292684" y="130048"/>
                </a:lnTo>
                <a:lnTo>
                  <a:pt x="292684" y="219710"/>
                </a:lnTo>
                <a:lnTo>
                  <a:pt x="197497" y="219710"/>
                </a:lnTo>
                <a:lnTo>
                  <a:pt x="197497" y="337058"/>
                </a:lnTo>
                <a:lnTo>
                  <a:pt x="107886" y="337058"/>
                </a:lnTo>
                <a:lnTo>
                  <a:pt x="107886" y="219710"/>
                </a:lnTo>
                <a:lnTo>
                  <a:pt x="12700" y="219710"/>
                </a:lnTo>
                <a:lnTo>
                  <a:pt x="12700" y="13004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0550" y="2724150"/>
            <a:ext cx="7810500" cy="76200"/>
          </a:xfrm>
          <a:custGeom>
            <a:avLst/>
            <a:gdLst>
              <a:gd name="connsiteX0" fmla="*/ 19050 w 7810500"/>
              <a:gd name="connsiteY0" fmla="*/ 19050 h 76200"/>
              <a:gd name="connsiteX1" fmla="*/ 7791450 w 7810500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10500" h="76200">
                <a:moveTo>
                  <a:pt x="19050" y="19050"/>
                </a:moveTo>
                <a:lnTo>
                  <a:pt x="7791450" y="19050"/>
                </a:lnTo>
              </a:path>
            </a:pathLst>
          </a:custGeom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63900" y="1435100"/>
            <a:ext cx="330200" cy="2006600"/>
          </a:xfrm>
          <a:custGeom>
            <a:avLst/>
            <a:gdLst>
              <a:gd name="connsiteX0" fmla="*/ 12700 w 330200"/>
              <a:gd name="connsiteY0" fmla="*/ 1993900 h 2006600"/>
              <a:gd name="connsiteX1" fmla="*/ 317500 w 330200"/>
              <a:gd name="connsiteY1" fmla="*/ 1993900 h 2006600"/>
              <a:gd name="connsiteX2" fmla="*/ 317500 w 330200"/>
              <a:gd name="connsiteY2" fmla="*/ 12700 h 2006600"/>
              <a:gd name="connsiteX3" fmla="*/ 12700 w 330200"/>
              <a:gd name="connsiteY3" fmla="*/ 12700 h 2006600"/>
              <a:gd name="connsiteX4" fmla="*/ 12700 w 330200"/>
              <a:gd name="connsiteY4" fmla="*/ 1993900 h 2006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0200" h="2006600">
                <a:moveTo>
                  <a:pt x="12700" y="1993900"/>
                </a:moveTo>
                <a:lnTo>
                  <a:pt x="317500" y="1993900"/>
                </a:lnTo>
                <a:lnTo>
                  <a:pt x="317500" y="12700"/>
                </a:lnTo>
                <a:lnTo>
                  <a:pt x="12700" y="12700"/>
                </a:lnTo>
                <a:lnTo>
                  <a:pt x="12700" y="19939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ff">
                <a:alpha val="10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92900" y="1452625"/>
            <a:ext cx="330200" cy="2006600"/>
          </a:xfrm>
          <a:custGeom>
            <a:avLst/>
            <a:gdLst>
              <a:gd name="connsiteX0" fmla="*/ 12700 w 330200"/>
              <a:gd name="connsiteY0" fmla="*/ 1993900 h 2006600"/>
              <a:gd name="connsiteX1" fmla="*/ 317500 w 330200"/>
              <a:gd name="connsiteY1" fmla="*/ 1993900 h 2006600"/>
              <a:gd name="connsiteX2" fmla="*/ 317500 w 330200"/>
              <a:gd name="connsiteY2" fmla="*/ 12700 h 2006600"/>
              <a:gd name="connsiteX3" fmla="*/ 12700 w 330200"/>
              <a:gd name="connsiteY3" fmla="*/ 12700 h 2006600"/>
              <a:gd name="connsiteX4" fmla="*/ 12700 w 330200"/>
              <a:gd name="connsiteY4" fmla="*/ 1993900 h 2006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0200" h="2006600">
                <a:moveTo>
                  <a:pt x="12700" y="1993900"/>
                </a:moveTo>
                <a:lnTo>
                  <a:pt x="317500" y="1993900"/>
                </a:lnTo>
                <a:lnTo>
                  <a:pt x="317500" y="12700"/>
                </a:lnTo>
                <a:lnTo>
                  <a:pt x="12700" y="12700"/>
                </a:lnTo>
                <a:lnTo>
                  <a:pt x="12700" y="19939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ff">
                <a:alpha val="10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78300" y="1435100"/>
            <a:ext cx="330200" cy="1303401"/>
          </a:xfrm>
          <a:custGeom>
            <a:avLst/>
            <a:gdLst>
              <a:gd name="connsiteX0" fmla="*/ 12700 w 330200"/>
              <a:gd name="connsiteY0" fmla="*/ 1290701 h 1303401"/>
              <a:gd name="connsiteX1" fmla="*/ 317500 w 330200"/>
              <a:gd name="connsiteY1" fmla="*/ 1290701 h 1303401"/>
              <a:gd name="connsiteX2" fmla="*/ 317500 w 330200"/>
              <a:gd name="connsiteY2" fmla="*/ 12700 h 1303401"/>
              <a:gd name="connsiteX3" fmla="*/ 12700 w 330200"/>
              <a:gd name="connsiteY3" fmla="*/ 12700 h 1303401"/>
              <a:gd name="connsiteX4" fmla="*/ 12700 w 330200"/>
              <a:gd name="connsiteY4" fmla="*/ 1290701 h 13034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0200" h="1303401">
                <a:moveTo>
                  <a:pt x="12700" y="1290701"/>
                </a:moveTo>
                <a:lnTo>
                  <a:pt x="317500" y="1290701"/>
                </a:lnTo>
                <a:lnTo>
                  <a:pt x="317500" y="12700"/>
                </a:lnTo>
                <a:lnTo>
                  <a:pt x="12700" y="12700"/>
                </a:lnTo>
                <a:lnTo>
                  <a:pt x="12700" y="129070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ff">
                <a:alpha val="10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9800" y="1460500"/>
            <a:ext cx="7454900" cy="1181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800" y="2692400"/>
            <a:ext cx="7874000" cy="152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2882900"/>
            <a:ext cx="7404100" cy="622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98500" y="533400"/>
            <a:ext cx="3898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798" b="1" dirty="0" smtClean="0">
                <a:solidFill>
                  <a:srgbClr val="003399"/>
                </a:solidFill>
                <a:latin typeface="Garamond" pitchFamily="18" charset="0"/>
                <a:cs typeface="Garamond" pitchFamily="18" charset="0"/>
              </a:rPr>
              <a:t>2.4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应用</a:t>
            </a:r>
            <a:r>
              <a:rPr lang="en-US" altLang="zh-CN" sz="2798" b="1" dirty="0" smtClean="0">
                <a:solidFill>
                  <a:srgbClr val="003399"/>
                </a:solidFill>
                <a:latin typeface="Garamond" pitchFamily="18" charset="0"/>
                <a:cs typeface="Garamond" pitchFamily="18" charset="0"/>
              </a:rPr>
              <a:t>: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多项式加法运算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3886200"/>
            <a:ext cx="6388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主要思路：相同指数的项系数相加，其余部分进行拷贝。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20774" y="2286000"/>
            <a:ext cx="477786" cy="457200"/>
          </a:xfrm>
          <a:custGeom>
            <a:avLst/>
            <a:gdLst>
              <a:gd name="connsiteX0" fmla="*/ 0 w 477786"/>
              <a:gd name="connsiteY0" fmla="*/ 457200 h 457200"/>
              <a:gd name="connsiteX1" fmla="*/ 477786 w 477786"/>
              <a:gd name="connsiteY1" fmla="*/ 457200 h 457200"/>
              <a:gd name="connsiteX2" fmla="*/ 477786 w 477786"/>
              <a:gd name="connsiteY2" fmla="*/ 0 h 457200"/>
              <a:gd name="connsiteX3" fmla="*/ 0 w 477786"/>
              <a:gd name="connsiteY3" fmla="*/ 0 h 457200"/>
              <a:gd name="connsiteX4" fmla="*/ 0 w 477786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86" h="457200">
                <a:moveTo>
                  <a:pt x="0" y="457200"/>
                </a:moveTo>
                <a:lnTo>
                  <a:pt x="477786" y="457200"/>
                </a:lnTo>
                <a:lnTo>
                  <a:pt x="477786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14424" y="2279650"/>
            <a:ext cx="490486" cy="469900"/>
          </a:xfrm>
          <a:custGeom>
            <a:avLst/>
            <a:gdLst>
              <a:gd name="connsiteX0" fmla="*/ 6350 w 490486"/>
              <a:gd name="connsiteY0" fmla="*/ 463550 h 469900"/>
              <a:gd name="connsiteX1" fmla="*/ 484136 w 490486"/>
              <a:gd name="connsiteY1" fmla="*/ 463550 h 469900"/>
              <a:gd name="connsiteX2" fmla="*/ 484136 w 490486"/>
              <a:gd name="connsiteY2" fmla="*/ 6350 h 469900"/>
              <a:gd name="connsiteX3" fmla="*/ 6350 w 490486"/>
              <a:gd name="connsiteY3" fmla="*/ 6350 h 469900"/>
              <a:gd name="connsiteX4" fmla="*/ 6350 w 490486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86" h="469900">
                <a:moveTo>
                  <a:pt x="6350" y="463550"/>
                </a:moveTo>
                <a:lnTo>
                  <a:pt x="484136" y="463550"/>
                </a:lnTo>
                <a:lnTo>
                  <a:pt x="484136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98548" y="2286000"/>
            <a:ext cx="225399" cy="457200"/>
          </a:xfrm>
          <a:custGeom>
            <a:avLst/>
            <a:gdLst>
              <a:gd name="connsiteX0" fmla="*/ 0 w 225399"/>
              <a:gd name="connsiteY0" fmla="*/ 457200 h 457200"/>
              <a:gd name="connsiteX1" fmla="*/ 225399 w 225399"/>
              <a:gd name="connsiteY1" fmla="*/ 457200 h 457200"/>
              <a:gd name="connsiteX2" fmla="*/ 225399 w 225399"/>
              <a:gd name="connsiteY2" fmla="*/ 0 h 457200"/>
              <a:gd name="connsiteX3" fmla="*/ 0 w 225399"/>
              <a:gd name="connsiteY3" fmla="*/ 0 h 457200"/>
              <a:gd name="connsiteX4" fmla="*/ 0 w 225399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399" h="457200">
                <a:moveTo>
                  <a:pt x="0" y="457200"/>
                </a:moveTo>
                <a:lnTo>
                  <a:pt x="225399" y="457200"/>
                </a:lnTo>
                <a:lnTo>
                  <a:pt x="225399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92198" y="2279650"/>
            <a:ext cx="238099" cy="469900"/>
          </a:xfrm>
          <a:custGeom>
            <a:avLst/>
            <a:gdLst>
              <a:gd name="connsiteX0" fmla="*/ 6350 w 238099"/>
              <a:gd name="connsiteY0" fmla="*/ 463550 h 469900"/>
              <a:gd name="connsiteX1" fmla="*/ 231749 w 238099"/>
              <a:gd name="connsiteY1" fmla="*/ 463550 h 469900"/>
              <a:gd name="connsiteX2" fmla="*/ 231749 w 238099"/>
              <a:gd name="connsiteY2" fmla="*/ 6350 h 469900"/>
              <a:gd name="connsiteX3" fmla="*/ 6350 w 238099"/>
              <a:gd name="connsiteY3" fmla="*/ 6350 h 469900"/>
              <a:gd name="connsiteX4" fmla="*/ 6350 w 238099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099" h="469900">
                <a:moveTo>
                  <a:pt x="6350" y="463550"/>
                </a:moveTo>
                <a:lnTo>
                  <a:pt x="231749" y="463550"/>
                </a:lnTo>
                <a:lnTo>
                  <a:pt x="231749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3000" y="2286000"/>
            <a:ext cx="477786" cy="457200"/>
          </a:xfrm>
          <a:custGeom>
            <a:avLst/>
            <a:gdLst>
              <a:gd name="connsiteX0" fmla="*/ 0 w 477786"/>
              <a:gd name="connsiteY0" fmla="*/ 457200 h 457200"/>
              <a:gd name="connsiteX1" fmla="*/ 477786 w 477786"/>
              <a:gd name="connsiteY1" fmla="*/ 457200 h 457200"/>
              <a:gd name="connsiteX2" fmla="*/ 477786 w 477786"/>
              <a:gd name="connsiteY2" fmla="*/ 0 h 457200"/>
              <a:gd name="connsiteX3" fmla="*/ 0 w 477786"/>
              <a:gd name="connsiteY3" fmla="*/ 0 h 457200"/>
              <a:gd name="connsiteX4" fmla="*/ 0 w 477786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86" h="457200">
                <a:moveTo>
                  <a:pt x="0" y="457200"/>
                </a:moveTo>
                <a:lnTo>
                  <a:pt x="477786" y="457200"/>
                </a:lnTo>
                <a:lnTo>
                  <a:pt x="477786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36650" y="2279650"/>
            <a:ext cx="490486" cy="469900"/>
          </a:xfrm>
          <a:custGeom>
            <a:avLst/>
            <a:gdLst>
              <a:gd name="connsiteX0" fmla="*/ 6350 w 490486"/>
              <a:gd name="connsiteY0" fmla="*/ 463550 h 469900"/>
              <a:gd name="connsiteX1" fmla="*/ 484136 w 490486"/>
              <a:gd name="connsiteY1" fmla="*/ 463550 h 469900"/>
              <a:gd name="connsiteX2" fmla="*/ 484136 w 490486"/>
              <a:gd name="connsiteY2" fmla="*/ 6350 h 469900"/>
              <a:gd name="connsiteX3" fmla="*/ 6350 w 490486"/>
              <a:gd name="connsiteY3" fmla="*/ 6350 h 469900"/>
              <a:gd name="connsiteX4" fmla="*/ 6350 w 490486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86" h="469900">
                <a:moveTo>
                  <a:pt x="6350" y="463550"/>
                </a:moveTo>
                <a:lnTo>
                  <a:pt x="484136" y="463550"/>
                </a:lnTo>
                <a:lnTo>
                  <a:pt x="484136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81020" y="2286000"/>
            <a:ext cx="477799" cy="457200"/>
          </a:xfrm>
          <a:custGeom>
            <a:avLst/>
            <a:gdLst>
              <a:gd name="connsiteX0" fmla="*/ 0 w 477799"/>
              <a:gd name="connsiteY0" fmla="*/ 457200 h 457200"/>
              <a:gd name="connsiteX1" fmla="*/ 477799 w 477799"/>
              <a:gd name="connsiteY1" fmla="*/ 457200 h 457200"/>
              <a:gd name="connsiteX2" fmla="*/ 477799 w 477799"/>
              <a:gd name="connsiteY2" fmla="*/ 0 h 457200"/>
              <a:gd name="connsiteX3" fmla="*/ 0 w 477799"/>
              <a:gd name="connsiteY3" fmla="*/ 0 h 457200"/>
              <a:gd name="connsiteX4" fmla="*/ 0 w 477799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99" h="457200">
                <a:moveTo>
                  <a:pt x="0" y="457200"/>
                </a:moveTo>
                <a:lnTo>
                  <a:pt x="477799" y="457200"/>
                </a:lnTo>
                <a:lnTo>
                  <a:pt x="477799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74670" y="2279650"/>
            <a:ext cx="490499" cy="469900"/>
          </a:xfrm>
          <a:custGeom>
            <a:avLst/>
            <a:gdLst>
              <a:gd name="connsiteX0" fmla="*/ 6350 w 490499"/>
              <a:gd name="connsiteY0" fmla="*/ 463550 h 469900"/>
              <a:gd name="connsiteX1" fmla="*/ 484149 w 490499"/>
              <a:gd name="connsiteY1" fmla="*/ 463550 h 469900"/>
              <a:gd name="connsiteX2" fmla="*/ 484149 w 490499"/>
              <a:gd name="connsiteY2" fmla="*/ 6350 h 469900"/>
              <a:gd name="connsiteX3" fmla="*/ 6350 w 490499"/>
              <a:gd name="connsiteY3" fmla="*/ 6350 h 469900"/>
              <a:gd name="connsiteX4" fmla="*/ 6350 w 490499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99" h="469900">
                <a:moveTo>
                  <a:pt x="6350" y="463550"/>
                </a:moveTo>
                <a:lnTo>
                  <a:pt x="484149" y="463550"/>
                </a:lnTo>
                <a:lnTo>
                  <a:pt x="484149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58794" y="2286000"/>
            <a:ext cx="225399" cy="457200"/>
          </a:xfrm>
          <a:custGeom>
            <a:avLst/>
            <a:gdLst>
              <a:gd name="connsiteX0" fmla="*/ 0 w 225399"/>
              <a:gd name="connsiteY0" fmla="*/ 457200 h 457200"/>
              <a:gd name="connsiteX1" fmla="*/ 225399 w 225399"/>
              <a:gd name="connsiteY1" fmla="*/ 457200 h 457200"/>
              <a:gd name="connsiteX2" fmla="*/ 225399 w 225399"/>
              <a:gd name="connsiteY2" fmla="*/ 0 h 457200"/>
              <a:gd name="connsiteX3" fmla="*/ 0 w 225399"/>
              <a:gd name="connsiteY3" fmla="*/ 0 h 457200"/>
              <a:gd name="connsiteX4" fmla="*/ 0 w 225399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399" h="457200">
                <a:moveTo>
                  <a:pt x="0" y="457200"/>
                </a:moveTo>
                <a:lnTo>
                  <a:pt x="225399" y="457200"/>
                </a:lnTo>
                <a:lnTo>
                  <a:pt x="225399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52444" y="2279650"/>
            <a:ext cx="238099" cy="469900"/>
          </a:xfrm>
          <a:custGeom>
            <a:avLst/>
            <a:gdLst>
              <a:gd name="connsiteX0" fmla="*/ 6350 w 238099"/>
              <a:gd name="connsiteY0" fmla="*/ 463550 h 469900"/>
              <a:gd name="connsiteX1" fmla="*/ 231749 w 238099"/>
              <a:gd name="connsiteY1" fmla="*/ 463550 h 469900"/>
              <a:gd name="connsiteX2" fmla="*/ 231749 w 238099"/>
              <a:gd name="connsiteY2" fmla="*/ 6350 h 469900"/>
              <a:gd name="connsiteX3" fmla="*/ 6350 w 238099"/>
              <a:gd name="connsiteY3" fmla="*/ 6350 h 469900"/>
              <a:gd name="connsiteX4" fmla="*/ 6350 w 238099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099" h="469900">
                <a:moveTo>
                  <a:pt x="6350" y="463550"/>
                </a:moveTo>
                <a:lnTo>
                  <a:pt x="231749" y="463550"/>
                </a:lnTo>
                <a:lnTo>
                  <a:pt x="231749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03245" y="2286000"/>
            <a:ext cx="477786" cy="457200"/>
          </a:xfrm>
          <a:custGeom>
            <a:avLst/>
            <a:gdLst>
              <a:gd name="connsiteX0" fmla="*/ 0 w 477786"/>
              <a:gd name="connsiteY0" fmla="*/ 457200 h 457200"/>
              <a:gd name="connsiteX1" fmla="*/ 477786 w 477786"/>
              <a:gd name="connsiteY1" fmla="*/ 457200 h 457200"/>
              <a:gd name="connsiteX2" fmla="*/ 477786 w 477786"/>
              <a:gd name="connsiteY2" fmla="*/ 0 h 457200"/>
              <a:gd name="connsiteX3" fmla="*/ 0 w 477786"/>
              <a:gd name="connsiteY3" fmla="*/ 0 h 457200"/>
              <a:gd name="connsiteX4" fmla="*/ 0 w 477786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86" h="457200">
                <a:moveTo>
                  <a:pt x="0" y="457200"/>
                </a:moveTo>
                <a:lnTo>
                  <a:pt x="477786" y="457200"/>
                </a:lnTo>
                <a:lnTo>
                  <a:pt x="477786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96895" y="2279650"/>
            <a:ext cx="490486" cy="469900"/>
          </a:xfrm>
          <a:custGeom>
            <a:avLst/>
            <a:gdLst>
              <a:gd name="connsiteX0" fmla="*/ 6350 w 490486"/>
              <a:gd name="connsiteY0" fmla="*/ 463550 h 469900"/>
              <a:gd name="connsiteX1" fmla="*/ 484136 w 490486"/>
              <a:gd name="connsiteY1" fmla="*/ 463550 h 469900"/>
              <a:gd name="connsiteX2" fmla="*/ 484136 w 490486"/>
              <a:gd name="connsiteY2" fmla="*/ 6350 h 469900"/>
              <a:gd name="connsiteX3" fmla="*/ 6350 w 490486"/>
              <a:gd name="connsiteY3" fmla="*/ 6350 h 469900"/>
              <a:gd name="connsiteX4" fmla="*/ 6350 w 490486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86" h="469900">
                <a:moveTo>
                  <a:pt x="6350" y="463550"/>
                </a:moveTo>
                <a:lnTo>
                  <a:pt x="484136" y="463550"/>
                </a:lnTo>
                <a:lnTo>
                  <a:pt x="484136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16501" y="2286000"/>
            <a:ext cx="477786" cy="457200"/>
          </a:xfrm>
          <a:custGeom>
            <a:avLst/>
            <a:gdLst>
              <a:gd name="connsiteX0" fmla="*/ 0 w 477786"/>
              <a:gd name="connsiteY0" fmla="*/ 457200 h 457200"/>
              <a:gd name="connsiteX1" fmla="*/ 477786 w 477786"/>
              <a:gd name="connsiteY1" fmla="*/ 457200 h 457200"/>
              <a:gd name="connsiteX2" fmla="*/ 477786 w 477786"/>
              <a:gd name="connsiteY2" fmla="*/ 0 h 457200"/>
              <a:gd name="connsiteX3" fmla="*/ 0 w 477786"/>
              <a:gd name="connsiteY3" fmla="*/ 0 h 457200"/>
              <a:gd name="connsiteX4" fmla="*/ 0 w 477786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86" h="457200">
                <a:moveTo>
                  <a:pt x="0" y="457200"/>
                </a:moveTo>
                <a:lnTo>
                  <a:pt x="477786" y="457200"/>
                </a:lnTo>
                <a:lnTo>
                  <a:pt x="477786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10151" y="2279650"/>
            <a:ext cx="490486" cy="469900"/>
          </a:xfrm>
          <a:custGeom>
            <a:avLst/>
            <a:gdLst>
              <a:gd name="connsiteX0" fmla="*/ 6350 w 490486"/>
              <a:gd name="connsiteY0" fmla="*/ 463550 h 469900"/>
              <a:gd name="connsiteX1" fmla="*/ 484136 w 490486"/>
              <a:gd name="connsiteY1" fmla="*/ 463550 h 469900"/>
              <a:gd name="connsiteX2" fmla="*/ 484136 w 490486"/>
              <a:gd name="connsiteY2" fmla="*/ 6350 h 469900"/>
              <a:gd name="connsiteX3" fmla="*/ 6350 w 490486"/>
              <a:gd name="connsiteY3" fmla="*/ 6350 h 469900"/>
              <a:gd name="connsiteX4" fmla="*/ 6350 w 490486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86" h="469900">
                <a:moveTo>
                  <a:pt x="6350" y="463550"/>
                </a:moveTo>
                <a:lnTo>
                  <a:pt x="484136" y="463550"/>
                </a:lnTo>
                <a:lnTo>
                  <a:pt x="484136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94275" y="2286000"/>
            <a:ext cx="225399" cy="457200"/>
          </a:xfrm>
          <a:custGeom>
            <a:avLst/>
            <a:gdLst>
              <a:gd name="connsiteX0" fmla="*/ 0 w 225399"/>
              <a:gd name="connsiteY0" fmla="*/ 457200 h 457200"/>
              <a:gd name="connsiteX1" fmla="*/ 225399 w 225399"/>
              <a:gd name="connsiteY1" fmla="*/ 457200 h 457200"/>
              <a:gd name="connsiteX2" fmla="*/ 225399 w 225399"/>
              <a:gd name="connsiteY2" fmla="*/ 0 h 457200"/>
              <a:gd name="connsiteX3" fmla="*/ 0 w 225399"/>
              <a:gd name="connsiteY3" fmla="*/ 0 h 457200"/>
              <a:gd name="connsiteX4" fmla="*/ 0 w 225399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399" h="457200">
                <a:moveTo>
                  <a:pt x="0" y="457200"/>
                </a:moveTo>
                <a:lnTo>
                  <a:pt x="225399" y="457200"/>
                </a:lnTo>
                <a:lnTo>
                  <a:pt x="225399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87925" y="2279650"/>
            <a:ext cx="238099" cy="469900"/>
          </a:xfrm>
          <a:custGeom>
            <a:avLst/>
            <a:gdLst>
              <a:gd name="connsiteX0" fmla="*/ 6350 w 238099"/>
              <a:gd name="connsiteY0" fmla="*/ 463550 h 469900"/>
              <a:gd name="connsiteX1" fmla="*/ 231749 w 238099"/>
              <a:gd name="connsiteY1" fmla="*/ 463550 h 469900"/>
              <a:gd name="connsiteX2" fmla="*/ 231749 w 238099"/>
              <a:gd name="connsiteY2" fmla="*/ 6350 h 469900"/>
              <a:gd name="connsiteX3" fmla="*/ 6350 w 238099"/>
              <a:gd name="connsiteY3" fmla="*/ 6350 h 469900"/>
              <a:gd name="connsiteX4" fmla="*/ 6350 w 238099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099" h="469900">
                <a:moveTo>
                  <a:pt x="6350" y="463550"/>
                </a:moveTo>
                <a:lnTo>
                  <a:pt x="231749" y="463550"/>
                </a:lnTo>
                <a:lnTo>
                  <a:pt x="231749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38727" y="2286000"/>
            <a:ext cx="477786" cy="457200"/>
          </a:xfrm>
          <a:custGeom>
            <a:avLst/>
            <a:gdLst>
              <a:gd name="connsiteX0" fmla="*/ 0 w 477786"/>
              <a:gd name="connsiteY0" fmla="*/ 457200 h 457200"/>
              <a:gd name="connsiteX1" fmla="*/ 477786 w 477786"/>
              <a:gd name="connsiteY1" fmla="*/ 457200 h 457200"/>
              <a:gd name="connsiteX2" fmla="*/ 477786 w 477786"/>
              <a:gd name="connsiteY2" fmla="*/ 0 h 457200"/>
              <a:gd name="connsiteX3" fmla="*/ 0 w 477786"/>
              <a:gd name="connsiteY3" fmla="*/ 0 h 457200"/>
              <a:gd name="connsiteX4" fmla="*/ 0 w 477786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86" h="457200">
                <a:moveTo>
                  <a:pt x="0" y="457200"/>
                </a:moveTo>
                <a:lnTo>
                  <a:pt x="477786" y="457200"/>
                </a:lnTo>
                <a:lnTo>
                  <a:pt x="477786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32377" y="2279650"/>
            <a:ext cx="490486" cy="469900"/>
          </a:xfrm>
          <a:custGeom>
            <a:avLst/>
            <a:gdLst>
              <a:gd name="connsiteX0" fmla="*/ 6350 w 490486"/>
              <a:gd name="connsiteY0" fmla="*/ 463550 h 469900"/>
              <a:gd name="connsiteX1" fmla="*/ 484136 w 490486"/>
              <a:gd name="connsiteY1" fmla="*/ 463550 h 469900"/>
              <a:gd name="connsiteX2" fmla="*/ 484136 w 490486"/>
              <a:gd name="connsiteY2" fmla="*/ 6350 h 469900"/>
              <a:gd name="connsiteX3" fmla="*/ 6350 w 490486"/>
              <a:gd name="connsiteY3" fmla="*/ 6350 h 469900"/>
              <a:gd name="connsiteX4" fmla="*/ 6350 w 490486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86" h="469900">
                <a:moveTo>
                  <a:pt x="6350" y="463550"/>
                </a:moveTo>
                <a:lnTo>
                  <a:pt x="484136" y="463550"/>
                </a:lnTo>
                <a:lnTo>
                  <a:pt x="484136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76746" y="2286000"/>
            <a:ext cx="477786" cy="457200"/>
          </a:xfrm>
          <a:custGeom>
            <a:avLst/>
            <a:gdLst>
              <a:gd name="connsiteX0" fmla="*/ 0 w 477786"/>
              <a:gd name="connsiteY0" fmla="*/ 457200 h 457200"/>
              <a:gd name="connsiteX1" fmla="*/ 477786 w 477786"/>
              <a:gd name="connsiteY1" fmla="*/ 457200 h 457200"/>
              <a:gd name="connsiteX2" fmla="*/ 477786 w 477786"/>
              <a:gd name="connsiteY2" fmla="*/ 0 h 457200"/>
              <a:gd name="connsiteX3" fmla="*/ 0 w 477786"/>
              <a:gd name="connsiteY3" fmla="*/ 0 h 457200"/>
              <a:gd name="connsiteX4" fmla="*/ 0 w 477786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86" h="457200">
                <a:moveTo>
                  <a:pt x="0" y="457200"/>
                </a:moveTo>
                <a:lnTo>
                  <a:pt x="477786" y="457200"/>
                </a:lnTo>
                <a:lnTo>
                  <a:pt x="477786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70396" y="2279650"/>
            <a:ext cx="490486" cy="469900"/>
          </a:xfrm>
          <a:custGeom>
            <a:avLst/>
            <a:gdLst>
              <a:gd name="connsiteX0" fmla="*/ 6350 w 490486"/>
              <a:gd name="connsiteY0" fmla="*/ 463550 h 469900"/>
              <a:gd name="connsiteX1" fmla="*/ 484136 w 490486"/>
              <a:gd name="connsiteY1" fmla="*/ 463550 h 469900"/>
              <a:gd name="connsiteX2" fmla="*/ 484136 w 490486"/>
              <a:gd name="connsiteY2" fmla="*/ 6350 h 469900"/>
              <a:gd name="connsiteX3" fmla="*/ 6350 w 490486"/>
              <a:gd name="connsiteY3" fmla="*/ 6350 h 469900"/>
              <a:gd name="connsiteX4" fmla="*/ 6350 w 490486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86" h="469900">
                <a:moveTo>
                  <a:pt x="6350" y="463550"/>
                </a:moveTo>
                <a:lnTo>
                  <a:pt x="484136" y="463550"/>
                </a:lnTo>
                <a:lnTo>
                  <a:pt x="484136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54521" y="2286000"/>
            <a:ext cx="225399" cy="457200"/>
          </a:xfrm>
          <a:custGeom>
            <a:avLst/>
            <a:gdLst>
              <a:gd name="connsiteX0" fmla="*/ 0 w 225399"/>
              <a:gd name="connsiteY0" fmla="*/ 457200 h 457200"/>
              <a:gd name="connsiteX1" fmla="*/ 225399 w 225399"/>
              <a:gd name="connsiteY1" fmla="*/ 457200 h 457200"/>
              <a:gd name="connsiteX2" fmla="*/ 225399 w 225399"/>
              <a:gd name="connsiteY2" fmla="*/ 0 h 457200"/>
              <a:gd name="connsiteX3" fmla="*/ 0 w 225399"/>
              <a:gd name="connsiteY3" fmla="*/ 0 h 457200"/>
              <a:gd name="connsiteX4" fmla="*/ 0 w 225399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399" h="457200">
                <a:moveTo>
                  <a:pt x="0" y="457200"/>
                </a:moveTo>
                <a:lnTo>
                  <a:pt x="225399" y="457200"/>
                </a:lnTo>
                <a:lnTo>
                  <a:pt x="225399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48171" y="2279650"/>
            <a:ext cx="238099" cy="469900"/>
          </a:xfrm>
          <a:custGeom>
            <a:avLst/>
            <a:gdLst>
              <a:gd name="connsiteX0" fmla="*/ 6350 w 238099"/>
              <a:gd name="connsiteY0" fmla="*/ 463550 h 469900"/>
              <a:gd name="connsiteX1" fmla="*/ 231749 w 238099"/>
              <a:gd name="connsiteY1" fmla="*/ 463550 h 469900"/>
              <a:gd name="connsiteX2" fmla="*/ 231749 w 238099"/>
              <a:gd name="connsiteY2" fmla="*/ 6350 h 469900"/>
              <a:gd name="connsiteX3" fmla="*/ 6350 w 238099"/>
              <a:gd name="connsiteY3" fmla="*/ 6350 h 469900"/>
              <a:gd name="connsiteX4" fmla="*/ 6350 w 238099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099" h="469900">
                <a:moveTo>
                  <a:pt x="6350" y="463550"/>
                </a:moveTo>
                <a:lnTo>
                  <a:pt x="231749" y="463550"/>
                </a:lnTo>
                <a:lnTo>
                  <a:pt x="231749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98972" y="2286000"/>
            <a:ext cx="477786" cy="457200"/>
          </a:xfrm>
          <a:custGeom>
            <a:avLst/>
            <a:gdLst>
              <a:gd name="connsiteX0" fmla="*/ 0 w 477786"/>
              <a:gd name="connsiteY0" fmla="*/ 457200 h 457200"/>
              <a:gd name="connsiteX1" fmla="*/ 477786 w 477786"/>
              <a:gd name="connsiteY1" fmla="*/ 457200 h 457200"/>
              <a:gd name="connsiteX2" fmla="*/ 477786 w 477786"/>
              <a:gd name="connsiteY2" fmla="*/ 0 h 457200"/>
              <a:gd name="connsiteX3" fmla="*/ 0 w 477786"/>
              <a:gd name="connsiteY3" fmla="*/ 0 h 457200"/>
              <a:gd name="connsiteX4" fmla="*/ 0 w 477786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86" h="457200">
                <a:moveTo>
                  <a:pt x="0" y="457200"/>
                </a:moveTo>
                <a:lnTo>
                  <a:pt x="477786" y="457200"/>
                </a:lnTo>
                <a:lnTo>
                  <a:pt x="477786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92622" y="2279650"/>
            <a:ext cx="490486" cy="469900"/>
          </a:xfrm>
          <a:custGeom>
            <a:avLst/>
            <a:gdLst>
              <a:gd name="connsiteX0" fmla="*/ 6350 w 490486"/>
              <a:gd name="connsiteY0" fmla="*/ 463550 h 469900"/>
              <a:gd name="connsiteX1" fmla="*/ 484136 w 490486"/>
              <a:gd name="connsiteY1" fmla="*/ 463550 h 469900"/>
              <a:gd name="connsiteX2" fmla="*/ 484136 w 490486"/>
              <a:gd name="connsiteY2" fmla="*/ 6350 h 469900"/>
              <a:gd name="connsiteX3" fmla="*/ 6350 w 490486"/>
              <a:gd name="connsiteY3" fmla="*/ 6350 h 469900"/>
              <a:gd name="connsiteX4" fmla="*/ 6350 w 490486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86" h="469900">
                <a:moveTo>
                  <a:pt x="6350" y="463550"/>
                </a:moveTo>
                <a:lnTo>
                  <a:pt x="484136" y="463550"/>
                </a:lnTo>
                <a:lnTo>
                  <a:pt x="484136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24673" y="2286000"/>
            <a:ext cx="477799" cy="457200"/>
          </a:xfrm>
          <a:custGeom>
            <a:avLst/>
            <a:gdLst>
              <a:gd name="connsiteX0" fmla="*/ 0 w 477799"/>
              <a:gd name="connsiteY0" fmla="*/ 457200 h 457200"/>
              <a:gd name="connsiteX1" fmla="*/ 477799 w 477799"/>
              <a:gd name="connsiteY1" fmla="*/ 457200 h 457200"/>
              <a:gd name="connsiteX2" fmla="*/ 477799 w 477799"/>
              <a:gd name="connsiteY2" fmla="*/ 0 h 457200"/>
              <a:gd name="connsiteX3" fmla="*/ 0 w 477799"/>
              <a:gd name="connsiteY3" fmla="*/ 0 h 457200"/>
              <a:gd name="connsiteX4" fmla="*/ 0 w 477799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99" h="457200">
                <a:moveTo>
                  <a:pt x="0" y="457200"/>
                </a:moveTo>
                <a:lnTo>
                  <a:pt x="477799" y="457200"/>
                </a:lnTo>
                <a:lnTo>
                  <a:pt x="477799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18323" y="2279650"/>
            <a:ext cx="490499" cy="469900"/>
          </a:xfrm>
          <a:custGeom>
            <a:avLst/>
            <a:gdLst>
              <a:gd name="connsiteX0" fmla="*/ 6350 w 490499"/>
              <a:gd name="connsiteY0" fmla="*/ 463550 h 469900"/>
              <a:gd name="connsiteX1" fmla="*/ 484149 w 490499"/>
              <a:gd name="connsiteY1" fmla="*/ 463550 h 469900"/>
              <a:gd name="connsiteX2" fmla="*/ 484149 w 490499"/>
              <a:gd name="connsiteY2" fmla="*/ 6350 h 469900"/>
              <a:gd name="connsiteX3" fmla="*/ 6350 w 490499"/>
              <a:gd name="connsiteY3" fmla="*/ 6350 h 469900"/>
              <a:gd name="connsiteX4" fmla="*/ 6350 w 490499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99" h="469900">
                <a:moveTo>
                  <a:pt x="6350" y="463550"/>
                </a:moveTo>
                <a:lnTo>
                  <a:pt x="484149" y="463550"/>
                </a:lnTo>
                <a:lnTo>
                  <a:pt x="484149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02447" y="2286000"/>
            <a:ext cx="225399" cy="457200"/>
          </a:xfrm>
          <a:custGeom>
            <a:avLst/>
            <a:gdLst>
              <a:gd name="connsiteX0" fmla="*/ 0 w 225399"/>
              <a:gd name="connsiteY0" fmla="*/ 457200 h 457200"/>
              <a:gd name="connsiteX1" fmla="*/ 225399 w 225399"/>
              <a:gd name="connsiteY1" fmla="*/ 457200 h 457200"/>
              <a:gd name="connsiteX2" fmla="*/ 225399 w 225399"/>
              <a:gd name="connsiteY2" fmla="*/ 0 h 457200"/>
              <a:gd name="connsiteX3" fmla="*/ 0 w 225399"/>
              <a:gd name="connsiteY3" fmla="*/ 0 h 457200"/>
              <a:gd name="connsiteX4" fmla="*/ 0 w 225399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399" h="457200">
                <a:moveTo>
                  <a:pt x="0" y="457200"/>
                </a:moveTo>
                <a:lnTo>
                  <a:pt x="225399" y="457200"/>
                </a:lnTo>
                <a:lnTo>
                  <a:pt x="225399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96097" y="2279650"/>
            <a:ext cx="238099" cy="469900"/>
          </a:xfrm>
          <a:custGeom>
            <a:avLst/>
            <a:gdLst>
              <a:gd name="connsiteX0" fmla="*/ 6350 w 238099"/>
              <a:gd name="connsiteY0" fmla="*/ 463550 h 469900"/>
              <a:gd name="connsiteX1" fmla="*/ 231749 w 238099"/>
              <a:gd name="connsiteY1" fmla="*/ 463550 h 469900"/>
              <a:gd name="connsiteX2" fmla="*/ 231749 w 238099"/>
              <a:gd name="connsiteY2" fmla="*/ 6350 h 469900"/>
              <a:gd name="connsiteX3" fmla="*/ 6350 w 238099"/>
              <a:gd name="connsiteY3" fmla="*/ 6350 h 469900"/>
              <a:gd name="connsiteX4" fmla="*/ 6350 w 238099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099" h="469900">
                <a:moveTo>
                  <a:pt x="6350" y="463550"/>
                </a:moveTo>
                <a:lnTo>
                  <a:pt x="231749" y="463550"/>
                </a:lnTo>
                <a:lnTo>
                  <a:pt x="231749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46900" y="2286000"/>
            <a:ext cx="477786" cy="457200"/>
          </a:xfrm>
          <a:custGeom>
            <a:avLst/>
            <a:gdLst>
              <a:gd name="connsiteX0" fmla="*/ 0 w 477786"/>
              <a:gd name="connsiteY0" fmla="*/ 457200 h 457200"/>
              <a:gd name="connsiteX1" fmla="*/ 477786 w 477786"/>
              <a:gd name="connsiteY1" fmla="*/ 457200 h 457200"/>
              <a:gd name="connsiteX2" fmla="*/ 477786 w 477786"/>
              <a:gd name="connsiteY2" fmla="*/ 0 h 457200"/>
              <a:gd name="connsiteX3" fmla="*/ 0 w 477786"/>
              <a:gd name="connsiteY3" fmla="*/ 0 h 457200"/>
              <a:gd name="connsiteX4" fmla="*/ 0 w 477786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86" h="457200">
                <a:moveTo>
                  <a:pt x="0" y="457200"/>
                </a:moveTo>
                <a:lnTo>
                  <a:pt x="477786" y="457200"/>
                </a:lnTo>
                <a:lnTo>
                  <a:pt x="477786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40550" y="2279650"/>
            <a:ext cx="490486" cy="469900"/>
          </a:xfrm>
          <a:custGeom>
            <a:avLst/>
            <a:gdLst>
              <a:gd name="connsiteX0" fmla="*/ 6350 w 490486"/>
              <a:gd name="connsiteY0" fmla="*/ 463550 h 469900"/>
              <a:gd name="connsiteX1" fmla="*/ 484136 w 490486"/>
              <a:gd name="connsiteY1" fmla="*/ 463550 h 469900"/>
              <a:gd name="connsiteX2" fmla="*/ 484136 w 490486"/>
              <a:gd name="connsiteY2" fmla="*/ 6350 h 469900"/>
              <a:gd name="connsiteX3" fmla="*/ 6350 w 490486"/>
              <a:gd name="connsiteY3" fmla="*/ 6350 h 469900"/>
              <a:gd name="connsiteX4" fmla="*/ 6350 w 490486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86" h="469900">
                <a:moveTo>
                  <a:pt x="6350" y="463550"/>
                </a:moveTo>
                <a:lnTo>
                  <a:pt x="484136" y="463550"/>
                </a:lnTo>
                <a:lnTo>
                  <a:pt x="484136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07350" y="2508250"/>
            <a:ext cx="317500" cy="22225"/>
          </a:xfrm>
          <a:custGeom>
            <a:avLst/>
            <a:gdLst>
              <a:gd name="connsiteX0" fmla="*/ 6350 w 317500"/>
              <a:gd name="connsiteY0" fmla="*/ 6350 h 22225"/>
              <a:gd name="connsiteX1" fmla="*/ 311150 w 3175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0" h="22225">
                <a:moveTo>
                  <a:pt x="6350" y="6350"/>
                </a:moveTo>
                <a:lnTo>
                  <a:pt x="311150" y="6350"/>
                </a:lnTo>
              </a:path>
            </a:pathLst>
          </a:custGeom>
          <a:ln w="12700">
            <a:solidFill>
              <a:srgbClr val="00206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12150" y="2432050"/>
            <a:ext cx="22225" cy="203200"/>
          </a:xfrm>
          <a:custGeom>
            <a:avLst/>
            <a:gdLst>
              <a:gd name="connsiteX0" fmla="*/ 6350 w 22225"/>
              <a:gd name="connsiteY0" fmla="*/ 6350 h 203200"/>
              <a:gd name="connsiteX1" fmla="*/ 6350 w 22225"/>
              <a:gd name="connsiteY1" fmla="*/ 196850 h 203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03200">
                <a:moveTo>
                  <a:pt x="6350" y="6350"/>
                </a:moveTo>
                <a:lnTo>
                  <a:pt x="6350" y="196850"/>
                </a:lnTo>
              </a:path>
            </a:pathLst>
          </a:custGeom>
          <a:ln w="12700">
            <a:solidFill>
              <a:srgbClr val="00206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88350" y="2432050"/>
            <a:ext cx="22225" cy="203200"/>
          </a:xfrm>
          <a:custGeom>
            <a:avLst/>
            <a:gdLst>
              <a:gd name="connsiteX0" fmla="*/ 6350 w 22225"/>
              <a:gd name="connsiteY0" fmla="*/ 6350 h 203200"/>
              <a:gd name="connsiteX1" fmla="*/ 6350 w 22225"/>
              <a:gd name="connsiteY1" fmla="*/ 196850 h 203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03200">
                <a:moveTo>
                  <a:pt x="6350" y="6350"/>
                </a:moveTo>
                <a:lnTo>
                  <a:pt x="6350" y="196850"/>
                </a:lnTo>
              </a:path>
            </a:pathLst>
          </a:custGeom>
          <a:ln w="12700">
            <a:solidFill>
              <a:srgbClr val="00206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33473" y="3048000"/>
            <a:ext cx="477774" cy="457200"/>
          </a:xfrm>
          <a:custGeom>
            <a:avLst/>
            <a:gdLst>
              <a:gd name="connsiteX0" fmla="*/ 0 w 477774"/>
              <a:gd name="connsiteY0" fmla="*/ 457200 h 457200"/>
              <a:gd name="connsiteX1" fmla="*/ 477774 w 477774"/>
              <a:gd name="connsiteY1" fmla="*/ 457200 h 457200"/>
              <a:gd name="connsiteX2" fmla="*/ 477774 w 477774"/>
              <a:gd name="connsiteY2" fmla="*/ 0 h 457200"/>
              <a:gd name="connsiteX3" fmla="*/ 0 w 477774"/>
              <a:gd name="connsiteY3" fmla="*/ 0 h 457200"/>
              <a:gd name="connsiteX4" fmla="*/ 0 w 477774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74" h="457200">
                <a:moveTo>
                  <a:pt x="0" y="457200"/>
                </a:moveTo>
                <a:lnTo>
                  <a:pt x="477774" y="457200"/>
                </a:lnTo>
                <a:lnTo>
                  <a:pt x="477774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27123" y="3041650"/>
            <a:ext cx="490474" cy="469900"/>
          </a:xfrm>
          <a:custGeom>
            <a:avLst/>
            <a:gdLst>
              <a:gd name="connsiteX0" fmla="*/ 6350 w 490474"/>
              <a:gd name="connsiteY0" fmla="*/ 463550 h 469900"/>
              <a:gd name="connsiteX1" fmla="*/ 484124 w 490474"/>
              <a:gd name="connsiteY1" fmla="*/ 463550 h 469900"/>
              <a:gd name="connsiteX2" fmla="*/ 484124 w 490474"/>
              <a:gd name="connsiteY2" fmla="*/ 6350 h 469900"/>
              <a:gd name="connsiteX3" fmla="*/ 6350 w 490474"/>
              <a:gd name="connsiteY3" fmla="*/ 6350 h 469900"/>
              <a:gd name="connsiteX4" fmla="*/ 6350 w 490474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74" h="469900">
                <a:moveTo>
                  <a:pt x="6350" y="463550"/>
                </a:moveTo>
                <a:lnTo>
                  <a:pt x="484124" y="463550"/>
                </a:lnTo>
                <a:lnTo>
                  <a:pt x="484124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11248" y="3048000"/>
            <a:ext cx="225399" cy="457200"/>
          </a:xfrm>
          <a:custGeom>
            <a:avLst/>
            <a:gdLst>
              <a:gd name="connsiteX0" fmla="*/ 0 w 225399"/>
              <a:gd name="connsiteY0" fmla="*/ 457200 h 457200"/>
              <a:gd name="connsiteX1" fmla="*/ 225399 w 225399"/>
              <a:gd name="connsiteY1" fmla="*/ 457200 h 457200"/>
              <a:gd name="connsiteX2" fmla="*/ 225399 w 225399"/>
              <a:gd name="connsiteY2" fmla="*/ 0 h 457200"/>
              <a:gd name="connsiteX3" fmla="*/ 0 w 225399"/>
              <a:gd name="connsiteY3" fmla="*/ 0 h 457200"/>
              <a:gd name="connsiteX4" fmla="*/ 0 w 225399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399" h="457200">
                <a:moveTo>
                  <a:pt x="0" y="457200"/>
                </a:moveTo>
                <a:lnTo>
                  <a:pt x="225399" y="457200"/>
                </a:lnTo>
                <a:lnTo>
                  <a:pt x="225399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04898" y="3041650"/>
            <a:ext cx="238099" cy="469900"/>
          </a:xfrm>
          <a:custGeom>
            <a:avLst/>
            <a:gdLst>
              <a:gd name="connsiteX0" fmla="*/ 6350 w 238099"/>
              <a:gd name="connsiteY0" fmla="*/ 463550 h 469900"/>
              <a:gd name="connsiteX1" fmla="*/ 231749 w 238099"/>
              <a:gd name="connsiteY1" fmla="*/ 463550 h 469900"/>
              <a:gd name="connsiteX2" fmla="*/ 231749 w 238099"/>
              <a:gd name="connsiteY2" fmla="*/ 6350 h 469900"/>
              <a:gd name="connsiteX3" fmla="*/ 6350 w 238099"/>
              <a:gd name="connsiteY3" fmla="*/ 6350 h 469900"/>
              <a:gd name="connsiteX4" fmla="*/ 6350 w 238099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099" h="469900">
                <a:moveTo>
                  <a:pt x="6350" y="463550"/>
                </a:moveTo>
                <a:lnTo>
                  <a:pt x="231749" y="463550"/>
                </a:lnTo>
                <a:lnTo>
                  <a:pt x="231749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55700" y="3048000"/>
            <a:ext cx="477773" cy="457200"/>
          </a:xfrm>
          <a:custGeom>
            <a:avLst/>
            <a:gdLst>
              <a:gd name="connsiteX0" fmla="*/ 0 w 477773"/>
              <a:gd name="connsiteY0" fmla="*/ 457200 h 457200"/>
              <a:gd name="connsiteX1" fmla="*/ 477773 w 477773"/>
              <a:gd name="connsiteY1" fmla="*/ 457200 h 457200"/>
              <a:gd name="connsiteX2" fmla="*/ 477773 w 477773"/>
              <a:gd name="connsiteY2" fmla="*/ 0 h 457200"/>
              <a:gd name="connsiteX3" fmla="*/ 0 w 477773"/>
              <a:gd name="connsiteY3" fmla="*/ 0 h 457200"/>
              <a:gd name="connsiteX4" fmla="*/ 0 w 477773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73" h="457200">
                <a:moveTo>
                  <a:pt x="0" y="457200"/>
                </a:moveTo>
                <a:lnTo>
                  <a:pt x="477773" y="457200"/>
                </a:lnTo>
                <a:lnTo>
                  <a:pt x="477773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9350" y="3041650"/>
            <a:ext cx="490473" cy="469900"/>
          </a:xfrm>
          <a:custGeom>
            <a:avLst/>
            <a:gdLst>
              <a:gd name="connsiteX0" fmla="*/ 6350 w 490473"/>
              <a:gd name="connsiteY0" fmla="*/ 463550 h 469900"/>
              <a:gd name="connsiteX1" fmla="*/ 484123 w 490473"/>
              <a:gd name="connsiteY1" fmla="*/ 463550 h 469900"/>
              <a:gd name="connsiteX2" fmla="*/ 484123 w 490473"/>
              <a:gd name="connsiteY2" fmla="*/ 6350 h 469900"/>
              <a:gd name="connsiteX3" fmla="*/ 6350 w 490473"/>
              <a:gd name="connsiteY3" fmla="*/ 6350 h 469900"/>
              <a:gd name="connsiteX4" fmla="*/ 6350 w 490473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73" h="469900">
                <a:moveTo>
                  <a:pt x="6350" y="463550"/>
                </a:moveTo>
                <a:lnTo>
                  <a:pt x="484123" y="463550"/>
                </a:lnTo>
                <a:lnTo>
                  <a:pt x="484123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93720" y="3048000"/>
            <a:ext cx="477773" cy="457200"/>
          </a:xfrm>
          <a:custGeom>
            <a:avLst/>
            <a:gdLst>
              <a:gd name="connsiteX0" fmla="*/ 0 w 477773"/>
              <a:gd name="connsiteY0" fmla="*/ 457200 h 457200"/>
              <a:gd name="connsiteX1" fmla="*/ 477773 w 477773"/>
              <a:gd name="connsiteY1" fmla="*/ 457200 h 457200"/>
              <a:gd name="connsiteX2" fmla="*/ 477773 w 477773"/>
              <a:gd name="connsiteY2" fmla="*/ 0 h 457200"/>
              <a:gd name="connsiteX3" fmla="*/ 0 w 477773"/>
              <a:gd name="connsiteY3" fmla="*/ 0 h 457200"/>
              <a:gd name="connsiteX4" fmla="*/ 0 w 477773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73" h="457200">
                <a:moveTo>
                  <a:pt x="0" y="457200"/>
                </a:moveTo>
                <a:lnTo>
                  <a:pt x="477773" y="457200"/>
                </a:lnTo>
                <a:lnTo>
                  <a:pt x="477773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87370" y="3041650"/>
            <a:ext cx="490473" cy="469900"/>
          </a:xfrm>
          <a:custGeom>
            <a:avLst/>
            <a:gdLst>
              <a:gd name="connsiteX0" fmla="*/ 6350 w 490473"/>
              <a:gd name="connsiteY0" fmla="*/ 463550 h 469900"/>
              <a:gd name="connsiteX1" fmla="*/ 484123 w 490473"/>
              <a:gd name="connsiteY1" fmla="*/ 463550 h 469900"/>
              <a:gd name="connsiteX2" fmla="*/ 484123 w 490473"/>
              <a:gd name="connsiteY2" fmla="*/ 6350 h 469900"/>
              <a:gd name="connsiteX3" fmla="*/ 6350 w 490473"/>
              <a:gd name="connsiteY3" fmla="*/ 6350 h 469900"/>
              <a:gd name="connsiteX4" fmla="*/ 6350 w 490473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73" h="469900">
                <a:moveTo>
                  <a:pt x="6350" y="463550"/>
                </a:moveTo>
                <a:lnTo>
                  <a:pt x="484123" y="463550"/>
                </a:lnTo>
                <a:lnTo>
                  <a:pt x="484123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71494" y="3048000"/>
            <a:ext cx="225399" cy="457200"/>
          </a:xfrm>
          <a:custGeom>
            <a:avLst/>
            <a:gdLst>
              <a:gd name="connsiteX0" fmla="*/ 0 w 225399"/>
              <a:gd name="connsiteY0" fmla="*/ 457200 h 457200"/>
              <a:gd name="connsiteX1" fmla="*/ 225399 w 225399"/>
              <a:gd name="connsiteY1" fmla="*/ 457200 h 457200"/>
              <a:gd name="connsiteX2" fmla="*/ 225399 w 225399"/>
              <a:gd name="connsiteY2" fmla="*/ 0 h 457200"/>
              <a:gd name="connsiteX3" fmla="*/ 0 w 225399"/>
              <a:gd name="connsiteY3" fmla="*/ 0 h 457200"/>
              <a:gd name="connsiteX4" fmla="*/ 0 w 225399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399" h="457200">
                <a:moveTo>
                  <a:pt x="0" y="457200"/>
                </a:moveTo>
                <a:lnTo>
                  <a:pt x="225399" y="457200"/>
                </a:lnTo>
                <a:lnTo>
                  <a:pt x="225399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65144" y="3041650"/>
            <a:ext cx="238099" cy="469900"/>
          </a:xfrm>
          <a:custGeom>
            <a:avLst/>
            <a:gdLst>
              <a:gd name="connsiteX0" fmla="*/ 6350 w 238099"/>
              <a:gd name="connsiteY0" fmla="*/ 463550 h 469900"/>
              <a:gd name="connsiteX1" fmla="*/ 231749 w 238099"/>
              <a:gd name="connsiteY1" fmla="*/ 463550 h 469900"/>
              <a:gd name="connsiteX2" fmla="*/ 231749 w 238099"/>
              <a:gd name="connsiteY2" fmla="*/ 6350 h 469900"/>
              <a:gd name="connsiteX3" fmla="*/ 6350 w 238099"/>
              <a:gd name="connsiteY3" fmla="*/ 6350 h 469900"/>
              <a:gd name="connsiteX4" fmla="*/ 6350 w 238099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099" h="469900">
                <a:moveTo>
                  <a:pt x="6350" y="463550"/>
                </a:moveTo>
                <a:lnTo>
                  <a:pt x="231749" y="463550"/>
                </a:lnTo>
                <a:lnTo>
                  <a:pt x="231749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15945" y="3048000"/>
            <a:ext cx="477774" cy="457200"/>
          </a:xfrm>
          <a:custGeom>
            <a:avLst/>
            <a:gdLst>
              <a:gd name="connsiteX0" fmla="*/ 0 w 477774"/>
              <a:gd name="connsiteY0" fmla="*/ 457200 h 457200"/>
              <a:gd name="connsiteX1" fmla="*/ 477774 w 477774"/>
              <a:gd name="connsiteY1" fmla="*/ 457200 h 457200"/>
              <a:gd name="connsiteX2" fmla="*/ 477774 w 477774"/>
              <a:gd name="connsiteY2" fmla="*/ 0 h 457200"/>
              <a:gd name="connsiteX3" fmla="*/ 0 w 477774"/>
              <a:gd name="connsiteY3" fmla="*/ 0 h 457200"/>
              <a:gd name="connsiteX4" fmla="*/ 0 w 477774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74" h="457200">
                <a:moveTo>
                  <a:pt x="0" y="457200"/>
                </a:moveTo>
                <a:lnTo>
                  <a:pt x="477774" y="457200"/>
                </a:lnTo>
                <a:lnTo>
                  <a:pt x="477774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09595" y="3041650"/>
            <a:ext cx="490474" cy="469900"/>
          </a:xfrm>
          <a:custGeom>
            <a:avLst/>
            <a:gdLst>
              <a:gd name="connsiteX0" fmla="*/ 6350 w 490474"/>
              <a:gd name="connsiteY0" fmla="*/ 463550 h 469900"/>
              <a:gd name="connsiteX1" fmla="*/ 484124 w 490474"/>
              <a:gd name="connsiteY1" fmla="*/ 463550 h 469900"/>
              <a:gd name="connsiteX2" fmla="*/ 484124 w 490474"/>
              <a:gd name="connsiteY2" fmla="*/ 6350 h 469900"/>
              <a:gd name="connsiteX3" fmla="*/ 6350 w 490474"/>
              <a:gd name="connsiteY3" fmla="*/ 6350 h 469900"/>
              <a:gd name="connsiteX4" fmla="*/ 6350 w 490474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74" h="469900">
                <a:moveTo>
                  <a:pt x="6350" y="463550"/>
                </a:moveTo>
                <a:lnTo>
                  <a:pt x="484124" y="463550"/>
                </a:lnTo>
                <a:lnTo>
                  <a:pt x="484124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9073" y="3048000"/>
            <a:ext cx="477773" cy="457200"/>
          </a:xfrm>
          <a:custGeom>
            <a:avLst/>
            <a:gdLst>
              <a:gd name="connsiteX0" fmla="*/ 0 w 477773"/>
              <a:gd name="connsiteY0" fmla="*/ 457200 h 457200"/>
              <a:gd name="connsiteX1" fmla="*/ 477773 w 477773"/>
              <a:gd name="connsiteY1" fmla="*/ 457200 h 457200"/>
              <a:gd name="connsiteX2" fmla="*/ 477773 w 477773"/>
              <a:gd name="connsiteY2" fmla="*/ 0 h 457200"/>
              <a:gd name="connsiteX3" fmla="*/ 0 w 477773"/>
              <a:gd name="connsiteY3" fmla="*/ 0 h 457200"/>
              <a:gd name="connsiteX4" fmla="*/ 0 w 477773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73" h="457200">
                <a:moveTo>
                  <a:pt x="0" y="457200"/>
                </a:moveTo>
                <a:lnTo>
                  <a:pt x="477773" y="457200"/>
                </a:lnTo>
                <a:lnTo>
                  <a:pt x="477773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2723" y="3041650"/>
            <a:ext cx="490473" cy="469900"/>
          </a:xfrm>
          <a:custGeom>
            <a:avLst/>
            <a:gdLst>
              <a:gd name="connsiteX0" fmla="*/ 6350 w 490473"/>
              <a:gd name="connsiteY0" fmla="*/ 463550 h 469900"/>
              <a:gd name="connsiteX1" fmla="*/ 484123 w 490473"/>
              <a:gd name="connsiteY1" fmla="*/ 463550 h 469900"/>
              <a:gd name="connsiteX2" fmla="*/ 484123 w 490473"/>
              <a:gd name="connsiteY2" fmla="*/ 6350 h 469900"/>
              <a:gd name="connsiteX3" fmla="*/ 6350 w 490473"/>
              <a:gd name="connsiteY3" fmla="*/ 6350 h 469900"/>
              <a:gd name="connsiteX4" fmla="*/ 6350 w 490473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73" h="469900">
                <a:moveTo>
                  <a:pt x="6350" y="463550"/>
                </a:moveTo>
                <a:lnTo>
                  <a:pt x="484123" y="463550"/>
                </a:lnTo>
                <a:lnTo>
                  <a:pt x="484123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06847" y="3048000"/>
            <a:ext cx="225399" cy="457200"/>
          </a:xfrm>
          <a:custGeom>
            <a:avLst/>
            <a:gdLst>
              <a:gd name="connsiteX0" fmla="*/ 0 w 225399"/>
              <a:gd name="connsiteY0" fmla="*/ 457200 h 457200"/>
              <a:gd name="connsiteX1" fmla="*/ 225399 w 225399"/>
              <a:gd name="connsiteY1" fmla="*/ 457200 h 457200"/>
              <a:gd name="connsiteX2" fmla="*/ 225399 w 225399"/>
              <a:gd name="connsiteY2" fmla="*/ 0 h 457200"/>
              <a:gd name="connsiteX3" fmla="*/ 0 w 225399"/>
              <a:gd name="connsiteY3" fmla="*/ 0 h 457200"/>
              <a:gd name="connsiteX4" fmla="*/ 0 w 225399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399" h="457200">
                <a:moveTo>
                  <a:pt x="0" y="457200"/>
                </a:moveTo>
                <a:lnTo>
                  <a:pt x="225399" y="457200"/>
                </a:lnTo>
                <a:lnTo>
                  <a:pt x="225399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00497" y="3041650"/>
            <a:ext cx="238099" cy="469900"/>
          </a:xfrm>
          <a:custGeom>
            <a:avLst/>
            <a:gdLst>
              <a:gd name="connsiteX0" fmla="*/ 6350 w 238099"/>
              <a:gd name="connsiteY0" fmla="*/ 463550 h 469900"/>
              <a:gd name="connsiteX1" fmla="*/ 231749 w 238099"/>
              <a:gd name="connsiteY1" fmla="*/ 463550 h 469900"/>
              <a:gd name="connsiteX2" fmla="*/ 231749 w 238099"/>
              <a:gd name="connsiteY2" fmla="*/ 6350 h 469900"/>
              <a:gd name="connsiteX3" fmla="*/ 6350 w 238099"/>
              <a:gd name="connsiteY3" fmla="*/ 6350 h 469900"/>
              <a:gd name="connsiteX4" fmla="*/ 6350 w 238099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099" h="469900">
                <a:moveTo>
                  <a:pt x="6350" y="463550"/>
                </a:moveTo>
                <a:lnTo>
                  <a:pt x="231749" y="463550"/>
                </a:lnTo>
                <a:lnTo>
                  <a:pt x="231749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51300" y="3048000"/>
            <a:ext cx="477773" cy="457200"/>
          </a:xfrm>
          <a:custGeom>
            <a:avLst/>
            <a:gdLst>
              <a:gd name="connsiteX0" fmla="*/ 0 w 477773"/>
              <a:gd name="connsiteY0" fmla="*/ 457200 h 457200"/>
              <a:gd name="connsiteX1" fmla="*/ 477773 w 477773"/>
              <a:gd name="connsiteY1" fmla="*/ 457200 h 457200"/>
              <a:gd name="connsiteX2" fmla="*/ 477773 w 477773"/>
              <a:gd name="connsiteY2" fmla="*/ 0 h 457200"/>
              <a:gd name="connsiteX3" fmla="*/ 0 w 477773"/>
              <a:gd name="connsiteY3" fmla="*/ 0 h 457200"/>
              <a:gd name="connsiteX4" fmla="*/ 0 w 477773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73" h="457200">
                <a:moveTo>
                  <a:pt x="0" y="457200"/>
                </a:moveTo>
                <a:lnTo>
                  <a:pt x="477773" y="457200"/>
                </a:lnTo>
                <a:lnTo>
                  <a:pt x="477773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44950" y="3041650"/>
            <a:ext cx="490473" cy="469900"/>
          </a:xfrm>
          <a:custGeom>
            <a:avLst/>
            <a:gdLst>
              <a:gd name="connsiteX0" fmla="*/ 6350 w 490473"/>
              <a:gd name="connsiteY0" fmla="*/ 463550 h 469900"/>
              <a:gd name="connsiteX1" fmla="*/ 484123 w 490473"/>
              <a:gd name="connsiteY1" fmla="*/ 463550 h 469900"/>
              <a:gd name="connsiteX2" fmla="*/ 484123 w 490473"/>
              <a:gd name="connsiteY2" fmla="*/ 6350 h 469900"/>
              <a:gd name="connsiteX3" fmla="*/ 6350 w 490473"/>
              <a:gd name="connsiteY3" fmla="*/ 6350 h 469900"/>
              <a:gd name="connsiteX4" fmla="*/ 6350 w 490473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73" h="469900">
                <a:moveTo>
                  <a:pt x="6350" y="463550"/>
                </a:moveTo>
                <a:lnTo>
                  <a:pt x="484123" y="463550"/>
                </a:lnTo>
                <a:lnTo>
                  <a:pt x="484123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76873" y="3048000"/>
            <a:ext cx="477773" cy="457200"/>
          </a:xfrm>
          <a:custGeom>
            <a:avLst/>
            <a:gdLst>
              <a:gd name="connsiteX0" fmla="*/ 0 w 477773"/>
              <a:gd name="connsiteY0" fmla="*/ 457200 h 457200"/>
              <a:gd name="connsiteX1" fmla="*/ 477773 w 477773"/>
              <a:gd name="connsiteY1" fmla="*/ 457200 h 457200"/>
              <a:gd name="connsiteX2" fmla="*/ 477773 w 477773"/>
              <a:gd name="connsiteY2" fmla="*/ 0 h 457200"/>
              <a:gd name="connsiteX3" fmla="*/ 0 w 477773"/>
              <a:gd name="connsiteY3" fmla="*/ 0 h 457200"/>
              <a:gd name="connsiteX4" fmla="*/ 0 w 477773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73" h="457200">
                <a:moveTo>
                  <a:pt x="0" y="457200"/>
                </a:moveTo>
                <a:lnTo>
                  <a:pt x="477773" y="457200"/>
                </a:lnTo>
                <a:lnTo>
                  <a:pt x="477773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70523" y="3041650"/>
            <a:ext cx="490473" cy="469900"/>
          </a:xfrm>
          <a:custGeom>
            <a:avLst/>
            <a:gdLst>
              <a:gd name="connsiteX0" fmla="*/ 6350 w 490473"/>
              <a:gd name="connsiteY0" fmla="*/ 463550 h 469900"/>
              <a:gd name="connsiteX1" fmla="*/ 484123 w 490473"/>
              <a:gd name="connsiteY1" fmla="*/ 463550 h 469900"/>
              <a:gd name="connsiteX2" fmla="*/ 484123 w 490473"/>
              <a:gd name="connsiteY2" fmla="*/ 6350 h 469900"/>
              <a:gd name="connsiteX3" fmla="*/ 6350 w 490473"/>
              <a:gd name="connsiteY3" fmla="*/ 6350 h 469900"/>
              <a:gd name="connsiteX4" fmla="*/ 6350 w 490473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73" h="469900">
                <a:moveTo>
                  <a:pt x="6350" y="463550"/>
                </a:moveTo>
                <a:lnTo>
                  <a:pt x="484123" y="463550"/>
                </a:lnTo>
                <a:lnTo>
                  <a:pt x="484123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54647" y="3048000"/>
            <a:ext cx="225399" cy="457200"/>
          </a:xfrm>
          <a:custGeom>
            <a:avLst/>
            <a:gdLst>
              <a:gd name="connsiteX0" fmla="*/ 0 w 225399"/>
              <a:gd name="connsiteY0" fmla="*/ 457200 h 457200"/>
              <a:gd name="connsiteX1" fmla="*/ 225399 w 225399"/>
              <a:gd name="connsiteY1" fmla="*/ 457200 h 457200"/>
              <a:gd name="connsiteX2" fmla="*/ 225399 w 225399"/>
              <a:gd name="connsiteY2" fmla="*/ 0 h 457200"/>
              <a:gd name="connsiteX3" fmla="*/ 0 w 225399"/>
              <a:gd name="connsiteY3" fmla="*/ 0 h 457200"/>
              <a:gd name="connsiteX4" fmla="*/ 0 w 225399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399" h="457200">
                <a:moveTo>
                  <a:pt x="0" y="457200"/>
                </a:moveTo>
                <a:lnTo>
                  <a:pt x="225399" y="457200"/>
                </a:lnTo>
                <a:lnTo>
                  <a:pt x="225399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48297" y="3041650"/>
            <a:ext cx="238099" cy="469900"/>
          </a:xfrm>
          <a:custGeom>
            <a:avLst/>
            <a:gdLst>
              <a:gd name="connsiteX0" fmla="*/ 6350 w 238099"/>
              <a:gd name="connsiteY0" fmla="*/ 463550 h 469900"/>
              <a:gd name="connsiteX1" fmla="*/ 231749 w 238099"/>
              <a:gd name="connsiteY1" fmla="*/ 463550 h 469900"/>
              <a:gd name="connsiteX2" fmla="*/ 231749 w 238099"/>
              <a:gd name="connsiteY2" fmla="*/ 6350 h 469900"/>
              <a:gd name="connsiteX3" fmla="*/ 6350 w 238099"/>
              <a:gd name="connsiteY3" fmla="*/ 6350 h 469900"/>
              <a:gd name="connsiteX4" fmla="*/ 6350 w 238099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099" h="469900">
                <a:moveTo>
                  <a:pt x="6350" y="463550"/>
                </a:moveTo>
                <a:lnTo>
                  <a:pt x="231749" y="463550"/>
                </a:lnTo>
                <a:lnTo>
                  <a:pt x="231749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99100" y="3048000"/>
            <a:ext cx="477773" cy="457200"/>
          </a:xfrm>
          <a:custGeom>
            <a:avLst/>
            <a:gdLst>
              <a:gd name="connsiteX0" fmla="*/ 0 w 477773"/>
              <a:gd name="connsiteY0" fmla="*/ 457200 h 457200"/>
              <a:gd name="connsiteX1" fmla="*/ 477773 w 477773"/>
              <a:gd name="connsiteY1" fmla="*/ 457200 h 457200"/>
              <a:gd name="connsiteX2" fmla="*/ 477773 w 477773"/>
              <a:gd name="connsiteY2" fmla="*/ 0 h 457200"/>
              <a:gd name="connsiteX3" fmla="*/ 0 w 477773"/>
              <a:gd name="connsiteY3" fmla="*/ 0 h 457200"/>
              <a:gd name="connsiteX4" fmla="*/ 0 w 477773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73" h="457200">
                <a:moveTo>
                  <a:pt x="0" y="457200"/>
                </a:moveTo>
                <a:lnTo>
                  <a:pt x="477773" y="457200"/>
                </a:lnTo>
                <a:lnTo>
                  <a:pt x="477773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92750" y="3041650"/>
            <a:ext cx="490473" cy="469900"/>
          </a:xfrm>
          <a:custGeom>
            <a:avLst/>
            <a:gdLst>
              <a:gd name="connsiteX0" fmla="*/ 6350 w 490473"/>
              <a:gd name="connsiteY0" fmla="*/ 463550 h 469900"/>
              <a:gd name="connsiteX1" fmla="*/ 484123 w 490473"/>
              <a:gd name="connsiteY1" fmla="*/ 463550 h 469900"/>
              <a:gd name="connsiteX2" fmla="*/ 484123 w 490473"/>
              <a:gd name="connsiteY2" fmla="*/ 6350 h 469900"/>
              <a:gd name="connsiteX3" fmla="*/ 6350 w 490473"/>
              <a:gd name="connsiteY3" fmla="*/ 6350 h 469900"/>
              <a:gd name="connsiteX4" fmla="*/ 6350 w 490473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73" h="469900">
                <a:moveTo>
                  <a:pt x="6350" y="463550"/>
                </a:moveTo>
                <a:lnTo>
                  <a:pt x="484123" y="463550"/>
                </a:lnTo>
                <a:lnTo>
                  <a:pt x="484123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59550" y="3270250"/>
            <a:ext cx="317500" cy="22225"/>
          </a:xfrm>
          <a:custGeom>
            <a:avLst/>
            <a:gdLst>
              <a:gd name="connsiteX0" fmla="*/ 6350 w 317500"/>
              <a:gd name="connsiteY0" fmla="*/ 6350 h 22225"/>
              <a:gd name="connsiteX1" fmla="*/ 311150 w 3175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0" h="22225">
                <a:moveTo>
                  <a:pt x="6350" y="6350"/>
                </a:moveTo>
                <a:lnTo>
                  <a:pt x="311150" y="6350"/>
                </a:lnTo>
              </a:path>
            </a:pathLst>
          </a:custGeom>
          <a:ln w="12700">
            <a:solidFill>
              <a:srgbClr val="00206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64350" y="3194050"/>
            <a:ext cx="22225" cy="203200"/>
          </a:xfrm>
          <a:custGeom>
            <a:avLst/>
            <a:gdLst>
              <a:gd name="connsiteX0" fmla="*/ 6350 w 22225"/>
              <a:gd name="connsiteY0" fmla="*/ 6350 h 203200"/>
              <a:gd name="connsiteX1" fmla="*/ 6350 w 22225"/>
              <a:gd name="connsiteY1" fmla="*/ 196850 h 203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03200">
                <a:moveTo>
                  <a:pt x="6350" y="6350"/>
                </a:moveTo>
                <a:lnTo>
                  <a:pt x="6350" y="196850"/>
                </a:lnTo>
              </a:path>
            </a:pathLst>
          </a:custGeom>
          <a:ln w="12700">
            <a:solidFill>
              <a:srgbClr val="00206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40550" y="3194050"/>
            <a:ext cx="22225" cy="203200"/>
          </a:xfrm>
          <a:custGeom>
            <a:avLst/>
            <a:gdLst>
              <a:gd name="connsiteX0" fmla="*/ 6350 w 22225"/>
              <a:gd name="connsiteY0" fmla="*/ 6350 h 203200"/>
              <a:gd name="connsiteX1" fmla="*/ 6350 w 22225"/>
              <a:gd name="connsiteY1" fmla="*/ 196850 h 203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03200">
                <a:moveTo>
                  <a:pt x="6350" y="6350"/>
                </a:moveTo>
                <a:lnTo>
                  <a:pt x="6350" y="196850"/>
                </a:lnTo>
              </a:path>
            </a:pathLst>
          </a:custGeom>
          <a:ln w="12700">
            <a:solidFill>
              <a:srgbClr val="00206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77900"/>
            <a:ext cx="7823200" cy="1092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9300" y="2463800"/>
            <a:ext cx="4191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7100" y="2476500"/>
            <a:ext cx="4191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57600" y="2476500"/>
            <a:ext cx="4191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92700" y="2476500"/>
            <a:ext cx="4191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53200" y="2476500"/>
            <a:ext cx="4191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2000" y="3238500"/>
            <a:ext cx="4191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09800" y="3238500"/>
            <a:ext cx="4191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670300" y="3238500"/>
            <a:ext cx="4191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105400" y="3238500"/>
            <a:ext cx="4191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594600" y="24003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73900" y="2400300"/>
            <a:ext cx="203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90700" y="2438400"/>
            <a:ext cx="1397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2438400"/>
            <a:ext cx="1397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51200" y="2438400"/>
            <a:ext cx="1397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68600" y="2438400"/>
            <a:ext cx="1397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86300" y="2438400"/>
            <a:ext cx="1397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65600" y="2438400"/>
            <a:ext cx="2159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46800" y="2438400"/>
            <a:ext cx="1270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64200" y="2438400"/>
            <a:ext cx="1270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1500" y="3848100"/>
            <a:ext cx="1968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85900" y="4178300"/>
            <a:ext cx="11557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coef;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expon;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59100" y="4127500"/>
            <a:ext cx="7493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系数</a:t>
            </a:r>
          </a:p>
          <a:p>
            <a:pPr>
              <a:lnSpc>
                <a:spcPts val="2400"/>
              </a:lnSpc>
              <a:tabLst>
                <a:tab pos="38100" algn="l"/>
              </a:tabLst>
            </a:pPr>
            <a:r>
              <a:rPr lang="en-US" altLang="zh-CN" sz="2006" b="1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指数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1500" y="4762500"/>
            <a:ext cx="62992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*link;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b="1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指向下一个节点的指针</a:t>
            </a:r>
          </a:p>
          <a:p>
            <a:pPr>
              <a:lnSpc>
                <a:spcPts val="2300"/>
              </a:lnSpc>
              <a:tabLst>
                <a:tab pos="9144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>
              <a:lnSpc>
                <a:spcPts val="2400"/>
              </a:lnSpc>
              <a:tabLst>
                <a:tab pos="9144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*Polynomial;</a:t>
            </a:r>
          </a:p>
          <a:p>
            <a:pPr>
              <a:lnSpc>
                <a:spcPts val="2300"/>
              </a:lnSpc>
              <a:tabLst>
                <a:tab pos="9144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P1,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P2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" y="571500"/>
            <a:ext cx="67691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14300" algn="l"/>
              </a:tabLst>
            </a:pPr>
            <a:r>
              <a:rPr lang="en-US" altLang="zh-CN" sz="2798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多</a:t>
            </a:r>
            <a:r>
              <a:rPr lang="en-US" altLang="zh-CN" sz="2798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项</a:t>
            </a:r>
            <a:r>
              <a:rPr lang="en-US" altLang="zh-CN" sz="2798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式</a:t>
            </a:r>
            <a:r>
              <a:rPr lang="en-US" altLang="zh-CN" sz="2798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加</a:t>
            </a:r>
            <a:r>
              <a:rPr lang="en-US" altLang="zh-CN" sz="2798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法运</a:t>
            </a:r>
            <a:r>
              <a:rPr lang="en-US" altLang="zh-CN" sz="2798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算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采用不带头结点的</a:t>
            </a:r>
            <a:r>
              <a:rPr lang="en-US" altLang="zh-CN" sz="2006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单向链表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，按照</a:t>
            </a:r>
            <a:r>
              <a:rPr lang="en-US" altLang="zh-CN" sz="2006" dirty="0" smtClean="0">
                <a:solidFill>
                  <a:srgbClr val="2970ff"/>
                </a:solidFill>
                <a:latin typeface="Times New Roman" pitchFamily="18" charset="0"/>
                <a:cs typeface="Times New Roman" pitchFamily="18" charset="0"/>
              </a:rPr>
              <a:t>指数递减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的顺序排列各项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" y="2476500"/>
            <a:ext cx="2921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20900" y="2971800"/>
            <a:ext cx="477875" cy="457200"/>
          </a:xfrm>
          <a:custGeom>
            <a:avLst/>
            <a:gdLst>
              <a:gd name="connsiteX0" fmla="*/ 0 w 477875"/>
              <a:gd name="connsiteY0" fmla="*/ 457200 h 457200"/>
              <a:gd name="connsiteX1" fmla="*/ 477875 w 477875"/>
              <a:gd name="connsiteY1" fmla="*/ 457200 h 457200"/>
              <a:gd name="connsiteX2" fmla="*/ 477875 w 477875"/>
              <a:gd name="connsiteY2" fmla="*/ 0 h 457200"/>
              <a:gd name="connsiteX3" fmla="*/ 0 w 477875"/>
              <a:gd name="connsiteY3" fmla="*/ 0 h 457200"/>
              <a:gd name="connsiteX4" fmla="*/ 0 w 477875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875" h="457200">
                <a:moveTo>
                  <a:pt x="0" y="457200"/>
                </a:moveTo>
                <a:lnTo>
                  <a:pt x="477875" y="457200"/>
                </a:lnTo>
                <a:lnTo>
                  <a:pt x="477875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14550" y="2965450"/>
            <a:ext cx="490575" cy="469900"/>
          </a:xfrm>
          <a:custGeom>
            <a:avLst/>
            <a:gdLst>
              <a:gd name="connsiteX0" fmla="*/ 6350 w 490575"/>
              <a:gd name="connsiteY0" fmla="*/ 463550 h 469900"/>
              <a:gd name="connsiteX1" fmla="*/ 484225 w 490575"/>
              <a:gd name="connsiteY1" fmla="*/ 463550 h 469900"/>
              <a:gd name="connsiteX2" fmla="*/ 484225 w 490575"/>
              <a:gd name="connsiteY2" fmla="*/ 6350 h 469900"/>
              <a:gd name="connsiteX3" fmla="*/ 6350 w 490575"/>
              <a:gd name="connsiteY3" fmla="*/ 6350 h 469900"/>
              <a:gd name="connsiteX4" fmla="*/ 6350 w 490575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575" h="469900">
                <a:moveTo>
                  <a:pt x="6350" y="463550"/>
                </a:moveTo>
                <a:lnTo>
                  <a:pt x="484225" y="463550"/>
                </a:lnTo>
                <a:lnTo>
                  <a:pt x="484225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98801" y="2971800"/>
            <a:ext cx="225437" cy="457200"/>
          </a:xfrm>
          <a:custGeom>
            <a:avLst/>
            <a:gdLst>
              <a:gd name="connsiteX0" fmla="*/ 0 w 225437"/>
              <a:gd name="connsiteY0" fmla="*/ 457200 h 457200"/>
              <a:gd name="connsiteX1" fmla="*/ 225437 w 225437"/>
              <a:gd name="connsiteY1" fmla="*/ 457200 h 457200"/>
              <a:gd name="connsiteX2" fmla="*/ 225437 w 225437"/>
              <a:gd name="connsiteY2" fmla="*/ 0 h 457200"/>
              <a:gd name="connsiteX3" fmla="*/ 0 w 225437"/>
              <a:gd name="connsiteY3" fmla="*/ 0 h 457200"/>
              <a:gd name="connsiteX4" fmla="*/ 0 w 225437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437" h="457200">
                <a:moveTo>
                  <a:pt x="0" y="457200"/>
                </a:moveTo>
                <a:lnTo>
                  <a:pt x="225437" y="457200"/>
                </a:lnTo>
                <a:lnTo>
                  <a:pt x="22543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92451" y="2965450"/>
            <a:ext cx="238137" cy="469900"/>
          </a:xfrm>
          <a:custGeom>
            <a:avLst/>
            <a:gdLst>
              <a:gd name="connsiteX0" fmla="*/ 6350 w 238137"/>
              <a:gd name="connsiteY0" fmla="*/ 463550 h 469900"/>
              <a:gd name="connsiteX1" fmla="*/ 231787 w 238137"/>
              <a:gd name="connsiteY1" fmla="*/ 463550 h 469900"/>
              <a:gd name="connsiteX2" fmla="*/ 231787 w 238137"/>
              <a:gd name="connsiteY2" fmla="*/ 6350 h 469900"/>
              <a:gd name="connsiteX3" fmla="*/ 6350 w 238137"/>
              <a:gd name="connsiteY3" fmla="*/ 6350 h 469900"/>
              <a:gd name="connsiteX4" fmla="*/ 6350 w 238137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137" h="469900">
                <a:moveTo>
                  <a:pt x="6350" y="463550"/>
                </a:moveTo>
                <a:lnTo>
                  <a:pt x="231787" y="463550"/>
                </a:lnTo>
                <a:lnTo>
                  <a:pt x="231787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3000" y="2971800"/>
            <a:ext cx="477875" cy="457200"/>
          </a:xfrm>
          <a:custGeom>
            <a:avLst/>
            <a:gdLst>
              <a:gd name="connsiteX0" fmla="*/ 0 w 477875"/>
              <a:gd name="connsiteY0" fmla="*/ 457200 h 457200"/>
              <a:gd name="connsiteX1" fmla="*/ 477875 w 477875"/>
              <a:gd name="connsiteY1" fmla="*/ 457200 h 457200"/>
              <a:gd name="connsiteX2" fmla="*/ 477875 w 477875"/>
              <a:gd name="connsiteY2" fmla="*/ 0 h 457200"/>
              <a:gd name="connsiteX3" fmla="*/ 0 w 477875"/>
              <a:gd name="connsiteY3" fmla="*/ 0 h 457200"/>
              <a:gd name="connsiteX4" fmla="*/ 0 w 477875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875" h="457200">
                <a:moveTo>
                  <a:pt x="0" y="457200"/>
                </a:moveTo>
                <a:lnTo>
                  <a:pt x="477875" y="457200"/>
                </a:lnTo>
                <a:lnTo>
                  <a:pt x="477875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36650" y="2965450"/>
            <a:ext cx="490575" cy="469900"/>
          </a:xfrm>
          <a:custGeom>
            <a:avLst/>
            <a:gdLst>
              <a:gd name="connsiteX0" fmla="*/ 6350 w 490575"/>
              <a:gd name="connsiteY0" fmla="*/ 463550 h 469900"/>
              <a:gd name="connsiteX1" fmla="*/ 484225 w 490575"/>
              <a:gd name="connsiteY1" fmla="*/ 463550 h 469900"/>
              <a:gd name="connsiteX2" fmla="*/ 484225 w 490575"/>
              <a:gd name="connsiteY2" fmla="*/ 6350 h 469900"/>
              <a:gd name="connsiteX3" fmla="*/ 6350 w 490575"/>
              <a:gd name="connsiteY3" fmla="*/ 6350 h 469900"/>
              <a:gd name="connsiteX4" fmla="*/ 6350 w 490575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575" h="469900">
                <a:moveTo>
                  <a:pt x="6350" y="463550"/>
                </a:moveTo>
                <a:lnTo>
                  <a:pt x="484225" y="463550"/>
                </a:lnTo>
                <a:lnTo>
                  <a:pt x="484225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81401" y="2971800"/>
            <a:ext cx="477875" cy="457200"/>
          </a:xfrm>
          <a:custGeom>
            <a:avLst/>
            <a:gdLst>
              <a:gd name="connsiteX0" fmla="*/ 0 w 477875"/>
              <a:gd name="connsiteY0" fmla="*/ 457200 h 457200"/>
              <a:gd name="connsiteX1" fmla="*/ 477875 w 477875"/>
              <a:gd name="connsiteY1" fmla="*/ 457200 h 457200"/>
              <a:gd name="connsiteX2" fmla="*/ 477875 w 477875"/>
              <a:gd name="connsiteY2" fmla="*/ 0 h 457200"/>
              <a:gd name="connsiteX3" fmla="*/ 0 w 477875"/>
              <a:gd name="connsiteY3" fmla="*/ 0 h 457200"/>
              <a:gd name="connsiteX4" fmla="*/ 0 w 477875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875" h="457200">
                <a:moveTo>
                  <a:pt x="0" y="457200"/>
                </a:moveTo>
                <a:lnTo>
                  <a:pt x="477875" y="457200"/>
                </a:lnTo>
                <a:lnTo>
                  <a:pt x="477875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75051" y="2965450"/>
            <a:ext cx="490575" cy="469900"/>
          </a:xfrm>
          <a:custGeom>
            <a:avLst/>
            <a:gdLst>
              <a:gd name="connsiteX0" fmla="*/ 6350 w 490575"/>
              <a:gd name="connsiteY0" fmla="*/ 463550 h 469900"/>
              <a:gd name="connsiteX1" fmla="*/ 484225 w 490575"/>
              <a:gd name="connsiteY1" fmla="*/ 463550 h 469900"/>
              <a:gd name="connsiteX2" fmla="*/ 484225 w 490575"/>
              <a:gd name="connsiteY2" fmla="*/ 6350 h 469900"/>
              <a:gd name="connsiteX3" fmla="*/ 6350 w 490575"/>
              <a:gd name="connsiteY3" fmla="*/ 6350 h 469900"/>
              <a:gd name="connsiteX4" fmla="*/ 6350 w 490575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575" h="469900">
                <a:moveTo>
                  <a:pt x="6350" y="463550"/>
                </a:moveTo>
                <a:lnTo>
                  <a:pt x="484225" y="463550"/>
                </a:lnTo>
                <a:lnTo>
                  <a:pt x="484225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59302" y="2971800"/>
            <a:ext cx="225437" cy="457200"/>
          </a:xfrm>
          <a:custGeom>
            <a:avLst/>
            <a:gdLst>
              <a:gd name="connsiteX0" fmla="*/ 0 w 225437"/>
              <a:gd name="connsiteY0" fmla="*/ 457200 h 457200"/>
              <a:gd name="connsiteX1" fmla="*/ 225437 w 225437"/>
              <a:gd name="connsiteY1" fmla="*/ 457200 h 457200"/>
              <a:gd name="connsiteX2" fmla="*/ 225437 w 225437"/>
              <a:gd name="connsiteY2" fmla="*/ 0 h 457200"/>
              <a:gd name="connsiteX3" fmla="*/ 0 w 225437"/>
              <a:gd name="connsiteY3" fmla="*/ 0 h 457200"/>
              <a:gd name="connsiteX4" fmla="*/ 0 w 225437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437" h="457200">
                <a:moveTo>
                  <a:pt x="0" y="457200"/>
                </a:moveTo>
                <a:lnTo>
                  <a:pt x="225437" y="457200"/>
                </a:lnTo>
                <a:lnTo>
                  <a:pt x="22543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52952" y="2965450"/>
            <a:ext cx="238137" cy="469900"/>
          </a:xfrm>
          <a:custGeom>
            <a:avLst/>
            <a:gdLst>
              <a:gd name="connsiteX0" fmla="*/ 6350 w 238137"/>
              <a:gd name="connsiteY0" fmla="*/ 463550 h 469900"/>
              <a:gd name="connsiteX1" fmla="*/ 231787 w 238137"/>
              <a:gd name="connsiteY1" fmla="*/ 463550 h 469900"/>
              <a:gd name="connsiteX2" fmla="*/ 231787 w 238137"/>
              <a:gd name="connsiteY2" fmla="*/ 6350 h 469900"/>
              <a:gd name="connsiteX3" fmla="*/ 6350 w 238137"/>
              <a:gd name="connsiteY3" fmla="*/ 6350 h 469900"/>
              <a:gd name="connsiteX4" fmla="*/ 6350 w 238137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137" h="469900">
                <a:moveTo>
                  <a:pt x="6350" y="463550"/>
                </a:moveTo>
                <a:lnTo>
                  <a:pt x="231787" y="463550"/>
                </a:lnTo>
                <a:lnTo>
                  <a:pt x="231787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03500" y="2971800"/>
            <a:ext cx="477875" cy="457200"/>
          </a:xfrm>
          <a:custGeom>
            <a:avLst/>
            <a:gdLst>
              <a:gd name="connsiteX0" fmla="*/ 0 w 477875"/>
              <a:gd name="connsiteY0" fmla="*/ 457200 h 457200"/>
              <a:gd name="connsiteX1" fmla="*/ 477875 w 477875"/>
              <a:gd name="connsiteY1" fmla="*/ 457200 h 457200"/>
              <a:gd name="connsiteX2" fmla="*/ 477875 w 477875"/>
              <a:gd name="connsiteY2" fmla="*/ 0 h 457200"/>
              <a:gd name="connsiteX3" fmla="*/ 0 w 477875"/>
              <a:gd name="connsiteY3" fmla="*/ 0 h 457200"/>
              <a:gd name="connsiteX4" fmla="*/ 0 w 477875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875" h="457200">
                <a:moveTo>
                  <a:pt x="0" y="457200"/>
                </a:moveTo>
                <a:lnTo>
                  <a:pt x="477875" y="457200"/>
                </a:lnTo>
                <a:lnTo>
                  <a:pt x="477875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97150" y="2965450"/>
            <a:ext cx="490575" cy="469900"/>
          </a:xfrm>
          <a:custGeom>
            <a:avLst/>
            <a:gdLst>
              <a:gd name="connsiteX0" fmla="*/ 6350 w 490575"/>
              <a:gd name="connsiteY0" fmla="*/ 463550 h 469900"/>
              <a:gd name="connsiteX1" fmla="*/ 484225 w 490575"/>
              <a:gd name="connsiteY1" fmla="*/ 463550 h 469900"/>
              <a:gd name="connsiteX2" fmla="*/ 484225 w 490575"/>
              <a:gd name="connsiteY2" fmla="*/ 6350 h 469900"/>
              <a:gd name="connsiteX3" fmla="*/ 6350 w 490575"/>
              <a:gd name="connsiteY3" fmla="*/ 6350 h 469900"/>
              <a:gd name="connsiteX4" fmla="*/ 6350 w 490575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575" h="469900">
                <a:moveTo>
                  <a:pt x="6350" y="463550"/>
                </a:moveTo>
                <a:lnTo>
                  <a:pt x="484225" y="463550"/>
                </a:lnTo>
                <a:lnTo>
                  <a:pt x="484225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16501" y="2971800"/>
            <a:ext cx="477875" cy="457200"/>
          </a:xfrm>
          <a:custGeom>
            <a:avLst/>
            <a:gdLst>
              <a:gd name="connsiteX0" fmla="*/ 0 w 477875"/>
              <a:gd name="connsiteY0" fmla="*/ 457200 h 457200"/>
              <a:gd name="connsiteX1" fmla="*/ 477875 w 477875"/>
              <a:gd name="connsiteY1" fmla="*/ 457200 h 457200"/>
              <a:gd name="connsiteX2" fmla="*/ 477875 w 477875"/>
              <a:gd name="connsiteY2" fmla="*/ 0 h 457200"/>
              <a:gd name="connsiteX3" fmla="*/ 0 w 477875"/>
              <a:gd name="connsiteY3" fmla="*/ 0 h 457200"/>
              <a:gd name="connsiteX4" fmla="*/ 0 w 477875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875" h="457200">
                <a:moveTo>
                  <a:pt x="0" y="457200"/>
                </a:moveTo>
                <a:lnTo>
                  <a:pt x="477875" y="457200"/>
                </a:lnTo>
                <a:lnTo>
                  <a:pt x="477875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10151" y="2965450"/>
            <a:ext cx="490575" cy="469900"/>
          </a:xfrm>
          <a:custGeom>
            <a:avLst/>
            <a:gdLst>
              <a:gd name="connsiteX0" fmla="*/ 6350 w 490575"/>
              <a:gd name="connsiteY0" fmla="*/ 463550 h 469900"/>
              <a:gd name="connsiteX1" fmla="*/ 484225 w 490575"/>
              <a:gd name="connsiteY1" fmla="*/ 463550 h 469900"/>
              <a:gd name="connsiteX2" fmla="*/ 484225 w 490575"/>
              <a:gd name="connsiteY2" fmla="*/ 6350 h 469900"/>
              <a:gd name="connsiteX3" fmla="*/ 6350 w 490575"/>
              <a:gd name="connsiteY3" fmla="*/ 6350 h 469900"/>
              <a:gd name="connsiteX4" fmla="*/ 6350 w 490575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575" h="469900">
                <a:moveTo>
                  <a:pt x="6350" y="463550"/>
                </a:moveTo>
                <a:lnTo>
                  <a:pt x="484225" y="463550"/>
                </a:lnTo>
                <a:lnTo>
                  <a:pt x="484225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94402" y="2971800"/>
            <a:ext cx="225437" cy="457200"/>
          </a:xfrm>
          <a:custGeom>
            <a:avLst/>
            <a:gdLst>
              <a:gd name="connsiteX0" fmla="*/ 0 w 225437"/>
              <a:gd name="connsiteY0" fmla="*/ 457200 h 457200"/>
              <a:gd name="connsiteX1" fmla="*/ 225437 w 225437"/>
              <a:gd name="connsiteY1" fmla="*/ 457200 h 457200"/>
              <a:gd name="connsiteX2" fmla="*/ 225437 w 225437"/>
              <a:gd name="connsiteY2" fmla="*/ 0 h 457200"/>
              <a:gd name="connsiteX3" fmla="*/ 0 w 225437"/>
              <a:gd name="connsiteY3" fmla="*/ 0 h 457200"/>
              <a:gd name="connsiteX4" fmla="*/ 0 w 225437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437" h="457200">
                <a:moveTo>
                  <a:pt x="0" y="457200"/>
                </a:moveTo>
                <a:lnTo>
                  <a:pt x="225437" y="457200"/>
                </a:lnTo>
                <a:lnTo>
                  <a:pt x="22543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88052" y="2965450"/>
            <a:ext cx="238137" cy="469900"/>
          </a:xfrm>
          <a:custGeom>
            <a:avLst/>
            <a:gdLst>
              <a:gd name="connsiteX0" fmla="*/ 6350 w 238137"/>
              <a:gd name="connsiteY0" fmla="*/ 463550 h 469900"/>
              <a:gd name="connsiteX1" fmla="*/ 231787 w 238137"/>
              <a:gd name="connsiteY1" fmla="*/ 463550 h 469900"/>
              <a:gd name="connsiteX2" fmla="*/ 231787 w 238137"/>
              <a:gd name="connsiteY2" fmla="*/ 6350 h 469900"/>
              <a:gd name="connsiteX3" fmla="*/ 6350 w 238137"/>
              <a:gd name="connsiteY3" fmla="*/ 6350 h 469900"/>
              <a:gd name="connsiteX4" fmla="*/ 6350 w 238137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137" h="469900">
                <a:moveTo>
                  <a:pt x="6350" y="463550"/>
                </a:moveTo>
                <a:lnTo>
                  <a:pt x="231787" y="463550"/>
                </a:lnTo>
                <a:lnTo>
                  <a:pt x="231787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38600" y="2971800"/>
            <a:ext cx="477875" cy="457200"/>
          </a:xfrm>
          <a:custGeom>
            <a:avLst/>
            <a:gdLst>
              <a:gd name="connsiteX0" fmla="*/ 0 w 477875"/>
              <a:gd name="connsiteY0" fmla="*/ 457200 h 457200"/>
              <a:gd name="connsiteX1" fmla="*/ 477875 w 477875"/>
              <a:gd name="connsiteY1" fmla="*/ 457200 h 457200"/>
              <a:gd name="connsiteX2" fmla="*/ 477875 w 477875"/>
              <a:gd name="connsiteY2" fmla="*/ 0 h 457200"/>
              <a:gd name="connsiteX3" fmla="*/ 0 w 477875"/>
              <a:gd name="connsiteY3" fmla="*/ 0 h 457200"/>
              <a:gd name="connsiteX4" fmla="*/ 0 w 477875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875" h="457200">
                <a:moveTo>
                  <a:pt x="0" y="457200"/>
                </a:moveTo>
                <a:lnTo>
                  <a:pt x="477875" y="457200"/>
                </a:lnTo>
                <a:lnTo>
                  <a:pt x="477875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32250" y="2965450"/>
            <a:ext cx="490575" cy="469900"/>
          </a:xfrm>
          <a:custGeom>
            <a:avLst/>
            <a:gdLst>
              <a:gd name="connsiteX0" fmla="*/ 6350 w 490575"/>
              <a:gd name="connsiteY0" fmla="*/ 463550 h 469900"/>
              <a:gd name="connsiteX1" fmla="*/ 484225 w 490575"/>
              <a:gd name="connsiteY1" fmla="*/ 463550 h 469900"/>
              <a:gd name="connsiteX2" fmla="*/ 484225 w 490575"/>
              <a:gd name="connsiteY2" fmla="*/ 6350 h 469900"/>
              <a:gd name="connsiteX3" fmla="*/ 6350 w 490575"/>
              <a:gd name="connsiteY3" fmla="*/ 6350 h 469900"/>
              <a:gd name="connsiteX4" fmla="*/ 6350 w 490575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575" h="469900">
                <a:moveTo>
                  <a:pt x="6350" y="463550"/>
                </a:moveTo>
                <a:lnTo>
                  <a:pt x="484225" y="463550"/>
                </a:lnTo>
                <a:lnTo>
                  <a:pt x="484225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77001" y="2971800"/>
            <a:ext cx="477875" cy="457200"/>
          </a:xfrm>
          <a:custGeom>
            <a:avLst/>
            <a:gdLst>
              <a:gd name="connsiteX0" fmla="*/ 0 w 477875"/>
              <a:gd name="connsiteY0" fmla="*/ 457200 h 457200"/>
              <a:gd name="connsiteX1" fmla="*/ 477875 w 477875"/>
              <a:gd name="connsiteY1" fmla="*/ 457200 h 457200"/>
              <a:gd name="connsiteX2" fmla="*/ 477875 w 477875"/>
              <a:gd name="connsiteY2" fmla="*/ 0 h 457200"/>
              <a:gd name="connsiteX3" fmla="*/ 0 w 477875"/>
              <a:gd name="connsiteY3" fmla="*/ 0 h 457200"/>
              <a:gd name="connsiteX4" fmla="*/ 0 w 477875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875" h="457200">
                <a:moveTo>
                  <a:pt x="0" y="457200"/>
                </a:moveTo>
                <a:lnTo>
                  <a:pt x="477875" y="457200"/>
                </a:lnTo>
                <a:lnTo>
                  <a:pt x="477875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70651" y="2965450"/>
            <a:ext cx="490575" cy="469900"/>
          </a:xfrm>
          <a:custGeom>
            <a:avLst/>
            <a:gdLst>
              <a:gd name="connsiteX0" fmla="*/ 6350 w 490575"/>
              <a:gd name="connsiteY0" fmla="*/ 463550 h 469900"/>
              <a:gd name="connsiteX1" fmla="*/ 484225 w 490575"/>
              <a:gd name="connsiteY1" fmla="*/ 463550 h 469900"/>
              <a:gd name="connsiteX2" fmla="*/ 484225 w 490575"/>
              <a:gd name="connsiteY2" fmla="*/ 6350 h 469900"/>
              <a:gd name="connsiteX3" fmla="*/ 6350 w 490575"/>
              <a:gd name="connsiteY3" fmla="*/ 6350 h 469900"/>
              <a:gd name="connsiteX4" fmla="*/ 6350 w 490575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575" h="469900">
                <a:moveTo>
                  <a:pt x="6350" y="463550"/>
                </a:moveTo>
                <a:lnTo>
                  <a:pt x="484225" y="463550"/>
                </a:lnTo>
                <a:lnTo>
                  <a:pt x="484225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54902" y="2971800"/>
            <a:ext cx="225437" cy="457200"/>
          </a:xfrm>
          <a:custGeom>
            <a:avLst/>
            <a:gdLst>
              <a:gd name="connsiteX0" fmla="*/ 0 w 225437"/>
              <a:gd name="connsiteY0" fmla="*/ 457200 h 457200"/>
              <a:gd name="connsiteX1" fmla="*/ 225437 w 225437"/>
              <a:gd name="connsiteY1" fmla="*/ 457200 h 457200"/>
              <a:gd name="connsiteX2" fmla="*/ 225437 w 225437"/>
              <a:gd name="connsiteY2" fmla="*/ 0 h 457200"/>
              <a:gd name="connsiteX3" fmla="*/ 0 w 225437"/>
              <a:gd name="connsiteY3" fmla="*/ 0 h 457200"/>
              <a:gd name="connsiteX4" fmla="*/ 0 w 225437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437" h="457200">
                <a:moveTo>
                  <a:pt x="0" y="457200"/>
                </a:moveTo>
                <a:lnTo>
                  <a:pt x="225437" y="457200"/>
                </a:lnTo>
                <a:lnTo>
                  <a:pt x="22543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48552" y="2965450"/>
            <a:ext cx="238137" cy="469900"/>
          </a:xfrm>
          <a:custGeom>
            <a:avLst/>
            <a:gdLst>
              <a:gd name="connsiteX0" fmla="*/ 6350 w 238137"/>
              <a:gd name="connsiteY0" fmla="*/ 463550 h 469900"/>
              <a:gd name="connsiteX1" fmla="*/ 231787 w 238137"/>
              <a:gd name="connsiteY1" fmla="*/ 463550 h 469900"/>
              <a:gd name="connsiteX2" fmla="*/ 231787 w 238137"/>
              <a:gd name="connsiteY2" fmla="*/ 6350 h 469900"/>
              <a:gd name="connsiteX3" fmla="*/ 6350 w 238137"/>
              <a:gd name="connsiteY3" fmla="*/ 6350 h 469900"/>
              <a:gd name="connsiteX4" fmla="*/ 6350 w 238137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137" h="469900">
                <a:moveTo>
                  <a:pt x="6350" y="463550"/>
                </a:moveTo>
                <a:lnTo>
                  <a:pt x="231787" y="463550"/>
                </a:lnTo>
                <a:lnTo>
                  <a:pt x="231787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99100" y="2971800"/>
            <a:ext cx="477875" cy="457200"/>
          </a:xfrm>
          <a:custGeom>
            <a:avLst/>
            <a:gdLst>
              <a:gd name="connsiteX0" fmla="*/ 0 w 477875"/>
              <a:gd name="connsiteY0" fmla="*/ 457200 h 457200"/>
              <a:gd name="connsiteX1" fmla="*/ 477875 w 477875"/>
              <a:gd name="connsiteY1" fmla="*/ 457200 h 457200"/>
              <a:gd name="connsiteX2" fmla="*/ 477875 w 477875"/>
              <a:gd name="connsiteY2" fmla="*/ 0 h 457200"/>
              <a:gd name="connsiteX3" fmla="*/ 0 w 477875"/>
              <a:gd name="connsiteY3" fmla="*/ 0 h 457200"/>
              <a:gd name="connsiteX4" fmla="*/ 0 w 477875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875" h="457200">
                <a:moveTo>
                  <a:pt x="0" y="457200"/>
                </a:moveTo>
                <a:lnTo>
                  <a:pt x="477875" y="457200"/>
                </a:lnTo>
                <a:lnTo>
                  <a:pt x="477875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92750" y="2965450"/>
            <a:ext cx="490575" cy="469900"/>
          </a:xfrm>
          <a:custGeom>
            <a:avLst/>
            <a:gdLst>
              <a:gd name="connsiteX0" fmla="*/ 6350 w 490575"/>
              <a:gd name="connsiteY0" fmla="*/ 463550 h 469900"/>
              <a:gd name="connsiteX1" fmla="*/ 484225 w 490575"/>
              <a:gd name="connsiteY1" fmla="*/ 463550 h 469900"/>
              <a:gd name="connsiteX2" fmla="*/ 484225 w 490575"/>
              <a:gd name="connsiteY2" fmla="*/ 6350 h 469900"/>
              <a:gd name="connsiteX3" fmla="*/ 6350 w 490575"/>
              <a:gd name="connsiteY3" fmla="*/ 6350 h 469900"/>
              <a:gd name="connsiteX4" fmla="*/ 6350 w 490575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575" h="469900">
                <a:moveTo>
                  <a:pt x="6350" y="463550"/>
                </a:moveTo>
                <a:lnTo>
                  <a:pt x="484225" y="463550"/>
                </a:lnTo>
                <a:lnTo>
                  <a:pt x="484225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07350" y="3194050"/>
            <a:ext cx="317500" cy="22225"/>
          </a:xfrm>
          <a:custGeom>
            <a:avLst/>
            <a:gdLst>
              <a:gd name="connsiteX0" fmla="*/ 6350 w 317500"/>
              <a:gd name="connsiteY0" fmla="*/ 6350 h 22225"/>
              <a:gd name="connsiteX1" fmla="*/ 311150 w 3175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0" h="22225">
                <a:moveTo>
                  <a:pt x="6350" y="6350"/>
                </a:moveTo>
                <a:lnTo>
                  <a:pt x="311150" y="6350"/>
                </a:lnTo>
              </a:path>
            </a:pathLst>
          </a:custGeom>
          <a:ln w="12700">
            <a:solidFill>
              <a:srgbClr val="00206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24673" y="2971800"/>
            <a:ext cx="477773" cy="457200"/>
          </a:xfrm>
          <a:custGeom>
            <a:avLst/>
            <a:gdLst>
              <a:gd name="connsiteX0" fmla="*/ 0 w 477773"/>
              <a:gd name="connsiteY0" fmla="*/ 457200 h 457200"/>
              <a:gd name="connsiteX1" fmla="*/ 477773 w 477773"/>
              <a:gd name="connsiteY1" fmla="*/ 457200 h 457200"/>
              <a:gd name="connsiteX2" fmla="*/ 477773 w 477773"/>
              <a:gd name="connsiteY2" fmla="*/ 0 h 457200"/>
              <a:gd name="connsiteX3" fmla="*/ 0 w 477773"/>
              <a:gd name="connsiteY3" fmla="*/ 0 h 457200"/>
              <a:gd name="connsiteX4" fmla="*/ 0 w 477773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73" h="457200">
                <a:moveTo>
                  <a:pt x="0" y="457200"/>
                </a:moveTo>
                <a:lnTo>
                  <a:pt x="477773" y="457200"/>
                </a:lnTo>
                <a:lnTo>
                  <a:pt x="477773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18323" y="2965450"/>
            <a:ext cx="490473" cy="469900"/>
          </a:xfrm>
          <a:custGeom>
            <a:avLst/>
            <a:gdLst>
              <a:gd name="connsiteX0" fmla="*/ 6350 w 490473"/>
              <a:gd name="connsiteY0" fmla="*/ 463550 h 469900"/>
              <a:gd name="connsiteX1" fmla="*/ 484123 w 490473"/>
              <a:gd name="connsiteY1" fmla="*/ 463550 h 469900"/>
              <a:gd name="connsiteX2" fmla="*/ 484123 w 490473"/>
              <a:gd name="connsiteY2" fmla="*/ 6350 h 469900"/>
              <a:gd name="connsiteX3" fmla="*/ 6350 w 490473"/>
              <a:gd name="connsiteY3" fmla="*/ 6350 h 469900"/>
              <a:gd name="connsiteX4" fmla="*/ 6350 w 490473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73" h="469900">
                <a:moveTo>
                  <a:pt x="6350" y="463550"/>
                </a:moveTo>
                <a:lnTo>
                  <a:pt x="484123" y="463550"/>
                </a:lnTo>
                <a:lnTo>
                  <a:pt x="484123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02447" y="2971800"/>
            <a:ext cx="225399" cy="457200"/>
          </a:xfrm>
          <a:custGeom>
            <a:avLst/>
            <a:gdLst>
              <a:gd name="connsiteX0" fmla="*/ 0 w 225399"/>
              <a:gd name="connsiteY0" fmla="*/ 457200 h 457200"/>
              <a:gd name="connsiteX1" fmla="*/ 225399 w 225399"/>
              <a:gd name="connsiteY1" fmla="*/ 457200 h 457200"/>
              <a:gd name="connsiteX2" fmla="*/ 225399 w 225399"/>
              <a:gd name="connsiteY2" fmla="*/ 0 h 457200"/>
              <a:gd name="connsiteX3" fmla="*/ 0 w 225399"/>
              <a:gd name="connsiteY3" fmla="*/ 0 h 457200"/>
              <a:gd name="connsiteX4" fmla="*/ 0 w 225399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399" h="457200">
                <a:moveTo>
                  <a:pt x="0" y="457200"/>
                </a:moveTo>
                <a:lnTo>
                  <a:pt x="225399" y="457200"/>
                </a:lnTo>
                <a:lnTo>
                  <a:pt x="225399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96097" y="2965450"/>
            <a:ext cx="238099" cy="469900"/>
          </a:xfrm>
          <a:custGeom>
            <a:avLst/>
            <a:gdLst>
              <a:gd name="connsiteX0" fmla="*/ 6350 w 238099"/>
              <a:gd name="connsiteY0" fmla="*/ 463550 h 469900"/>
              <a:gd name="connsiteX1" fmla="*/ 231749 w 238099"/>
              <a:gd name="connsiteY1" fmla="*/ 463550 h 469900"/>
              <a:gd name="connsiteX2" fmla="*/ 231749 w 238099"/>
              <a:gd name="connsiteY2" fmla="*/ 6350 h 469900"/>
              <a:gd name="connsiteX3" fmla="*/ 6350 w 238099"/>
              <a:gd name="connsiteY3" fmla="*/ 6350 h 469900"/>
              <a:gd name="connsiteX4" fmla="*/ 6350 w 238099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099" h="469900">
                <a:moveTo>
                  <a:pt x="6350" y="463550"/>
                </a:moveTo>
                <a:lnTo>
                  <a:pt x="231749" y="463550"/>
                </a:lnTo>
                <a:lnTo>
                  <a:pt x="231749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46900" y="2971800"/>
            <a:ext cx="477773" cy="457200"/>
          </a:xfrm>
          <a:custGeom>
            <a:avLst/>
            <a:gdLst>
              <a:gd name="connsiteX0" fmla="*/ 0 w 477773"/>
              <a:gd name="connsiteY0" fmla="*/ 457200 h 457200"/>
              <a:gd name="connsiteX1" fmla="*/ 477773 w 477773"/>
              <a:gd name="connsiteY1" fmla="*/ 457200 h 457200"/>
              <a:gd name="connsiteX2" fmla="*/ 477773 w 477773"/>
              <a:gd name="connsiteY2" fmla="*/ 0 h 457200"/>
              <a:gd name="connsiteX3" fmla="*/ 0 w 477773"/>
              <a:gd name="connsiteY3" fmla="*/ 0 h 457200"/>
              <a:gd name="connsiteX4" fmla="*/ 0 w 477773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73" h="457200">
                <a:moveTo>
                  <a:pt x="0" y="457200"/>
                </a:moveTo>
                <a:lnTo>
                  <a:pt x="477773" y="457200"/>
                </a:lnTo>
                <a:lnTo>
                  <a:pt x="477773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40550" y="2965450"/>
            <a:ext cx="490473" cy="469900"/>
          </a:xfrm>
          <a:custGeom>
            <a:avLst/>
            <a:gdLst>
              <a:gd name="connsiteX0" fmla="*/ 6350 w 490473"/>
              <a:gd name="connsiteY0" fmla="*/ 463550 h 469900"/>
              <a:gd name="connsiteX1" fmla="*/ 484123 w 490473"/>
              <a:gd name="connsiteY1" fmla="*/ 463550 h 469900"/>
              <a:gd name="connsiteX2" fmla="*/ 484123 w 490473"/>
              <a:gd name="connsiteY2" fmla="*/ 6350 h 469900"/>
              <a:gd name="connsiteX3" fmla="*/ 6350 w 490473"/>
              <a:gd name="connsiteY3" fmla="*/ 6350 h 469900"/>
              <a:gd name="connsiteX4" fmla="*/ 6350 w 490473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73" h="469900">
                <a:moveTo>
                  <a:pt x="6350" y="463550"/>
                </a:moveTo>
                <a:lnTo>
                  <a:pt x="484123" y="463550"/>
                </a:lnTo>
                <a:lnTo>
                  <a:pt x="484123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12150" y="3117850"/>
            <a:ext cx="22225" cy="203200"/>
          </a:xfrm>
          <a:custGeom>
            <a:avLst/>
            <a:gdLst>
              <a:gd name="connsiteX0" fmla="*/ 6350 w 22225"/>
              <a:gd name="connsiteY0" fmla="*/ 6350 h 203200"/>
              <a:gd name="connsiteX1" fmla="*/ 6350 w 22225"/>
              <a:gd name="connsiteY1" fmla="*/ 196850 h 203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03200">
                <a:moveTo>
                  <a:pt x="6350" y="6350"/>
                </a:moveTo>
                <a:lnTo>
                  <a:pt x="6350" y="196850"/>
                </a:lnTo>
              </a:path>
            </a:pathLst>
          </a:custGeom>
          <a:ln w="12700">
            <a:solidFill>
              <a:srgbClr val="00206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88350" y="3117850"/>
            <a:ext cx="22225" cy="203200"/>
          </a:xfrm>
          <a:custGeom>
            <a:avLst/>
            <a:gdLst>
              <a:gd name="connsiteX0" fmla="*/ 6350 w 22225"/>
              <a:gd name="connsiteY0" fmla="*/ 6350 h 203200"/>
              <a:gd name="connsiteX1" fmla="*/ 6350 w 22225"/>
              <a:gd name="connsiteY1" fmla="*/ 196850 h 203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03200">
                <a:moveTo>
                  <a:pt x="6350" y="6350"/>
                </a:moveTo>
                <a:lnTo>
                  <a:pt x="6350" y="196850"/>
                </a:lnTo>
              </a:path>
            </a:pathLst>
          </a:custGeom>
          <a:ln w="12700">
            <a:solidFill>
              <a:srgbClr val="00206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33601" y="3962400"/>
            <a:ext cx="477875" cy="457200"/>
          </a:xfrm>
          <a:custGeom>
            <a:avLst/>
            <a:gdLst>
              <a:gd name="connsiteX0" fmla="*/ 0 w 477875"/>
              <a:gd name="connsiteY0" fmla="*/ 457200 h 457200"/>
              <a:gd name="connsiteX1" fmla="*/ 477875 w 477875"/>
              <a:gd name="connsiteY1" fmla="*/ 457200 h 457200"/>
              <a:gd name="connsiteX2" fmla="*/ 477875 w 477875"/>
              <a:gd name="connsiteY2" fmla="*/ 0 h 457200"/>
              <a:gd name="connsiteX3" fmla="*/ 0 w 477875"/>
              <a:gd name="connsiteY3" fmla="*/ 0 h 457200"/>
              <a:gd name="connsiteX4" fmla="*/ 0 w 477875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875" h="457200">
                <a:moveTo>
                  <a:pt x="0" y="457200"/>
                </a:moveTo>
                <a:lnTo>
                  <a:pt x="477875" y="457200"/>
                </a:lnTo>
                <a:lnTo>
                  <a:pt x="477875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27251" y="3956050"/>
            <a:ext cx="490575" cy="469900"/>
          </a:xfrm>
          <a:custGeom>
            <a:avLst/>
            <a:gdLst>
              <a:gd name="connsiteX0" fmla="*/ 6350 w 490575"/>
              <a:gd name="connsiteY0" fmla="*/ 463550 h 469900"/>
              <a:gd name="connsiteX1" fmla="*/ 484225 w 490575"/>
              <a:gd name="connsiteY1" fmla="*/ 463550 h 469900"/>
              <a:gd name="connsiteX2" fmla="*/ 484225 w 490575"/>
              <a:gd name="connsiteY2" fmla="*/ 6350 h 469900"/>
              <a:gd name="connsiteX3" fmla="*/ 6350 w 490575"/>
              <a:gd name="connsiteY3" fmla="*/ 6350 h 469900"/>
              <a:gd name="connsiteX4" fmla="*/ 6350 w 490575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575" h="469900">
                <a:moveTo>
                  <a:pt x="6350" y="463550"/>
                </a:moveTo>
                <a:lnTo>
                  <a:pt x="484225" y="463550"/>
                </a:lnTo>
                <a:lnTo>
                  <a:pt x="484225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11501" y="3962400"/>
            <a:ext cx="225437" cy="457200"/>
          </a:xfrm>
          <a:custGeom>
            <a:avLst/>
            <a:gdLst>
              <a:gd name="connsiteX0" fmla="*/ 0 w 225437"/>
              <a:gd name="connsiteY0" fmla="*/ 457200 h 457200"/>
              <a:gd name="connsiteX1" fmla="*/ 225437 w 225437"/>
              <a:gd name="connsiteY1" fmla="*/ 457200 h 457200"/>
              <a:gd name="connsiteX2" fmla="*/ 225437 w 225437"/>
              <a:gd name="connsiteY2" fmla="*/ 0 h 457200"/>
              <a:gd name="connsiteX3" fmla="*/ 0 w 225437"/>
              <a:gd name="connsiteY3" fmla="*/ 0 h 457200"/>
              <a:gd name="connsiteX4" fmla="*/ 0 w 225437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437" h="457200">
                <a:moveTo>
                  <a:pt x="0" y="457200"/>
                </a:moveTo>
                <a:lnTo>
                  <a:pt x="225437" y="457200"/>
                </a:lnTo>
                <a:lnTo>
                  <a:pt x="22543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05151" y="3956050"/>
            <a:ext cx="238137" cy="469900"/>
          </a:xfrm>
          <a:custGeom>
            <a:avLst/>
            <a:gdLst>
              <a:gd name="connsiteX0" fmla="*/ 6350 w 238137"/>
              <a:gd name="connsiteY0" fmla="*/ 463550 h 469900"/>
              <a:gd name="connsiteX1" fmla="*/ 231787 w 238137"/>
              <a:gd name="connsiteY1" fmla="*/ 463550 h 469900"/>
              <a:gd name="connsiteX2" fmla="*/ 231787 w 238137"/>
              <a:gd name="connsiteY2" fmla="*/ 6350 h 469900"/>
              <a:gd name="connsiteX3" fmla="*/ 6350 w 238137"/>
              <a:gd name="connsiteY3" fmla="*/ 6350 h 469900"/>
              <a:gd name="connsiteX4" fmla="*/ 6350 w 238137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137" h="469900">
                <a:moveTo>
                  <a:pt x="6350" y="463550"/>
                </a:moveTo>
                <a:lnTo>
                  <a:pt x="231787" y="463550"/>
                </a:lnTo>
                <a:lnTo>
                  <a:pt x="231787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55700" y="3962400"/>
            <a:ext cx="477875" cy="457200"/>
          </a:xfrm>
          <a:custGeom>
            <a:avLst/>
            <a:gdLst>
              <a:gd name="connsiteX0" fmla="*/ 0 w 477875"/>
              <a:gd name="connsiteY0" fmla="*/ 457200 h 457200"/>
              <a:gd name="connsiteX1" fmla="*/ 477875 w 477875"/>
              <a:gd name="connsiteY1" fmla="*/ 457200 h 457200"/>
              <a:gd name="connsiteX2" fmla="*/ 477875 w 477875"/>
              <a:gd name="connsiteY2" fmla="*/ 0 h 457200"/>
              <a:gd name="connsiteX3" fmla="*/ 0 w 477875"/>
              <a:gd name="connsiteY3" fmla="*/ 0 h 457200"/>
              <a:gd name="connsiteX4" fmla="*/ 0 w 477875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875" h="457200">
                <a:moveTo>
                  <a:pt x="0" y="457200"/>
                </a:moveTo>
                <a:lnTo>
                  <a:pt x="477875" y="457200"/>
                </a:lnTo>
                <a:lnTo>
                  <a:pt x="477875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9350" y="3956050"/>
            <a:ext cx="490575" cy="469900"/>
          </a:xfrm>
          <a:custGeom>
            <a:avLst/>
            <a:gdLst>
              <a:gd name="connsiteX0" fmla="*/ 6350 w 490575"/>
              <a:gd name="connsiteY0" fmla="*/ 463550 h 469900"/>
              <a:gd name="connsiteX1" fmla="*/ 484225 w 490575"/>
              <a:gd name="connsiteY1" fmla="*/ 463550 h 469900"/>
              <a:gd name="connsiteX2" fmla="*/ 484225 w 490575"/>
              <a:gd name="connsiteY2" fmla="*/ 6350 h 469900"/>
              <a:gd name="connsiteX3" fmla="*/ 6350 w 490575"/>
              <a:gd name="connsiteY3" fmla="*/ 6350 h 469900"/>
              <a:gd name="connsiteX4" fmla="*/ 6350 w 490575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575" h="469900">
                <a:moveTo>
                  <a:pt x="6350" y="463550"/>
                </a:moveTo>
                <a:lnTo>
                  <a:pt x="484225" y="463550"/>
                </a:lnTo>
                <a:lnTo>
                  <a:pt x="484225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93592" y="3962400"/>
            <a:ext cx="477354" cy="457200"/>
          </a:xfrm>
          <a:custGeom>
            <a:avLst/>
            <a:gdLst>
              <a:gd name="connsiteX0" fmla="*/ 0 w 477354"/>
              <a:gd name="connsiteY0" fmla="*/ 457200 h 457200"/>
              <a:gd name="connsiteX1" fmla="*/ 477354 w 477354"/>
              <a:gd name="connsiteY1" fmla="*/ 457200 h 457200"/>
              <a:gd name="connsiteX2" fmla="*/ 477354 w 477354"/>
              <a:gd name="connsiteY2" fmla="*/ 0 h 457200"/>
              <a:gd name="connsiteX3" fmla="*/ 0 w 477354"/>
              <a:gd name="connsiteY3" fmla="*/ 0 h 457200"/>
              <a:gd name="connsiteX4" fmla="*/ 0 w 477354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354" h="457200">
                <a:moveTo>
                  <a:pt x="0" y="457200"/>
                </a:moveTo>
                <a:lnTo>
                  <a:pt x="477354" y="457200"/>
                </a:lnTo>
                <a:lnTo>
                  <a:pt x="477354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87242" y="3956050"/>
            <a:ext cx="490054" cy="469900"/>
          </a:xfrm>
          <a:custGeom>
            <a:avLst/>
            <a:gdLst>
              <a:gd name="connsiteX0" fmla="*/ 6350 w 490054"/>
              <a:gd name="connsiteY0" fmla="*/ 463550 h 469900"/>
              <a:gd name="connsiteX1" fmla="*/ 483704 w 490054"/>
              <a:gd name="connsiteY1" fmla="*/ 463550 h 469900"/>
              <a:gd name="connsiteX2" fmla="*/ 483704 w 490054"/>
              <a:gd name="connsiteY2" fmla="*/ 6350 h 469900"/>
              <a:gd name="connsiteX3" fmla="*/ 6350 w 490054"/>
              <a:gd name="connsiteY3" fmla="*/ 6350 h 469900"/>
              <a:gd name="connsiteX4" fmla="*/ 6350 w 490054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054" h="469900">
                <a:moveTo>
                  <a:pt x="6350" y="463550"/>
                </a:moveTo>
                <a:lnTo>
                  <a:pt x="483704" y="463550"/>
                </a:lnTo>
                <a:lnTo>
                  <a:pt x="483704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70859" y="3962400"/>
            <a:ext cx="225196" cy="457200"/>
          </a:xfrm>
          <a:custGeom>
            <a:avLst/>
            <a:gdLst>
              <a:gd name="connsiteX0" fmla="*/ 0 w 225196"/>
              <a:gd name="connsiteY0" fmla="*/ 457200 h 457200"/>
              <a:gd name="connsiteX1" fmla="*/ 225196 w 225196"/>
              <a:gd name="connsiteY1" fmla="*/ 457200 h 457200"/>
              <a:gd name="connsiteX2" fmla="*/ 225196 w 225196"/>
              <a:gd name="connsiteY2" fmla="*/ 0 h 457200"/>
              <a:gd name="connsiteX3" fmla="*/ 0 w 225196"/>
              <a:gd name="connsiteY3" fmla="*/ 0 h 457200"/>
              <a:gd name="connsiteX4" fmla="*/ 0 w 225196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196" h="457200">
                <a:moveTo>
                  <a:pt x="0" y="457200"/>
                </a:moveTo>
                <a:lnTo>
                  <a:pt x="225196" y="457200"/>
                </a:lnTo>
                <a:lnTo>
                  <a:pt x="225196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64509" y="3956050"/>
            <a:ext cx="237896" cy="469900"/>
          </a:xfrm>
          <a:custGeom>
            <a:avLst/>
            <a:gdLst>
              <a:gd name="connsiteX0" fmla="*/ 6350 w 237896"/>
              <a:gd name="connsiteY0" fmla="*/ 463550 h 469900"/>
              <a:gd name="connsiteX1" fmla="*/ 231546 w 237896"/>
              <a:gd name="connsiteY1" fmla="*/ 463550 h 469900"/>
              <a:gd name="connsiteX2" fmla="*/ 231546 w 237896"/>
              <a:gd name="connsiteY2" fmla="*/ 6350 h 469900"/>
              <a:gd name="connsiteX3" fmla="*/ 6350 w 237896"/>
              <a:gd name="connsiteY3" fmla="*/ 6350 h 469900"/>
              <a:gd name="connsiteX4" fmla="*/ 6350 w 237896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7896" h="469900">
                <a:moveTo>
                  <a:pt x="6350" y="463550"/>
                </a:moveTo>
                <a:lnTo>
                  <a:pt x="231546" y="463550"/>
                </a:lnTo>
                <a:lnTo>
                  <a:pt x="231546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16200" y="3962400"/>
            <a:ext cx="477354" cy="457200"/>
          </a:xfrm>
          <a:custGeom>
            <a:avLst/>
            <a:gdLst>
              <a:gd name="connsiteX0" fmla="*/ 0 w 477354"/>
              <a:gd name="connsiteY0" fmla="*/ 457200 h 457200"/>
              <a:gd name="connsiteX1" fmla="*/ 477354 w 477354"/>
              <a:gd name="connsiteY1" fmla="*/ 457200 h 457200"/>
              <a:gd name="connsiteX2" fmla="*/ 477354 w 477354"/>
              <a:gd name="connsiteY2" fmla="*/ 0 h 457200"/>
              <a:gd name="connsiteX3" fmla="*/ 0 w 477354"/>
              <a:gd name="connsiteY3" fmla="*/ 0 h 457200"/>
              <a:gd name="connsiteX4" fmla="*/ 0 w 477354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354" h="457200">
                <a:moveTo>
                  <a:pt x="0" y="457200"/>
                </a:moveTo>
                <a:lnTo>
                  <a:pt x="477354" y="457200"/>
                </a:lnTo>
                <a:lnTo>
                  <a:pt x="477354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09850" y="3956050"/>
            <a:ext cx="490054" cy="469900"/>
          </a:xfrm>
          <a:custGeom>
            <a:avLst/>
            <a:gdLst>
              <a:gd name="connsiteX0" fmla="*/ 6350 w 490054"/>
              <a:gd name="connsiteY0" fmla="*/ 463550 h 469900"/>
              <a:gd name="connsiteX1" fmla="*/ 483704 w 490054"/>
              <a:gd name="connsiteY1" fmla="*/ 463550 h 469900"/>
              <a:gd name="connsiteX2" fmla="*/ 483704 w 490054"/>
              <a:gd name="connsiteY2" fmla="*/ 6350 h 469900"/>
              <a:gd name="connsiteX3" fmla="*/ 6350 w 490054"/>
              <a:gd name="connsiteY3" fmla="*/ 6350 h 469900"/>
              <a:gd name="connsiteX4" fmla="*/ 6350 w 490054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054" h="469900">
                <a:moveTo>
                  <a:pt x="6350" y="463550"/>
                </a:moveTo>
                <a:lnTo>
                  <a:pt x="483704" y="463550"/>
                </a:lnTo>
                <a:lnTo>
                  <a:pt x="483704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9201" y="3962400"/>
            <a:ext cx="477875" cy="457200"/>
          </a:xfrm>
          <a:custGeom>
            <a:avLst/>
            <a:gdLst>
              <a:gd name="connsiteX0" fmla="*/ 0 w 477875"/>
              <a:gd name="connsiteY0" fmla="*/ 457200 h 457200"/>
              <a:gd name="connsiteX1" fmla="*/ 477875 w 477875"/>
              <a:gd name="connsiteY1" fmla="*/ 457200 h 457200"/>
              <a:gd name="connsiteX2" fmla="*/ 477875 w 477875"/>
              <a:gd name="connsiteY2" fmla="*/ 0 h 457200"/>
              <a:gd name="connsiteX3" fmla="*/ 0 w 477875"/>
              <a:gd name="connsiteY3" fmla="*/ 0 h 457200"/>
              <a:gd name="connsiteX4" fmla="*/ 0 w 477875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875" h="457200">
                <a:moveTo>
                  <a:pt x="0" y="457200"/>
                </a:moveTo>
                <a:lnTo>
                  <a:pt x="477875" y="457200"/>
                </a:lnTo>
                <a:lnTo>
                  <a:pt x="477875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2851" y="3956050"/>
            <a:ext cx="490575" cy="469900"/>
          </a:xfrm>
          <a:custGeom>
            <a:avLst/>
            <a:gdLst>
              <a:gd name="connsiteX0" fmla="*/ 6350 w 490575"/>
              <a:gd name="connsiteY0" fmla="*/ 463550 h 469900"/>
              <a:gd name="connsiteX1" fmla="*/ 484225 w 490575"/>
              <a:gd name="connsiteY1" fmla="*/ 463550 h 469900"/>
              <a:gd name="connsiteX2" fmla="*/ 484225 w 490575"/>
              <a:gd name="connsiteY2" fmla="*/ 6350 h 469900"/>
              <a:gd name="connsiteX3" fmla="*/ 6350 w 490575"/>
              <a:gd name="connsiteY3" fmla="*/ 6350 h 469900"/>
              <a:gd name="connsiteX4" fmla="*/ 6350 w 490575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575" h="469900">
                <a:moveTo>
                  <a:pt x="6350" y="463550"/>
                </a:moveTo>
                <a:lnTo>
                  <a:pt x="484225" y="463550"/>
                </a:lnTo>
                <a:lnTo>
                  <a:pt x="484225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07102" y="3962400"/>
            <a:ext cx="225437" cy="457200"/>
          </a:xfrm>
          <a:custGeom>
            <a:avLst/>
            <a:gdLst>
              <a:gd name="connsiteX0" fmla="*/ 0 w 225437"/>
              <a:gd name="connsiteY0" fmla="*/ 457200 h 457200"/>
              <a:gd name="connsiteX1" fmla="*/ 225437 w 225437"/>
              <a:gd name="connsiteY1" fmla="*/ 457200 h 457200"/>
              <a:gd name="connsiteX2" fmla="*/ 225437 w 225437"/>
              <a:gd name="connsiteY2" fmla="*/ 0 h 457200"/>
              <a:gd name="connsiteX3" fmla="*/ 0 w 225437"/>
              <a:gd name="connsiteY3" fmla="*/ 0 h 457200"/>
              <a:gd name="connsiteX4" fmla="*/ 0 w 225437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437" h="457200">
                <a:moveTo>
                  <a:pt x="0" y="457200"/>
                </a:moveTo>
                <a:lnTo>
                  <a:pt x="225437" y="457200"/>
                </a:lnTo>
                <a:lnTo>
                  <a:pt x="22543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00752" y="3956050"/>
            <a:ext cx="238137" cy="469900"/>
          </a:xfrm>
          <a:custGeom>
            <a:avLst/>
            <a:gdLst>
              <a:gd name="connsiteX0" fmla="*/ 6350 w 238137"/>
              <a:gd name="connsiteY0" fmla="*/ 463550 h 469900"/>
              <a:gd name="connsiteX1" fmla="*/ 231787 w 238137"/>
              <a:gd name="connsiteY1" fmla="*/ 463550 h 469900"/>
              <a:gd name="connsiteX2" fmla="*/ 231787 w 238137"/>
              <a:gd name="connsiteY2" fmla="*/ 6350 h 469900"/>
              <a:gd name="connsiteX3" fmla="*/ 6350 w 238137"/>
              <a:gd name="connsiteY3" fmla="*/ 6350 h 469900"/>
              <a:gd name="connsiteX4" fmla="*/ 6350 w 238137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137" h="469900">
                <a:moveTo>
                  <a:pt x="6350" y="463550"/>
                </a:moveTo>
                <a:lnTo>
                  <a:pt x="231787" y="463550"/>
                </a:lnTo>
                <a:lnTo>
                  <a:pt x="231787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51300" y="3962400"/>
            <a:ext cx="477875" cy="457200"/>
          </a:xfrm>
          <a:custGeom>
            <a:avLst/>
            <a:gdLst>
              <a:gd name="connsiteX0" fmla="*/ 0 w 477875"/>
              <a:gd name="connsiteY0" fmla="*/ 457200 h 457200"/>
              <a:gd name="connsiteX1" fmla="*/ 477875 w 477875"/>
              <a:gd name="connsiteY1" fmla="*/ 457200 h 457200"/>
              <a:gd name="connsiteX2" fmla="*/ 477875 w 477875"/>
              <a:gd name="connsiteY2" fmla="*/ 0 h 457200"/>
              <a:gd name="connsiteX3" fmla="*/ 0 w 477875"/>
              <a:gd name="connsiteY3" fmla="*/ 0 h 457200"/>
              <a:gd name="connsiteX4" fmla="*/ 0 w 477875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875" h="457200">
                <a:moveTo>
                  <a:pt x="0" y="457200"/>
                </a:moveTo>
                <a:lnTo>
                  <a:pt x="477875" y="457200"/>
                </a:lnTo>
                <a:lnTo>
                  <a:pt x="477875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44950" y="3956050"/>
            <a:ext cx="490575" cy="469900"/>
          </a:xfrm>
          <a:custGeom>
            <a:avLst/>
            <a:gdLst>
              <a:gd name="connsiteX0" fmla="*/ 6350 w 490575"/>
              <a:gd name="connsiteY0" fmla="*/ 463550 h 469900"/>
              <a:gd name="connsiteX1" fmla="*/ 484225 w 490575"/>
              <a:gd name="connsiteY1" fmla="*/ 463550 h 469900"/>
              <a:gd name="connsiteX2" fmla="*/ 484225 w 490575"/>
              <a:gd name="connsiteY2" fmla="*/ 6350 h 469900"/>
              <a:gd name="connsiteX3" fmla="*/ 6350 w 490575"/>
              <a:gd name="connsiteY3" fmla="*/ 6350 h 469900"/>
              <a:gd name="connsiteX4" fmla="*/ 6350 w 490575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575" h="469900">
                <a:moveTo>
                  <a:pt x="6350" y="463550"/>
                </a:moveTo>
                <a:lnTo>
                  <a:pt x="484225" y="463550"/>
                </a:lnTo>
                <a:lnTo>
                  <a:pt x="484225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76873" y="3962400"/>
            <a:ext cx="477773" cy="457200"/>
          </a:xfrm>
          <a:custGeom>
            <a:avLst/>
            <a:gdLst>
              <a:gd name="connsiteX0" fmla="*/ 0 w 477773"/>
              <a:gd name="connsiteY0" fmla="*/ 457200 h 457200"/>
              <a:gd name="connsiteX1" fmla="*/ 477773 w 477773"/>
              <a:gd name="connsiteY1" fmla="*/ 457200 h 457200"/>
              <a:gd name="connsiteX2" fmla="*/ 477773 w 477773"/>
              <a:gd name="connsiteY2" fmla="*/ 0 h 457200"/>
              <a:gd name="connsiteX3" fmla="*/ 0 w 477773"/>
              <a:gd name="connsiteY3" fmla="*/ 0 h 457200"/>
              <a:gd name="connsiteX4" fmla="*/ 0 w 477773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73" h="457200">
                <a:moveTo>
                  <a:pt x="0" y="457200"/>
                </a:moveTo>
                <a:lnTo>
                  <a:pt x="477773" y="457200"/>
                </a:lnTo>
                <a:lnTo>
                  <a:pt x="477773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70523" y="3956050"/>
            <a:ext cx="490473" cy="469900"/>
          </a:xfrm>
          <a:custGeom>
            <a:avLst/>
            <a:gdLst>
              <a:gd name="connsiteX0" fmla="*/ 6350 w 490473"/>
              <a:gd name="connsiteY0" fmla="*/ 463550 h 469900"/>
              <a:gd name="connsiteX1" fmla="*/ 484123 w 490473"/>
              <a:gd name="connsiteY1" fmla="*/ 463550 h 469900"/>
              <a:gd name="connsiteX2" fmla="*/ 484123 w 490473"/>
              <a:gd name="connsiteY2" fmla="*/ 6350 h 469900"/>
              <a:gd name="connsiteX3" fmla="*/ 6350 w 490473"/>
              <a:gd name="connsiteY3" fmla="*/ 6350 h 469900"/>
              <a:gd name="connsiteX4" fmla="*/ 6350 w 490473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73" h="469900">
                <a:moveTo>
                  <a:pt x="6350" y="463550"/>
                </a:moveTo>
                <a:lnTo>
                  <a:pt x="484123" y="463550"/>
                </a:lnTo>
                <a:lnTo>
                  <a:pt x="484123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54647" y="3962400"/>
            <a:ext cx="225399" cy="457200"/>
          </a:xfrm>
          <a:custGeom>
            <a:avLst/>
            <a:gdLst>
              <a:gd name="connsiteX0" fmla="*/ 0 w 225399"/>
              <a:gd name="connsiteY0" fmla="*/ 457200 h 457200"/>
              <a:gd name="connsiteX1" fmla="*/ 225399 w 225399"/>
              <a:gd name="connsiteY1" fmla="*/ 457200 h 457200"/>
              <a:gd name="connsiteX2" fmla="*/ 225399 w 225399"/>
              <a:gd name="connsiteY2" fmla="*/ 0 h 457200"/>
              <a:gd name="connsiteX3" fmla="*/ 0 w 225399"/>
              <a:gd name="connsiteY3" fmla="*/ 0 h 457200"/>
              <a:gd name="connsiteX4" fmla="*/ 0 w 225399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399" h="457200">
                <a:moveTo>
                  <a:pt x="0" y="457200"/>
                </a:moveTo>
                <a:lnTo>
                  <a:pt x="225399" y="457200"/>
                </a:lnTo>
                <a:lnTo>
                  <a:pt x="225399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48297" y="3956050"/>
            <a:ext cx="238099" cy="469900"/>
          </a:xfrm>
          <a:custGeom>
            <a:avLst/>
            <a:gdLst>
              <a:gd name="connsiteX0" fmla="*/ 6350 w 238099"/>
              <a:gd name="connsiteY0" fmla="*/ 463550 h 469900"/>
              <a:gd name="connsiteX1" fmla="*/ 231749 w 238099"/>
              <a:gd name="connsiteY1" fmla="*/ 463550 h 469900"/>
              <a:gd name="connsiteX2" fmla="*/ 231749 w 238099"/>
              <a:gd name="connsiteY2" fmla="*/ 6350 h 469900"/>
              <a:gd name="connsiteX3" fmla="*/ 6350 w 238099"/>
              <a:gd name="connsiteY3" fmla="*/ 6350 h 469900"/>
              <a:gd name="connsiteX4" fmla="*/ 6350 w 238099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099" h="469900">
                <a:moveTo>
                  <a:pt x="6350" y="463550"/>
                </a:moveTo>
                <a:lnTo>
                  <a:pt x="231749" y="463550"/>
                </a:lnTo>
                <a:lnTo>
                  <a:pt x="231749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99100" y="3962400"/>
            <a:ext cx="477773" cy="457200"/>
          </a:xfrm>
          <a:custGeom>
            <a:avLst/>
            <a:gdLst>
              <a:gd name="connsiteX0" fmla="*/ 0 w 477773"/>
              <a:gd name="connsiteY0" fmla="*/ 457200 h 457200"/>
              <a:gd name="connsiteX1" fmla="*/ 477773 w 477773"/>
              <a:gd name="connsiteY1" fmla="*/ 457200 h 457200"/>
              <a:gd name="connsiteX2" fmla="*/ 477773 w 477773"/>
              <a:gd name="connsiteY2" fmla="*/ 0 h 457200"/>
              <a:gd name="connsiteX3" fmla="*/ 0 w 477773"/>
              <a:gd name="connsiteY3" fmla="*/ 0 h 457200"/>
              <a:gd name="connsiteX4" fmla="*/ 0 w 477773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73" h="457200">
                <a:moveTo>
                  <a:pt x="0" y="457200"/>
                </a:moveTo>
                <a:lnTo>
                  <a:pt x="477773" y="457200"/>
                </a:lnTo>
                <a:lnTo>
                  <a:pt x="477773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92750" y="3956050"/>
            <a:ext cx="490473" cy="469900"/>
          </a:xfrm>
          <a:custGeom>
            <a:avLst/>
            <a:gdLst>
              <a:gd name="connsiteX0" fmla="*/ 6350 w 490473"/>
              <a:gd name="connsiteY0" fmla="*/ 463550 h 469900"/>
              <a:gd name="connsiteX1" fmla="*/ 484123 w 490473"/>
              <a:gd name="connsiteY1" fmla="*/ 463550 h 469900"/>
              <a:gd name="connsiteX2" fmla="*/ 484123 w 490473"/>
              <a:gd name="connsiteY2" fmla="*/ 6350 h 469900"/>
              <a:gd name="connsiteX3" fmla="*/ 6350 w 490473"/>
              <a:gd name="connsiteY3" fmla="*/ 6350 h 469900"/>
              <a:gd name="connsiteX4" fmla="*/ 6350 w 490473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73" h="469900">
                <a:moveTo>
                  <a:pt x="6350" y="463550"/>
                </a:moveTo>
                <a:lnTo>
                  <a:pt x="484123" y="463550"/>
                </a:lnTo>
                <a:lnTo>
                  <a:pt x="484123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59550" y="4184650"/>
            <a:ext cx="317500" cy="22225"/>
          </a:xfrm>
          <a:custGeom>
            <a:avLst/>
            <a:gdLst>
              <a:gd name="connsiteX0" fmla="*/ 6350 w 317500"/>
              <a:gd name="connsiteY0" fmla="*/ 6350 h 22225"/>
              <a:gd name="connsiteX1" fmla="*/ 311150 w 3175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0" h="22225">
                <a:moveTo>
                  <a:pt x="6350" y="6350"/>
                </a:moveTo>
                <a:lnTo>
                  <a:pt x="311150" y="6350"/>
                </a:lnTo>
              </a:path>
            </a:pathLst>
          </a:custGeom>
          <a:ln w="12700">
            <a:solidFill>
              <a:srgbClr val="00206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64350" y="4108450"/>
            <a:ext cx="22225" cy="203200"/>
          </a:xfrm>
          <a:custGeom>
            <a:avLst/>
            <a:gdLst>
              <a:gd name="connsiteX0" fmla="*/ 6350 w 22225"/>
              <a:gd name="connsiteY0" fmla="*/ 6350 h 203200"/>
              <a:gd name="connsiteX1" fmla="*/ 6350 w 22225"/>
              <a:gd name="connsiteY1" fmla="*/ 196850 h 203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03200">
                <a:moveTo>
                  <a:pt x="6350" y="6350"/>
                </a:moveTo>
                <a:lnTo>
                  <a:pt x="6350" y="196850"/>
                </a:lnTo>
              </a:path>
            </a:pathLst>
          </a:custGeom>
          <a:ln w="12700">
            <a:solidFill>
              <a:srgbClr val="00206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40550" y="4108450"/>
            <a:ext cx="22225" cy="203200"/>
          </a:xfrm>
          <a:custGeom>
            <a:avLst/>
            <a:gdLst>
              <a:gd name="connsiteX0" fmla="*/ 6350 w 22225"/>
              <a:gd name="connsiteY0" fmla="*/ 6350 h 203200"/>
              <a:gd name="connsiteX1" fmla="*/ 6350 w 22225"/>
              <a:gd name="connsiteY1" fmla="*/ 196850 h 203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03200">
                <a:moveTo>
                  <a:pt x="6350" y="6350"/>
                </a:moveTo>
                <a:lnTo>
                  <a:pt x="6350" y="196850"/>
                </a:lnTo>
              </a:path>
            </a:pathLst>
          </a:custGeom>
          <a:ln w="12700">
            <a:solidFill>
              <a:srgbClr val="00206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20774" y="5029200"/>
            <a:ext cx="477824" cy="457200"/>
          </a:xfrm>
          <a:custGeom>
            <a:avLst/>
            <a:gdLst>
              <a:gd name="connsiteX0" fmla="*/ 0 w 477824"/>
              <a:gd name="connsiteY0" fmla="*/ 457200 h 457200"/>
              <a:gd name="connsiteX1" fmla="*/ 477824 w 477824"/>
              <a:gd name="connsiteY1" fmla="*/ 457200 h 457200"/>
              <a:gd name="connsiteX2" fmla="*/ 477824 w 477824"/>
              <a:gd name="connsiteY2" fmla="*/ 0 h 457200"/>
              <a:gd name="connsiteX3" fmla="*/ 0 w 477824"/>
              <a:gd name="connsiteY3" fmla="*/ 0 h 457200"/>
              <a:gd name="connsiteX4" fmla="*/ 0 w 477824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824" h="457200">
                <a:moveTo>
                  <a:pt x="0" y="457200"/>
                </a:moveTo>
                <a:lnTo>
                  <a:pt x="477824" y="457200"/>
                </a:lnTo>
                <a:lnTo>
                  <a:pt x="477824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14424" y="5022850"/>
            <a:ext cx="490524" cy="469900"/>
          </a:xfrm>
          <a:custGeom>
            <a:avLst/>
            <a:gdLst>
              <a:gd name="connsiteX0" fmla="*/ 6350 w 490524"/>
              <a:gd name="connsiteY0" fmla="*/ 463550 h 469900"/>
              <a:gd name="connsiteX1" fmla="*/ 484174 w 490524"/>
              <a:gd name="connsiteY1" fmla="*/ 463550 h 469900"/>
              <a:gd name="connsiteX2" fmla="*/ 484174 w 490524"/>
              <a:gd name="connsiteY2" fmla="*/ 6350 h 469900"/>
              <a:gd name="connsiteX3" fmla="*/ 6350 w 490524"/>
              <a:gd name="connsiteY3" fmla="*/ 6350 h 469900"/>
              <a:gd name="connsiteX4" fmla="*/ 6350 w 490524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524" h="469900">
                <a:moveTo>
                  <a:pt x="6350" y="463550"/>
                </a:moveTo>
                <a:lnTo>
                  <a:pt x="484174" y="463550"/>
                </a:lnTo>
                <a:lnTo>
                  <a:pt x="484174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98675" y="5029200"/>
            <a:ext cx="225425" cy="457200"/>
          </a:xfrm>
          <a:custGeom>
            <a:avLst/>
            <a:gdLst>
              <a:gd name="connsiteX0" fmla="*/ 0 w 225425"/>
              <a:gd name="connsiteY0" fmla="*/ 457200 h 457200"/>
              <a:gd name="connsiteX1" fmla="*/ 225425 w 225425"/>
              <a:gd name="connsiteY1" fmla="*/ 457200 h 457200"/>
              <a:gd name="connsiteX2" fmla="*/ 225425 w 225425"/>
              <a:gd name="connsiteY2" fmla="*/ 0 h 457200"/>
              <a:gd name="connsiteX3" fmla="*/ 0 w 225425"/>
              <a:gd name="connsiteY3" fmla="*/ 0 h 457200"/>
              <a:gd name="connsiteX4" fmla="*/ 0 w 225425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425" h="457200">
                <a:moveTo>
                  <a:pt x="0" y="457200"/>
                </a:moveTo>
                <a:lnTo>
                  <a:pt x="225425" y="457200"/>
                </a:lnTo>
                <a:lnTo>
                  <a:pt x="225425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92325" y="5022850"/>
            <a:ext cx="238125" cy="469900"/>
          </a:xfrm>
          <a:custGeom>
            <a:avLst/>
            <a:gdLst>
              <a:gd name="connsiteX0" fmla="*/ 6350 w 238125"/>
              <a:gd name="connsiteY0" fmla="*/ 463550 h 469900"/>
              <a:gd name="connsiteX1" fmla="*/ 231775 w 238125"/>
              <a:gd name="connsiteY1" fmla="*/ 463550 h 469900"/>
              <a:gd name="connsiteX2" fmla="*/ 231775 w 238125"/>
              <a:gd name="connsiteY2" fmla="*/ 6350 h 469900"/>
              <a:gd name="connsiteX3" fmla="*/ 6350 w 238125"/>
              <a:gd name="connsiteY3" fmla="*/ 6350 h 469900"/>
              <a:gd name="connsiteX4" fmla="*/ 6350 w 238125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125" h="469900">
                <a:moveTo>
                  <a:pt x="6350" y="463550"/>
                </a:moveTo>
                <a:lnTo>
                  <a:pt x="231775" y="463550"/>
                </a:lnTo>
                <a:lnTo>
                  <a:pt x="231775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3000" y="5029200"/>
            <a:ext cx="477824" cy="457200"/>
          </a:xfrm>
          <a:custGeom>
            <a:avLst/>
            <a:gdLst>
              <a:gd name="connsiteX0" fmla="*/ 0 w 477824"/>
              <a:gd name="connsiteY0" fmla="*/ 457200 h 457200"/>
              <a:gd name="connsiteX1" fmla="*/ 477824 w 477824"/>
              <a:gd name="connsiteY1" fmla="*/ 457200 h 457200"/>
              <a:gd name="connsiteX2" fmla="*/ 477824 w 477824"/>
              <a:gd name="connsiteY2" fmla="*/ 0 h 457200"/>
              <a:gd name="connsiteX3" fmla="*/ 0 w 477824"/>
              <a:gd name="connsiteY3" fmla="*/ 0 h 457200"/>
              <a:gd name="connsiteX4" fmla="*/ 0 w 477824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824" h="457200">
                <a:moveTo>
                  <a:pt x="0" y="457200"/>
                </a:moveTo>
                <a:lnTo>
                  <a:pt x="477824" y="457200"/>
                </a:lnTo>
                <a:lnTo>
                  <a:pt x="477824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36650" y="5022850"/>
            <a:ext cx="490524" cy="469900"/>
          </a:xfrm>
          <a:custGeom>
            <a:avLst/>
            <a:gdLst>
              <a:gd name="connsiteX0" fmla="*/ 6350 w 490524"/>
              <a:gd name="connsiteY0" fmla="*/ 463550 h 469900"/>
              <a:gd name="connsiteX1" fmla="*/ 484174 w 490524"/>
              <a:gd name="connsiteY1" fmla="*/ 463550 h 469900"/>
              <a:gd name="connsiteX2" fmla="*/ 484174 w 490524"/>
              <a:gd name="connsiteY2" fmla="*/ 6350 h 469900"/>
              <a:gd name="connsiteX3" fmla="*/ 6350 w 490524"/>
              <a:gd name="connsiteY3" fmla="*/ 6350 h 469900"/>
              <a:gd name="connsiteX4" fmla="*/ 6350 w 490524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524" h="469900">
                <a:moveTo>
                  <a:pt x="6350" y="463550"/>
                </a:moveTo>
                <a:lnTo>
                  <a:pt x="484174" y="463550"/>
                </a:lnTo>
                <a:lnTo>
                  <a:pt x="484174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79369" y="5029200"/>
            <a:ext cx="477494" cy="457200"/>
          </a:xfrm>
          <a:custGeom>
            <a:avLst/>
            <a:gdLst>
              <a:gd name="connsiteX0" fmla="*/ 0 w 477494"/>
              <a:gd name="connsiteY0" fmla="*/ 457200 h 457200"/>
              <a:gd name="connsiteX1" fmla="*/ 477494 w 477494"/>
              <a:gd name="connsiteY1" fmla="*/ 457200 h 457200"/>
              <a:gd name="connsiteX2" fmla="*/ 477494 w 477494"/>
              <a:gd name="connsiteY2" fmla="*/ 0 h 457200"/>
              <a:gd name="connsiteX3" fmla="*/ 0 w 477494"/>
              <a:gd name="connsiteY3" fmla="*/ 0 h 457200"/>
              <a:gd name="connsiteX4" fmla="*/ 0 w 477494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494" h="457200">
                <a:moveTo>
                  <a:pt x="0" y="457200"/>
                </a:moveTo>
                <a:lnTo>
                  <a:pt x="477494" y="457200"/>
                </a:lnTo>
                <a:lnTo>
                  <a:pt x="477494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73019" y="5022850"/>
            <a:ext cx="490194" cy="469900"/>
          </a:xfrm>
          <a:custGeom>
            <a:avLst/>
            <a:gdLst>
              <a:gd name="connsiteX0" fmla="*/ 6350 w 490194"/>
              <a:gd name="connsiteY0" fmla="*/ 463550 h 469900"/>
              <a:gd name="connsiteX1" fmla="*/ 483844 w 490194"/>
              <a:gd name="connsiteY1" fmla="*/ 463550 h 469900"/>
              <a:gd name="connsiteX2" fmla="*/ 483844 w 490194"/>
              <a:gd name="connsiteY2" fmla="*/ 6350 h 469900"/>
              <a:gd name="connsiteX3" fmla="*/ 6350 w 490194"/>
              <a:gd name="connsiteY3" fmla="*/ 6350 h 469900"/>
              <a:gd name="connsiteX4" fmla="*/ 6350 w 490194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194" h="469900">
                <a:moveTo>
                  <a:pt x="6350" y="463550"/>
                </a:moveTo>
                <a:lnTo>
                  <a:pt x="483844" y="463550"/>
                </a:lnTo>
                <a:lnTo>
                  <a:pt x="483844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56889" y="5029200"/>
            <a:ext cx="225259" cy="457200"/>
          </a:xfrm>
          <a:custGeom>
            <a:avLst/>
            <a:gdLst>
              <a:gd name="connsiteX0" fmla="*/ 0 w 225259"/>
              <a:gd name="connsiteY0" fmla="*/ 457200 h 457200"/>
              <a:gd name="connsiteX1" fmla="*/ 225259 w 225259"/>
              <a:gd name="connsiteY1" fmla="*/ 457200 h 457200"/>
              <a:gd name="connsiteX2" fmla="*/ 225259 w 225259"/>
              <a:gd name="connsiteY2" fmla="*/ 0 h 457200"/>
              <a:gd name="connsiteX3" fmla="*/ 0 w 225259"/>
              <a:gd name="connsiteY3" fmla="*/ 0 h 457200"/>
              <a:gd name="connsiteX4" fmla="*/ 0 w 225259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259" h="457200">
                <a:moveTo>
                  <a:pt x="0" y="457200"/>
                </a:moveTo>
                <a:lnTo>
                  <a:pt x="225259" y="457200"/>
                </a:lnTo>
                <a:lnTo>
                  <a:pt x="225259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50539" y="5022850"/>
            <a:ext cx="237959" cy="469900"/>
          </a:xfrm>
          <a:custGeom>
            <a:avLst/>
            <a:gdLst>
              <a:gd name="connsiteX0" fmla="*/ 6350 w 237959"/>
              <a:gd name="connsiteY0" fmla="*/ 463550 h 469900"/>
              <a:gd name="connsiteX1" fmla="*/ 231609 w 237959"/>
              <a:gd name="connsiteY1" fmla="*/ 463550 h 469900"/>
              <a:gd name="connsiteX2" fmla="*/ 231609 w 237959"/>
              <a:gd name="connsiteY2" fmla="*/ 6350 h 469900"/>
              <a:gd name="connsiteX3" fmla="*/ 6350 w 237959"/>
              <a:gd name="connsiteY3" fmla="*/ 6350 h 469900"/>
              <a:gd name="connsiteX4" fmla="*/ 6350 w 237959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7959" h="469900">
                <a:moveTo>
                  <a:pt x="6350" y="463550"/>
                </a:moveTo>
                <a:lnTo>
                  <a:pt x="231609" y="463550"/>
                </a:lnTo>
                <a:lnTo>
                  <a:pt x="231609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01976" y="5029200"/>
            <a:ext cx="477494" cy="457200"/>
          </a:xfrm>
          <a:custGeom>
            <a:avLst/>
            <a:gdLst>
              <a:gd name="connsiteX0" fmla="*/ 0 w 477494"/>
              <a:gd name="connsiteY0" fmla="*/ 457200 h 457200"/>
              <a:gd name="connsiteX1" fmla="*/ 477494 w 477494"/>
              <a:gd name="connsiteY1" fmla="*/ 457200 h 457200"/>
              <a:gd name="connsiteX2" fmla="*/ 477494 w 477494"/>
              <a:gd name="connsiteY2" fmla="*/ 0 h 457200"/>
              <a:gd name="connsiteX3" fmla="*/ 0 w 477494"/>
              <a:gd name="connsiteY3" fmla="*/ 0 h 457200"/>
              <a:gd name="connsiteX4" fmla="*/ 0 w 477494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494" h="457200">
                <a:moveTo>
                  <a:pt x="0" y="457200"/>
                </a:moveTo>
                <a:lnTo>
                  <a:pt x="477494" y="457200"/>
                </a:lnTo>
                <a:lnTo>
                  <a:pt x="477494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95626" y="5022850"/>
            <a:ext cx="490194" cy="469900"/>
          </a:xfrm>
          <a:custGeom>
            <a:avLst/>
            <a:gdLst>
              <a:gd name="connsiteX0" fmla="*/ 6350 w 490194"/>
              <a:gd name="connsiteY0" fmla="*/ 463550 h 469900"/>
              <a:gd name="connsiteX1" fmla="*/ 483844 w 490194"/>
              <a:gd name="connsiteY1" fmla="*/ 463550 h 469900"/>
              <a:gd name="connsiteX2" fmla="*/ 483844 w 490194"/>
              <a:gd name="connsiteY2" fmla="*/ 6350 h 469900"/>
              <a:gd name="connsiteX3" fmla="*/ 6350 w 490194"/>
              <a:gd name="connsiteY3" fmla="*/ 6350 h 469900"/>
              <a:gd name="connsiteX4" fmla="*/ 6350 w 490194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194" h="469900">
                <a:moveTo>
                  <a:pt x="6350" y="463550"/>
                </a:moveTo>
                <a:lnTo>
                  <a:pt x="483844" y="463550"/>
                </a:lnTo>
                <a:lnTo>
                  <a:pt x="483844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7677" y="5029200"/>
            <a:ext cx="478028" cy="457200"/>
          </a:xfrm>
          <a:custGeom>
            <a:avLst/>
            <a:gdLst>
              <a:gd name="connsiteX0" fmla="*/ 0 w 478028"/>
              <a:gd name="connsiteY0" fmla="*/ 457200 h 457200"/>
              <a:gd name="connsiteX1" fmla="*/ 478027 w 478028"/>
              <a:gd name="connsiteY1" fmla="*/ 457200 h 457200"/>
              <a:gd name="connsiteX2" fmla="*/ 478027 w 478028"/>
              <a:gd name="connsiteY2" fmla="*/ 0 h 457200"/>
              <a:gd name="connsiteX3" fmla="*/ 0 w 478028"/>
              <a:gd name="connsiteY3" fmla="*/ 0 h 457200"/>
              <a:gd name="connsiteX4" fmla="*/ 0 w 478028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8028" h="457200">
                <a:moveTo>
                  <a:pt x="0" y="457200"/>
                </a:moveTo>
                <a:lnTo>
                  <a:pt x="478027" y="457200"/>
                </a:lnTo>
                <a:lnTo>
                  <a:pt x="47802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1327" y="5022850"/>
            <a:ext cx="490728" cy="469900"/>
          </a:xfrm>
          <a:custGeom>
            <a:avLst/>
            <a:gdLst>
              <a:gd name="connsiteX0" fmla="*/ 6350 w 490728"/>
              <a:gd name="connsiteY0" fmla="*/ 463550 h 469900"/>
              <a:gd name="connsiteX1" fmla="*/ 484377 w 490728"/>
              <a:gd name="connsiteY1" fmla="*/ 463550 h 469900"/>
              <a:gd name="connsiteX2" fmla="*/ 484377 w 490728"/>
              <a:gd name="connsiteY2" fmla="*/ 6350 h 469900"/>
              <a:gd name="connsiteX3" fmla="*/ 6350 w 490728"/>
              <a:gd name="connsiteY3" fmla="*/ 6350 h 469900"/>
              <a:gd name="connsiteX4" fmla="*/ 6350 w 490728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728" h="469900">
                <a:moveTo>
                  <a:pt x="6350" y="463550"/>
                </a:moveTo>
                <a:lnTo>
                  <a:pt x="484377" y="463550"/>
                </a:lnTo>
                <a:lnTo>
                  <a:pt x="484377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05704" y="5029200"/>
            <a:ext cx="225514" cy="457200"/>
          </a:xfrm>
          <a:custGeom>
            <a:avLst/>
            <a:gdLst>
              <a:gd name="connsiteX0" fmla="*/ 0 w 225514"/>
              <a:gd name="connsiteY0" fmla="*/ 457200 h 457200"/>
              <a:gd name="connsiteX1" fmla="*/ 225514 w 225514"/>
              <a:gd name="connsiteY1" fmla="*/ 457200 h 457200"/>
              <a:gd name="connsiteX2" fmla="*/ 225514 w 225514"/>
              <a:gd name="connsiteY2" fmla="*/ 0 h 457200"/>
              <a:gd name="connsiteX3" fmla="*/ 0 w 225514"/>
              <a:gd name="connsiteY3" fmla="*/ 0 h 457200"/>
              <a:gd name="connsiteX4" fmla="*/ 0 w 225514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514" h="457200">
                <a:moveTo>
                  <a:pt x="0" y="457200"/>
                </a:moveTo>
                <a:lnTo>
                  <a:pt x="225514" y="457200"/>
                </a:lnTo>
                <a:lnTo>
                  <a:pt x="225514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99354" y="5022850"/>
            <a:ext cx="238214" cy="469900"/>
          </a:xfrm>
          <a:custGeom>
            <a:avLst/>
            <a:gdLst>
              <a:gd name="connsiteX0" fmla="*/ 6350 w 238214"/>
              <a:gd name="connsiteY0" fmla="*/ 463550 h 469900"/>
              <a:gd name="connsiteX1" fmla="*/ 231864 w 238214"/>
              <a:gd name="connsiteY1" fmla="*/ 463550 h 469900"/>
              <a:gd name="connsiteX2" fmla="*/ 231864 w 238214"/>
              <a:gd name="connsiteY2" fmla="*/ 6350 h 469900"/>
              <a:gd name="connsiteX3" fmla="*/ 6350 w 238214"/>
              <a:gd name="connsiteY3" fmla="*/ 6350 h 469900"/>
              <a:gd name="connsiteX4" fmla="*/ 6350 w 238214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214" h="469900">
                <a:moveTo>
                  <a:pt x="6350" y="463550"/>
                </a:moveTo>
                <a:lnTo>
                  <a:pt x="231864" y="463550"/>
                </a:lnTo>
                <a:lnTo>
                  <a:pt x="231864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49776" y="5029200"/>
            <a:ext cx="478028" cy="457200"/>
          </a:xfrm>
          <a:custGeom>
            <a:avLst/>
            <a:gdLst>
              <a:gd name="connsiteX0" fmla="*/ 0 w 478028"/>
              <a:gd name="connsiteY0" fmla="*/ 457200 h 457200"/>
              <a:gd name="connsiteX1" fmla="*/ 478027 w 478028"/>
              <a:gd name="connsiteY1" fmla="*/ 457200 h 457200"/>
              <a:gd name="connsiteX2" fmla="*/ 478027 w 478028"/>
              <a:gd name="connsiteY2" fmla="*/ 0 h 457200"/>
              <a:gd name="connsiteX3" fmla="*/ 0 w 478028"/>
              <a:gd name="connsiteY3" fmla="*/ 0 h 457200"/>
              <a:gd name="connsiteX4" fmla="*/ 0 w 478028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8028" h="457200">
                <a:moveTo>
                  <a:pt x="0" y="457200"/>
                </a:moveTo>
                <a:lnTo>
                  <a:pt x="478027" y="457200"/>
                </a:lnTo>
                <a:lnTo>
                  <a:pt x="47802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43426" y="5022850"/>
            <a:ext cx="490728" cy="469900"/>
          </a:xfrm>
          <a:custGeom>
            <a:avLst/>
            <a:gdLst>
              <a:gd name="connsiteX0" fmla="*/ 6350 w 490728"/>
              <a:gd name="connsiteY0" fmla="*/ 463550 h 469900"/>
              <a:gd name="connsiteX1" fmla="*/ 484377 w 490728"/>
              <a:gd name="connsiteY1" fmla="*/ 463550 h 469900"/>
              <a:gd name="connsiteX2" fmla="*/ 484377 w 490728"/>
              <a:gd name="connsiteY2" fmla="*/ 6350 h 469900"/>
              <a:gd name="connsiteX3" fmla="*/ 6350 w 490728"/>
              <a:gd name="connsiteY3" fmla="*/ 6350 h 469900"/>
              <a:gd name="connsiteX4" fmla="*/ 6350 w 490728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728" h="469900">
                <a:moveTo>
                  <a:pt x="6350" y="463550"/>
                </a:moveTo>
                <a:lnTo>
                  <a:pt x="484377" y="463550"/>
                </a:lnTo>
                <a:lnTo>
                  <a:pt x="484377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75477" y="5029200"/>
            <a:ext cx="478028" cy="457200"/>
          </a:xfrm>
          <a:custGeom>
            <a:avLst/>
            <a:gdLst>
              <a:gd name="connsiteX0" fmla="*/ 0 w 478028"/>
              <a:gd name="connsiteY0" fmla="*/ 457200 h 457200"/>
              <a:gd name="connsiteX1" fmla="*/ 478027 w 478028"/>
              <a:gd name="connsiteY1" fmla="*/ 457200 h 457200"/>
              <a:gd name="connsiteX2" fmla="*/ 478027 w 478028"/>
              <a:gd name="connsiteY2" fmla="*/ 0 h 457200"/>
              <a:gd name="connsiteX3" fmla="*/ 0 w 478028"/>
              <a:gd name="connsiteY3" fmla="*/ 0 h 457200"/>
              <a:gd name="connsiteX4" fmla="*/ 0 w 478028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8028" h="457200">
                <a:moveTo>
                  <a:pt x="0" y="457200"/>
                </a:moveTo>
                <a:lnTo>
                  <a:pt x="478027" y="457200"/>
                </a:lnTo>
                <a:lnTo>
                  <a:pt x="47802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69127" y="5022850"/>
            <a:ext cx="490728" cy="469900"/>
          </a:xfrm>
          <a:custGeom>
            <a:avLst/>
            <a:gdLst>
              <a:gd name="connsiteX0" fmla="*/ 6350 w 490728"/>
              <a:gd name="connsiteY0" fmla="*/ 463550 h 469900"/>
              <a:gd name="connsiteX1" fmla="*/ 484377 w 490728"/>
              <a:gd name="connsiteY1" fmla="*/ 463550 h 469900"/>
              <a:gd name="connsiteX2" fmla="*/ 484377 w 490728"/>
              <a:gd name="connsiteY2" fmla="*/ 6350 h 469900"/>
              <a:gd name="connsiteX3" fmla="*/ 6350 w 490728"/>
              <a:gd name="connsiteY3" fmla="*/ 6350 h 469900"/>
              <a:gd name="connsiteX4" fmla="*/ 6350 w 490728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728" h="469900">
                <a:moveTo>
                  <a:pt x="6350" y="463550"/>
                </a:moveTo>
                <a:lnTo>
                  <a:pt x="484377" y="463550"/>
                </a:lnTo>
                <a:lnTo>
                  <a:pt x="484377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53504" y="5029200"/>
            <a:ext cx="225513" cy="457200"/>
          </a:xfrm>
          <a:custGeom>
            <a:avLst/>
            <a:gdLst>
              <a:gd name="connsiteX0" fmla="*/ 0 w 225513"/>
              <a:gd name="connsiteY0" fmla="*/ 457200 h 457200"/>
              <a:gd name="connsiteX1" fmla="*/ 225513 w 225513"/>
              <a:gd name="connsiteY1" fmla="*/ 457200 h 457200"/>
              <a:gd name="connsiteX2" fmla="*/ 225513 w 225513"/>
              <a:gd name="connsiteY2" fmla="*/ 0 h 457200"/>
              <a:gd name="connsiteX3" fmla="*/ 0 w 225513"/>
              <a:gd name="connsiteY3" fmla="*/ 0 h 457200"/>
              <a:gd name="connsiteX4" fmla="*/ 0 w 225513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513" h="457200">
                <a:moveTo>
                  <a:pt x="0" y="457200"/>
                </a:moveTo>
                <a:lnTo>
                  <a:pt x="225513" y="457200"/>
                </a:lnTo>
                <a:lnTo>
                  <a:pt x="225513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47154" y="5022850"/>
            <a:ext cx="238213" cy="469900"/>
          </a:xfrm>
          <a:custGeom>
            <a:avLst/>
            <a:gdLst>
              <a:gd name="connsiteX0" fmla="*/ 6350 w 238213"/>
              <a:gd name="connsiteY0" fmla="*/ 463550 h 469900"/>
              <a:gd name="connsiteX1" fmla="*/ 231863 w 238213"/>
              <a:gd name="connsiteY1" fmla="*/ 463550 h 469900"/>
              <a:gd name="connsiteX2" fmla="*/ 231863 w 238213"/>
              <a:gd name="connsiteY2" fmla="*/ 6350 h 469900"/>
              <a:gd name="connsiteX3" fmla="*/ 6350 w 238213"/>
              <a:gd name="connsiteY3" fmla="*/ 6350 h 469900"/>
              <a:gd name="connsiteX4" fmla="*/ 6350 w 238213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213" h="469900">
                <a:moveTo>
                  <a:pt x="6350" y="463550"/>
                </a:moveTo>
                <a:lnTo>
                  <a:pt x="231863" y="463550"/>
                </a:lnTo>
                <a:lnTo>
                  <a:pt x="231863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97576" y="5029200"/>
            <a:ext cx="478028" cy="457200"/>
          </a:xfrm>
          <a:custGeom>
            <a:avLst/>
            <a:gdLst>
              <a:gd name="connsiteX0" fmla="*/ 0 w 478028"/>
              <a:gd name="connsiteY0" fmla="*/ 457200 h 457200"/>
              <a:gd name="connsiteX1" fmla="*/ 478027 w 478028"/>
              <a:gd name="connsiteY1" fmla="*/ 457200 h 457200"/>
              <a:gd name="connsiteX2" fmla="*/ 478027 w 478028"/>
              <a:gd name="connsiteY2" fmla="*/ 0 h 457200"/>
              <a:gd name="connsiteX3" fmla="*/ 0 w 478028"/>
              <a:gd name="connsiteY3" fmla="*/ 0 h 457200"/>
              <a:gd name="connsiteX4" fmla="*/ 0 w 478028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8028" h="457200">
                <a:moveTo>
                  <a:pt x="0" y="457200"/>
                </a:moveTo>
                <a:lnTo>
                  <a:pt x="478027" y="457200"/>
                </a:lnTo>
                <a:lnTo>
                  <a:pt x="47802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91226" y="5022850"/>
            <a:ext cx="490728" cy="469900"/>
          </a:xfrm>
          <a:custGeom>
            <a:avLst/>
            <a:gdLst>
              <a:gd name="connsiteX0" fmla="*/ 6350 w 490728"/>
              <a:gd name="connsiteY0" fmla="*/ 463550 h 469900"/>
              <a:gd name="connsiteX1" fmla="*/ 484377 w 490728"/>
              <a:gd name="connsiteY1" fmla="*/ 463550 h 469900"/>
              <a:gd name="connsiteX2" fmla="*/ 484377 w 490728"/>
              <a:gd name="connsiteY2" fmla="*/ 6350 h 469900"/>
              <a:gd name="connsiteX3" fmla="*/ 6350 w 490728"/>
              <a:gd name="connsiteY3" fmla="*/ 6350 h 469900"/>
              <a:gd name="connsiteX4" fmla="*/ 6350 w 490728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728" h="469900">
                <a:moveTo>
                  <a:pt x="6350" y="463550"/>
                </a:moveTo>
                <a:lnTo>
                  <a:pt x="484377" y="463550"/>
                </a:lnTo>
                <a:lnTo>
                  <a:pt x="484377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23277" y="5029200"/>
            <a:ext cx="478028" cy="457200"/>
          </a:xfrm>
          <a:custGeom>
            <a:avLst/>
            <a:gdLst>
              <a:gd name="connsiteX0" fmla="*/ 0 w 478028"/>
              <a:gd name="connsiteY0" fmla="*/ 457200 h 457200"/>
              <a:gd name="connsiteX1" fmla="*/ 478028 w 478028"/>
              <a:gd name="connsiteY1" fmla="*/ 457200 h 457200"/>
              <a:gd name="connsiteX2" fmla="*/ 478028 w 478028"/>
              <a:gd name="connsiteY2" fmla="*/ 0 h 457200"/>
              <a:gd name="connsiteX3" fmla="*/ 0 w 478028"/>
              <a:gd name="connsiteY3" fmla="*/ 0 h 457200"/>
              <a:gd name="connsiteX4" fmla="*/ 0 w 478028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8028" h="457200">
                <a:moveTo>
                  <a:pt x="0" y="457200"/>
                </a:moveTo>
                <a:lnTo>
                  <a:pt x="478028" y="457200"/>
                </a:lnTo>
                <a:lnTo>
                  <a:pt x="478028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16927" y="5022850"/>
            <a:ext cx="490728" cy="469900"/>
          </a:xfrm>
          <a:custGeom>
            <a:avLst/>
            <a:gdLst>
              <a:gd name="connsiteX0" fmla="*/ 6350 w 490728"/>
              <a:gd name="connsiteY0" fmla="*/ 463550 h 469900"/>
              <a:gd name="connsiteX1" fmla="*/ 484378 w 490728"/>
              <a:gd name="connsiteY1" fmla="*/ 463550 h 469900"/>
              <a:gd name="connsiteX2" fmla="*/ 484378 w 490728"/>
              <a:gd name="connsiteY2" fmla="*/ 6350 h 469900"/>
              <a:gd name="connsiteX3" fmla="*/ 6350 w 490728"/>
              <a:gd name="connsiteY3" fmla="*/ 6350 h 469900"/>
              <a:gd name="connsiteX4" fmla="*/ 6350 w 490728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728" h="469900">
                <a:moveTo>
                  <a:pt x="6350" y="463550"/>
                </a:moveTo>
                <a:lnTo>
                  <a:pt x="484378" y="463550"/>
                </a:lnTo>
                <a:lnTo>
                  <a:pt x="484378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01305" y="5029200"/>
            <a:ext cx="225514" cy="457200"/>
          </a:xfrm>
          <a:custGeom>
            <a:avLst/>
            <a:gdLst>
              <a:gd name="connsiteX0" fmla="*/ 0 w 225514"/>
              <a:gd name="connsiteY0" fmla="*/ 457200 h 457200"/>
              <a:gd name="connsiteX1" fmla="*/ 225513 w 225514"/>
              <a:gd name="connsiteY1" fmla="*/ 457200 h 457200"/>
              <a:gd name="connsiteX2" fmla="*/ 225513 w 225514"/>
              <a:gd name="connsiteY2" fmla="*/ 0 h 457200"/>
              <a:gd name="connsiteX3" fmla="*/ 0 w 225514"/>
              <a:gd name="connsiteY3" fmla="*/ 0 h 457200"/>
              <a:gd name="connsiteX4" fmla="*/ 0 w 225514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514" h="457200">
                <a:moveTo>
                  <a:pt x="0" y="457200"/>
                </a:moveTo>
                <a:lnTo>
                  <a:pt x="225513" y="457200"/>
                </a:lnTo>
                <a:lnTo>
                  <a:pt x="225513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94955" y="5022850"/>
            <a:ext cx="238214" cy="469900"/>
          </a:xfrm>
          <a:custGeom>
            <a:avLst/>
            <a:gdLst>
              <a:gd name="connsiteX0" fmla="*/ 6350 w 238214"/>
              <a:gd name="connsiteY0" fmla="*/ 463550 h 469900"/>
              <a:gd name="connsiteX1" fmla="*/ 231863 w 238214"/>
              <a:gd name="connsiteY1" fmla="*/ 463550 h 469900"/>
              <a:gd name="connsiteX2" fmla="*/ 231863 w 238214"/>
              <a:gd name="connsiteY2" fmla="*/ 6350 h 469900"/>
              <a:gd name="connsiteX3" fmla="*/ 6350 w 238214"/>
              <a:gd name="connsiteY3" fmla="*/ 6350 h 469900"/>
              <a:gd name="connsiteX4" fmla="*/ 6350 w 238214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214" h="469900">
                <a:moveTo>
                  <a:pt x="6350" y="463550"/>
                </a:moveTo>
                <a:lnTo>
                  <a:pt x="231863" y="463550"/>
                </a:lnTo>
                <a:lnTo>
                  <a:pt x="231863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45376" y="5029200"/>
            <a:ext cx="478028" cy="457200"/>
          </a:xfrm>
          <a:custGeom>
            <a:avLst/>
            <a:gdLst>
              <a:gd name="connsiteX0" fmla="*/ 0 w 478028"/>
              <a:gd name="connsiteY0" fmla="*/ 457200 h 457200"/>
              <a:gd name="connsiteX1" fmla="*/ 478028 w 478028"/>
              <a:gd name="connsiteY1" fmla="*/ 457200 h 457200"/>
              <a:gd name="connsiteX2" fmla="*/ 478028 w 478028"/>
              <a:gd name="connsiteY2" fmla="*/ 0 h 457200"/>
              <a:gd name="connsiteX3" fmla="*/ 0 w 478028"/>
              <a:gd name="connsiteY3" fmla="*/ 0 h 457200"/>
              <a:gd name="connsiteX4" fmla="*/ 0 w 478028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8028" h="457200">
                <a:moveTo>
                  <a:pt x="0" y="457200"/>
                </a:moveTo>
                <a:lnTo>
                  <a:pt x="478028" y="457200"/>
                </a:lnTo>
                <a:lnTo>
                  <a:pt x="478028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39026" y="5022850"/>
            <a:ext cx="490728" cy="469900"/>
          </a:xfrm>
          <a:custGeom>
            <a:avLst/>
            <a:gdLst>
              <a:gd name="connsiteX0" fmla="*/ 6350 w 490728"/>
              <a:gd name="connsiteY0" fmla="*/ 463550 h 469900"/>
              <a:gd name="connsiteX1" fmla="*/ 484378 w 490728"/>
              <a:gd name="connsiteY1" fmla="*/ 463550 h 469900"/>
              <a:gd name="connsiteX2" fmla="*/ 484378 w 490728"/>
              <a:gd name="connsiteY2" fmla="*/ 6350 h 469900"/>
              <a:gd name="connsiteX3" fmla="*/ 6350 w 490728"/>
              <a:gd name="connsiteY3" fmla="*/ 6350 h 469900"/>
              <a:gd name="connsiteX4" fmla="*/ 6350 w 490728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728" h="469900">
                <a:moveTo>
                  <a:pt x="6350" y="463550"/>
                </a:moveTo>
                <a:lnTo>
                  <a:pt x="484378" y="463550"/>
                </a:lnTo>
                <a:lnTo>
                  <a:pt x="484378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94650" y="5251450"/>
            <a:ext cx="317500" cy="22225"/>
          </a:xfrm>
          <a:custGeom>
            <a:avLst/>
            <a:gdLst>
              <a:gd name="connsiteX0" fmla="*/ 6350 w 317500"/>
              <a:gd name="connsiteY0" fmla="*/ 6350 h 22225"/>
              <a:gd name="connsiteX1" fmla="*/ 311150 w 3175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0" h="22225">
                <a:moveTo>
                  <a:pt x="6350" y="6350"/>
                </a:moveTo>
                <a:lnTo>
                  <a:pt x="311150" y="6350"/>
                </a:lnTo>
              </a:path>
            </a:pathLst>
          </a:custGeom>
          <a:ln w="12700">
            <a:solidFill>
              <a:srgbClr val="00206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99450" y="5175250"/>
            <a:ext cx="22225" cy="203200"/>
          </a:xfrm>
          <a:custGeom>
            <a:avLst/>
            <a:gdLst>
              <a:gd name="connsiteX0" fmla="*/ 6350 w 22225"/>
              <a:gd name="connsiteY0" fmla="*/ 6350 h 203200"/>
              <a:gd name="connsiteX1" fmla="*/ 6350 w 22225"/>
              <a:gd name="connsiteY1" fmla="*/ 196850 h 203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03200">
                <a:moveTo>
                  <a:pt x="6350" y="6350"/>
                </a:moveTo>
                <a:lnTo>
                  <a:pt x="6350" y="196850"/>
                </a:lnTo>
              </a:path>
            </a:pathLst>
          </a:custGeom>
          <a:ln w="12700">
            <a:solidFill>
              <a:srgbClr val="00206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75650" y="5175250"/>
            <a:ext cx="22225" cy="203200"/>
          </a:xfrm>
          <a:custGeom>
            <a:avLst/>
            <a:gdLst>
              <a:gd name="connsiteX0" fmla="*/ 6350 w 22225"/>
              <a:gd name="connsiteY0" fmla="*/ 6350 h 203200"/>
              <a:gd name="connsiteX1" fmla="*/ 6350 w 22225"/>
              <a:gd name="connsiteY1" fmla="*/ 196850 h 203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03200">
                <a:moveTo>
                  <a:pt x="6350" y="6350"/>
                </a:moveTo>
                <a:lnTo>
                  <a:pt x="6350" y="196850"/>
                </a:lnTo>
              </a:path>
            </a:pathLst>
          </a:custGeom>
          <a:ln w="12700">
            <a:solidFill>
              <a:srgbClr val="00206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300" y="3149600"/>
            <a:ext cx="4191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7100" y="3162300"/>
            <a:ext cx="4191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87600" y="3302000"/>
            <a:ext cx="241300" cy="381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57600" y="3162300"/>
            <a:ext cx="419100" cy="482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92700" y="3162300"/>
            <a:ext cx="482600" cy="482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53200" y="3162300"/>
            <a:ext cx="4191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94500" y="3340100"/>
            <a:ext cx="241300" cy="381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62000" y="4152900"/>
            <a:ext cx="4191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209800" y="4152900"/>
            <a:ext cx="469900" cy="482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670300" y="4152900"/>
            <a:ext cx="4191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962400" y="4330700"/>
            <a:ext cx="241300" cy="381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105400" y="4152900"/>
            <a:ext cx="469900" cy="482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197100" y="5219700"/>
            <a:ext cx="4191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657600" y="5207000"/>
            <a:ext cx="3937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5105400" y="5207000"/>
            <a:ext cx="3937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553200" y="5207000"/>
            <a:ext cx="3937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98500" y="609600"/>
            <a:ext cx="7391400" cy="209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798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多</a:t>
            </a:r>
            <a:r>
              <a:rPr lang="en-US" altLang="zh-CN" sz="2798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项</a:t>
            </a:r>
            <a:r>
              <a:rPr lang="en-US" altLang="zh-CN" sz="2798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式</a:t>
            </a:r>
            <a:r>
              <a:rPr lang="en-US" altLang="zh-CN" sz="2798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加</a:t>
            </a:r>
            <a:r>
              <a:rPr lang="en-US" altLang="zh-CN" sz="2798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法运</a:t>
            </a:r>
            <a:r>
              <a:rPr lang="en-US" altLang="zh-CN" sz="2798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算</a:t>
            </a:r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sz="159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算法思路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：两个指针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分别指向这两个多项式第一个结点，不断循环：</a:t>
            </a:r>
          </a:p>
          <a:p>
            <a:pPr>
              <a:lnSpc>
                <a:spcPts val="1900"/>
              </a:lnSpc>
              <a:tabLst>
                <a:tab pos="3429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P1-&gt;expon==P2-&gt;expon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系数相加，若结果不为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，则作为结果多项式对应项</a:t>
            </a:r>
          </a:p>
          <a:p>
            <a:pPr>
              <a:lnSpc>
                <a:spcPts val="19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的系数。同时，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都分别指向下一项；</a:t>
            </a:r>
          </a:p>
          <a:p>
            <a:pPr>
              <a:lnSpc>
                <a:spcPts val="1900"/>
              </a:lnSpc>
              <a:tabLst>
                <a:tab pos="3429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P1-&gt;expon&gt;P2-&gt;expon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的当前项存入结果多项式，并使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指向下一项；</a:t>
            </a:r>
          </a:p>
          <a:p>
            <a:pPr>
              <a:lnSpc>
                <a:spcPts val="1900"/>
              </a:lnSpc>
              <a:tabLst>
                <a:tab pos="342900" algn="l"/>
              </a:tabLst>
            </a:pPr>
            <a:r>
              <a:rPr lang="en-US" altLang="zh-CN" sz="1598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P1-&gt;expon&lt;P2-&gt;expon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的当前项存入结果多项式，并使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指向下一项；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429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当某一多项式处理完时，将另一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个多项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式的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所有结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点依次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复制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到结果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多项式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中去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90700" y="30861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30861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51200" y="30861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68600" y="30861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86300" y="30861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65600" y="3086100"/>
            <a:ext cx="203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46800" y="30861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64200" y="30861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94600" y="30861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73900" y="3086100"/>
            <a:ext cx="203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03400" y="40767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40767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63900" y="40767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81300" y="40767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0" y="40767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78300" y="4076700"/>
            <a:ext cx="203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46800" y="40767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64200" y="40767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" y="3136900"/>
            <a:ext cx="279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" y="4140200"/>
            <a:ext cx="279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95500" y="3581400"/>
            <a:ext cx="279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90700" y="51435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51435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46300" y="4533900"/>
            <a:ext cx="279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17900" y="3543300"/>
            <a:ext cx="279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29200" y="3543300"/>
            <a:ext cx="279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70300" y="4610100"/>
            <a:ext cx="279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41900" y="4533900"/>
            <a:ext cx="279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89700" y="3619500"/>
            <a:ext cx="279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51200" y="51435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68600" y="51435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0" y="51435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78300" y="5143500"/>
            <a:ext cx="203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46800" y="51435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64200" y="51435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94600" y="51435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73900" y="5143500"/>
            <a:ext cx="203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19200" y="1447800"/>
            <a:ext cx="4114800" cy="3124200"/>
          </a:xfrm>
          <a:custGeom>
            <a:avLst/>
            <a:gdLst>
              <a:gd name="connsiteX0" fmla="*/ 0 w 4114800"/>
              <a:gd name="connsiteY0" fmla="*/ 3124200 h 3124200"/>
              <a:gd name="connsiteX1" fmla="*/ 4114800 w 4114800"/>
              <a:gd name="connsiteY1" fmla="*/ 3124200 h 3124200"/>
              <a:gd name="connsiteX2" fmla="*/ 4114800 w 4114800"/>
              <a:gd name="connsiteY2" fmla="*/ 0 h 3124200"/>
              <a:gd name="connsiteX3" fmla="*/ 0 w 4114800"/>
              <a:gd name="connsiteY3" fmla="*/ 0 h 3124200"/>
              <a:gd name="connsiteX4" fmla="*/ 0 w 4114800"/>
              <a:gd name="connsiteY4" fmla="*/ 3124200 h 3124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14800" h="3124200">
                <a:moveTo>
                  <a:pt x="0" y="3124200"/>
                </a:moveTo>
                <a:lnTo>
                  <a:pt x="4114800" y="3124200"/>
                </a:lnTo>
                <a:lnTo>
                  <a:pt x="4114800" y="0"/>
                </a:lnTo>
                <a:lnTo>
                  <a:pt x="0" y="0"/>
                </a:lnTo>
                <a:lnTo>
                  <a:pt x="0" y="3124200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06500" y="1435100"/>
            <a:ext cx="4140200" cy="3149600"/>
          </a:xfrm>
          <a:custGeom>
            <a:avLst/>
            <a:gdLst>
              <a:gd name="connsiteX0" fmla="*/ 12700 w 4140200"/>
              <a:gd name="connsiteY0" fmla="*/ 3136900 h 3149600"/>
              <a:gd name="connsiteX1" fmla="*/ 4127500 w 4140200"/>
              <a:gd name="connsiteY1" fmla="*/ 3136900 h 3149600"/>
              <a:gd name="connsiteX2" fmla="*/ 4127500 w 4140200"/>
              <a:gd name="connsiteY2" fmla="*/ 12700 h 3149600"/>
              <a:gd name="connsiteX3" fmla="*/ 12700 w 4140200"/>
              <a:gd name="connsiteY3" fmla="*/ 12700 h 3149600"/>
              <a:gd name="connsiteX4" fmla="*/ 12700 w 4140200"/>
              <a:gd name="connsiteY4" fmla="*/ 3136900 h 3149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40200" h="3149600">
                <a:moveTo>
                  <a:pt x="12700" y="3136900"/>
                </a:moveTo>
                <a:lnTo>
                  <a:pt x="4127500" y="3136900"/>
                </a:lnTo>
                <a:lnTo>
                  <a:pt x="4127500" y="12700"/>
                </a:lnTo>
                <a:lnTo>
                  <a:pt x="12700" y="12700"/>
                </a:lnTo>
                <a:lnTo>
                  <a:pt x="12700" y="31369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25796" y="533400"/>
            <a:ext cx="3503803" cy="685800"/>
          </a:xfrm>
          <a:custGeom>
            <a:avLst/>
            <a:gdLst>
              <a:gd name="connsiteX0" fmla="*/ 1446403 w 3503803"/>
              <a:gd name="connsiteY0" fmla="*/ 0 h 685800"/>
              <a:gd name="connsiteX1" fmla="*/ 1789303 w 3503803"/>
              <a:gd name="connsiteY1" fmla="*/ 0 h 685800"/>
              <a:gd name="connsiteX2" fmla="*/ 1789303 w 3503803"/>
              <a:gd name="connsiteY2" fmla="*/ 0 h 685800"/>
              <a:gd name="connsiteX3" fmla="*/ 2303653 w 3503803"/>
              <a:gd name="connsiteY3" fmla="*/ 0 h 685800"/>
              <a:gd name="connsiteX4" fmla="*/ 3503803 w 3503803"/>
              <a:gd name="connsiteY4" fmla="*/ 0 h 685800"/>
              <a:gd name="connsiteX5" fmla="*/ 3503803 w 3503803"/>
              <a:gd name="connsiteY5" fmla="*/ 400050 h 685800"/>
              <a:gd name="connsiteX6" fmla="*/ 3503803 w 3503803"/>
              <a:gd name="connsiteY6" fmla="*/ 400050 h 685800"/>
              <a:gd name="connsiteX7" fmla="*/ 3503803 w 3503803"/>
              <a:gd name="connsiteY7" fmla="*/ 571500 h 685800"/>
              <a:gd name="connsiteX8" fmla="*/ 3503803 w 3503803"/>
              <a:gd name="connsiteY8" fmla="*/ 685800 h 685800"/>
              <a:gd name="connsiteX9" fmla="*/ 2303653 w 3503803"/>
              <a:gd name="connsiteY9" fmla="*/ 685800 h 685800"/>
              <a:gd name="connsiteX10" fmla="*/ 1789303 w 3503803"/>
              <a:gd name="connsiteY10" fmla="*/ 685800 h 685800"/>
              <a:gd name="connsiteX11" fmla="*/ 1789303 w 3503803"/>
              <a:gd name="connsiteY11" fmla="*/ 685800 h 685800"/>
              <a:gd name="connsiteX12" fmla="*/ 1446403 w 3503803"/>
              <a:gd name="connsiteY12" fmla="*/ 685800 h 685800"/>
              <a:gd name="connsiteX13" fmla="*/ 1446403 w 3503803"/>
              <a:gd name="connsiteY13" fmla="*/ 571500 h 685800"/>
              <a:gd name="connsiteX14" fmla="*/ 0 w 3503803"/>
              <a:gd name="connsiteY14" fmla="*/ 655447 h 685800"/>
              <a:gd name="connsiteX15" fmla="*/ 1446403 w 3503803"/>
              <a:gd name="connsiteY15" fmla="*/ 400050 h 685800"/>
              <a:gd name="connsiteX16" fmla="*/ 1446403 w 3503803"/>
              <a:gd name="connsiteY16" fmla="*/ 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3503803" h="685800">
                <a:moveTo>
                  <a:pt x="1446403" y="0"/>
                </a:moveTo>
                <a:lnTo>
                  <a:pt x="1789303" y="0"/>
                </a:lnTo>
                <a:lnTo>
                  <a:pt x="1789303" y="0"/>
                </a:lnTo>
                <a:lnTo>
                  <a:pt x="2303653" y="0"/>
                </a:lnTo>
                <a:lnTo>
                  <a:pt x="3503803" y="0"/>
                </a:lnTo>
                <a:lnTo>
                  <a:pt x="3503803" y="400050"/>
                </a:lnTo>
                <a:lnTo>
                  <a:pt x="3503803" y="400050"/>
                </a:lnTo>
                <a:lnTo>
                  <a:pt x="3503803" y="571500"/>
                </a:lnTo>
                <a:lnTo>
                  <a:pt x="3503803" y="685800"/>
                </a:lnTo>
                <a:lnTo>
                  <a:pt x="2303653" y="685800"/>
                </a:lnTo>
                <a:lnTo>
                  <a:pt x="1789303" y="685800"/>
                </a:lnTo>
                <a:lnTo>
                  <a:pt x="1789303" y="685800"/>
                </a:lnTo>
                <a:lnTo>
                  <a:pt x="1446403" y="685800"/>
                </a:lnTo>
                <a:lnTo>
                  <a:pt x="1446403" y="571500"/>
                </a:lnTo>
                <a:lnTo>
                  <a:pt x="0" y="655447"/>
                </a:lnTo>
                <a:lnTo>
                  <a:pt x="1446403" y="400050"/>
                </a:lnTo>
                <a:lnTo>
                  <a:pt x="1446403" y="0"/>
                </a:lnTo>
              </a:path>
            </a:pathLst>
          </a:custGeom>
          <a:solidFill>
            <a:srgbClr val="cc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13096" y="520700"/>
            <a:ext cx="3529203" cy="711200"/>
          </a:xfrm>
          <a:custGeom>
            <a:avLst/>
            <a:gdLst>
              <a:gd name="connsiteX0" fmla="*/ 1459103 w 3529203"/>
              <a:gd name="connsiteY0" fmla="*/ 12700 h 711200"/>
              <a:gd name="connsiteX1" fmla="*/ 1802003 w 3529203"/>
              <a:gd name="connsiteY1" fmla="*/ 12700 h 711200"/>
              <a:gd name="connsiteX2" fmla="*/ 1802003 w 3529203"/>
              <a:gd name="connsiteY2" fmla="*/ 12700 h 711200"/>
              <a:gd name="connsiteX3" fmla="*/ 2316353 w 3529203"/>
              <a:gd name="connsiteY3" fmla="*/ 12700 h 711200"/>
              <a:gd name="connsiteX4" fmla="*/ 3516503 w 3529203"/>
              <a:gd name="connsiteY4" fmla="*/ 12700 h 711200"/>
              <a:gd name="connsiteX5" fmla="*/ 3516503 w 3529203"/>
              <a:gd name="connsiteY5" fmla="*/ 412750 h 711200"/>
              <a:gd name="connsiteX6" fmla="*/ 3516503 w 3529203"/>
              <a:gd name="connsiteY6" fmla="*/ 412750 h 711200"/>
              <a:gd name="connsiteX7" fmla="*/ 3516503 w 3529203"/>
              <a:gd name="connsiteY7" fmla="*/ 584200 h 711200"/>
              <a:gd name="connsiteX8" fmla="*/ 3516503 w 3529203"/>
              <a:gd name="connsiteY8" fmla="*/ 698500 h 711200"/>
              <a:gd name="connsiteX9" fmla="*/ 2316353 w 3529203"/>
              <a:gd name="connsiteY9" fmla="*/ 698500 h 711200"/>
              <a:gd name="connsiteX10" fmla="*/ 1802003 w 3529203"/>
              <a:gd name="connsiteY10" fmla="*/ 698500 h 711200"/>
              <a:gd name="connsiteX11" fmla="*/ 1802003 w 3529203"/>
              <a:gd name="connsiteY11" fmla="*/ 698500 h 711200"/>
              <a:gd name="connsiteX12" fmla="*/ 1459103 w 3529203"/>
              <a:gd name="connsiteY12" fmla="*/ 698500 h 711200"/>
              <a:gd name="connsiteX13" fmla="*/ 1459103 w 3529203"/>
              <a:gd name="connsiteY13" fmla="*/ 584200 h 711200"/>
              <a:gd name="connsiteX14" fmla="*/ 12700 w 3529203"/>
              <a:gd name="connsiteY14" fmla="*/ 668147 h 711200"/>
              <a:gd name="connsiteX15" fmla="*/ 1459103 w 3529203"/>
              <a:gd name="connsiteY15" fmla="*/ 412750 h 711200"/>
              <a:gd name="connsiteX16" fmla="*/ 1459103 w 3529203"/>
              <a:gd name="connsiteY16" fmla="*/ 12700 h 711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3529203" h="711200">
                <a:moveTo>
                  <a:pt x="1459103" y="12700"/>
                </a:moveTo>
                <a:lnTo>
                  <a:pt x="1802003" y="12700"/>
                </a:lnTo>
                <a:lnTo>
                  <a:pt x="1802003" y="12700"/>
                </a:lnTo>
                <a:lnTo>
                  <a:pt x="2316353" y="12700"/>
                </a:lnTo>
                <a:lnTo>
                  <a:pt x="3516503" y="12700"/>
                </a:lnTo>
                <a:lnTo>
                  <a:pt x="3516503" y="412750"/>
                </a:lnTo>
                <a:lnTo>
                  <a:pt x="3516503" y="412750"/>
                </a:lnTo>
                <a:lnTo>
                  <a:pt x="3516503" y="584200"/>
                </a:lnTo>
                <a:lnTo>
                  <a:pt x="3516503" y="698500"/>
                </a:lnTo>
                <a:lnTo>
                  <a:pt x="2316353" y="698500"/>
                </a:lnTo>
                <a:lnTo>
                  <a:pt x="1802003" y="698500"/>
                </a:lnTo>
                <a:lnTo>
                  <a:pt x="1802003" y="698500"/>
                </a:lnTo>
                <a:lnTo>
                  <a:pt x="1459103" y="698500"/>
                </a:lnTo>
                <a:lnTo>
                  <a:pt x="1459103" y="584200"/>
                </a:lnTo>
                <a:lnTo>
                  <a:pt x="12700" y="668147"/>
                </a:lnTo>
                <a:lnTo>
                  <a:pt x="1459103" y="412750"/>
                </a:lnTo>
                <a:lnTo>
                  <a:pt x="1459103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9549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09591" y="1600200"/>
            <a:ext cx="3010408" cy="342900"/>
          </a:xfrm>
          <a:custGeom>
            <a:avLst/>
            <a:gdLst>
              <a:gd name="connsiteX0" fmla="*/ 953008 w 3010408"/>
              <a:gd name="connsiteY0" fmla="*/ 0 h 342900"/>
              <a:gd name="connsiteX1" fmla="*/ 1295908 w 3010408"/>
              <a:gd name="connsiteY1" fmla="*/ 0 h 342900"/>
              <a:gd name="connsiteX2" fmla="*/ 1295908 w 3010408"/>
              <a:gd name="connsiteY2" fmla="*/ 0 h 342900"/>
              <a:gd name="connsiteX3" fmla="*/ 1810258 w 3010408"/>
              <a:gd name="connsiteY3" fmla="*/ 0 h 342900"/>
              <a:gd name="connsiteX4" fmla="*/ 3010408 w 3010408"/>
              <a:gd name="connsiteY4" fmla="*/ 0 h 342900"/>
              <a:gd name="connsiteX5" fmla="*/ 3010408 w 3010408"/>
              <a:gd name="connsiteY5" fmla="*/ 200025 h 342900"/>
              <a:gd name="connsiteX6" fmla="*/ 3010408 w 3010408"/>
              <a:gd name="connsiteY6" fmla="*/ 200025 h 342900"/>
              <a:gd name="connsiteX7" fmla="*/ 3010408 w 3010408"/>
              <a:gd name="connsiteY7" fmla="*/ 285750 h 342900"/>
              <a:gd name="connsiteX8" fmla="*/ 3010408 w 3010408"/>
              <a:gd name="connsiteY8" fmla="*/ 342900 h 342900"/>
              <a:gd name="connsiteX9" fmla="*/ 1810258 w 3010408"/>
              <a:gd name="connsiteY9" fmla="*/ 342900 h 342900"/>
              <a:gd name="connsiteX10" fmla="*/ 1295908 w 3010408"/>
              <a:gd name="connsiteY10" fmla="*/ 342900 h 342900"/>
              <a:gd name="connsiteX11" fmla="*/ 1295908 w 3010408"/>
              <a:gd name="connsiteY11" fmla="*/ 342900 h 342900"/>
              <a:gd name="connsiteX12" fmla="*/ 953008 w 3010408"/>
              <a:gd name="connsiteY12" fmla="*/ 342900 h 342900"/>
              <a:gd name="connsiteX13" fmla="*/ 953008 w 3010408"/>
              <a:gd name="connsiteY13" fmla="*/ 285750 h 342900"/>
              <a:gd name="connsiteX14" fmla="*/ 0 w 3010408"/>
              <a:gd name="connsiteY14" fmla="*/ 342264 h 342900"/>
              <a:gd name="connsiteX15" fmla="*/ 953008 w 3010408"/>
              <a:gd name="connsiteY15" fmla="*/ 200025 h 342900"/>
              <a:gd name="connsiteX16" fmla="*/ 953008 w 3010408"/>
              <a:gd name="connsiteY16" fmla="*/ 0 h 342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3010408" h="342900">
                <a:moveTo>
                  <a:pt x="953008" y="0"/>
                </a:moveTo>
                <a:lnTo>
                  <a:pt x="1295908" y="0"/>
                </a:lnTo>
                <a:lnTo>
                  <a:pt x="1295908" y="0"/>
                </a:lnTo>
                <a:lnTo>
                  <a:pt x="1810258" y="0"/>
                </a:lnTo>
                <a:lnTo>
                  <a:pt x="3010408" y="0"/>
                </a:lnTo>
                <a:lnTo>
                  <a:pt x="3010408" y="200025"/>
                </a:lnTo>
                <a:lnTo>
                  <a:pt x="3010408" y="200025"/>
                </a:lnTo>
                <a:lnTo>
                  <a:pt x="3010408" y="285750"/>
                </a:lnTo>
                <a:lnTo>
                  <a:pt x="3010408" y="342900"/>
                </a:lnTo>
                <a:lnTo>
                  <a:pt x="1810258" y="342900"/>
                </a:lnTo>
                <a:lnTo>
                  <a:pt x="1295908" y="342900"/>
                </a:lnTo>
                <a:lnTo>
                  <a:pt x="1295908" y="342900"/>
                </a:lnTo>
                <a:lnTo>
                  <a:pt x="953008" y="342900"/>
                </a:lnTo>
                <a:lnTo>
                  <a:pt x="953008" y="285750"/>
                </a:lnTo>
                <a:lnTo>
                  <a:pt x="0" y="342264"/>
                </a:lnTo>
                <a:lnTo>
                  <a:pt x="953008" y="200025"/>
                </a:lnTo>
                <a:lnTo>
                  <a:pt x="953008" y="0"/>
                </a:lnTo>
              </a:path>
            </a:pathLst>
          </a:custGeom>
          <a:solidFill>
            <a:srgbClr val="cc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96891" y="1587500"/>
            <a:ext cx="3035808" cy="368300"/>
          </a:xfrm>
          <a:custGeom>
            <a:avLst/>
            <a:gdLst>
              <a:gd name="connsiteX0" fmla="*/ 965708 w 3035808"/>
              <a:gd name="connsiteY0" fmla="*/ 12700 h 368300"/>
              <a:gd name="connsiteX1" fmla="*/ 1308608 w 3035808"/>
              <a:gd name="connsiteY1" fmla="*/ 12700 h 368300"/>
              <a:gd name="connsiteX2" fmla="*/ 1308608 w 3035808"/>
              <a:gd name="connsiteY2" fmla="*/ 12700 h 368300"/>
              <a:gd name="connsiteX3" fmla="*/ 1822958 w 3035808"/>
              <a:gd name="connsiteY3" fmla="*/ 12700 h 368300"/>
              <a:gd name="connsiteX4" fmla="*/ 3023108 w 3035808"/>
              <a:gd name="connsiteY4" fmla="*/ 12700 h 368300"/>
              <a:gd name="connsiteX5" fmla="*/ 3023108 w 3035808"/>
              <a:gd name="connsiteY5" fmla="*/ 212725 h 368300"/>
              <a:gd name="connsiteX6" fmla="*/ 3023108 w 3035808"/>
              <a:gd name="connsiteY6" fmla="*/ 212725 h 368300"/>
              <a:gd name="connsiteX7" fmla="*/ 3023108 w 3035808"/>
              <a:gd name="connsiteY7" fmla="*/ 298450 h 368300"/>
              <a:gd name="connsiteX8" fmla="*/ 3023108 w 3035808"/>
              <a:gd name="connsiteY8" fmla="*/ 355600 h 368300"/>
              <a:gd name="connsiteX9" fmla="*/ 1822958 w 3035808"/>
              <a:gd name="connsiteY9" fmla="*/ 355600 h 368300"/>
              <a:gd name="connsiteX10" fmla="*/ 1308608 w 3035808"/>
              <a:gd name="connsiteY10" fmla="*/ 355600 h 368300"/>
              <a:gd name="connsiteX11" fmla="*/ 1308608 w 3035808"/>
              <a:gd name="connsiteY11" fmla="*/ 355600 h 368300"/>
              <a:gd name="connsiteX12" fmla="*/ 965708 w 3035808"/>
              <a:gd name="connsiteY12" fmla="*/ 355600 h 368300"/>
              <a:gd name="connsiteX13" fmla="*/ 965708 w 3035808"/>
              <a:gd name="connsiteY13" fmla="*/ 298450 h 368300"/>
              <a:gd name="connsiteX14" fmla="*/ 12700 w 3035808"/>
              <a:gd name="connsiteY14" fmla="*/ 354964 h 368300"/>
              <a:gd name="connsiteX15" fmla="*/ 965708 w 3035808"/>
              <a:gd name="connsiteY15" fmla="*/ 212725 h 368300"/>
              <a:gd name="connsiteX16" fmla="*/ 965708 w 3035808"/>
              <a:gd name="connsiteY16" fmla="*/ 1270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3035808" h="368300">
                <a:moveTo>
                  <a:pt x="965708" y="12700"/>
                </a:moveTo>
                <a:lnTo>
                  <a:pt x="1308608" y="12700"/>
                </a:lnTo>
                <a:lnTo>
                  <a:pt x="1308608" y="12700"/>
                </a:lnTo>
                <a:lnTo>
                  <a:pt x="1822958" y="12700"/>
                </a:lnTo>
                <a:lnTo>
                  <a:pt x="3023108" y="12700"/>
                </a:lnTo>
                <a:lnTo>
                  <a:pt x="3023108" y="212725"/>
                </a:lnTo>
                <a:lnTo>
                  <a:pt x="3023108" y="212725"/>
                </a:lnTo>
                <a:lnTo>
                  <a:pt x="3023108" y="298450"/>
                </a:lnTo>
                <a:lnTo>
                  <a:pt x="3023108" y="355600"/>
                </a:lnTo>
                <a:lnTo>
                  <a:pt x="1822958" y="355600"/>
                </a:lnTo>
                <a:lnTo>
                  <a:pt x="1308608" y="355600"/>
                </a:lnTo>
                <a:lnTo>
                  <a:pt x="1308608" y="355600"/>
                </a:lnTo>
                <a:lnTo>
                  <a:pt x="965708" y="355600"/>
                </a:lnTo>
                <a:lnTo>
                  <a:pt x="965708" y="298450"/>
                </a:lnTo>
                <a:lnTo>
                  <a:pt x="12700" y="354964"/>
                </a:lnTo>
                <a:lnTo>
                  <a:pt x="965708" y="212725"/>
                </a:lnTo>
                <a:lnTo>
                  <a:pt x="965708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9549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09591" y="2324100"/>
            <a:ext cx="3010408" cy="342900"/>
          </a:xfrm>
          <a:custGeom>
            <a:avLst/>
            <a:gdLst>
              <a:gd name="connsiteX0" fmla="*/ 953008 w 3010408"/>
              <a:gd name="connsiteY0" fmla="*/ 0 h 342900"/>
              <a:gd name="connsiteX1" fmla="*/ 1295908 w 3010408"/>
              <a:gd name="connsiteY1" fmla="*/ 0 h 342900"/>
              <a:gd name="connsiteX2" fmla="*/ 1295908 w 3010408"/>
              <a:gd name="connsiteY2" fmla="*/ 0 h 342900"/>
              <a:gd name="connsiteX3" fmla="*/ 1810258 w 3010408"/>
              <a:gd name="connsiteY3" fmla="*/ 0 h 342900"/>
              <a:gd name="connsiteX4" fmla="*/ 3010408 w 3010408"/>
              <a:gd name="connsiteY4" fmla="*/ 0 h 342900"/>
              <a:gd name="connsiteX5" fmla="*/ 3010408 w 3010408"/>
              <a:gd name="connsiteY5" fmla="*/ 200025 h 342900"/>
              <a:gd name="connsiteX6" fmla="*/ 3010408 w 3010408"/>
              <a:gd name="connsiteY6" fmla="*/ 200025 h 342900"/>
              <a:gd name="connsiteX7" fmla="*/ 3010408 w 3010408"/>
              <a:gd name="connsiteY7" fmla="*/ 285750 h 342900"/>
              <a:gd name="connsiteX8" fmla="*/ 3010408 w 3010408"/>
              <a:gd name="connsiteY8" fmla="*/ 342900 h 342900"/>
              <a:gd name="connsiteX9" fmla="*/ 1810258 w 3010408"/>
              <a:gd name="connsiteY9" fmla="*/ 342900 h 342900"/>
              <a:gd name="connsiteX10" fmla="*/ 1295908 w 3010408"/>
              <a:gd name="connsiteY10" fmla="*/ 342900 h 342900"/>
              <a:gd name="connsiteX11" fmla="*/ 1295908 w 3010408"/>
              <a:gd name="connsiteY11" fmla="*/ 342900 h 342900"/>
              <a:gd name="connsiteX12" fmla="*/ 953008 w 3010408"/>
              <a:gd name="connsiteY12" fmla="*/ 342900 h 342900"/>
              <a:gd name="connsiteX13" fmla="*/ 953008 w 3010408"/>
              <a:gd name="connsiteY13" fmla="*/ 285750 h 342900"/>
              <a:gd name="connsiteX14" fmla="*/ 0 w 3010408"/>
              <a:gd name="connsiteY14" fmla="*/ 342264 h 342900"/>
              <a:gd name="connsiteX15" fmla="*/ 953008 w 3010408"/>
              <a:gd name="connsiteY15" fmla="*/ 200025 h 342900"/>
              <a:gd name="connsiteX16" fmla="*/ 953008 w 3010408"/>
              <a:gd name="connsiteY16" fmla="*/ 0 h 342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3010408" h="342900">
                <a:moveTo>
                  <a:pt x="953008" y="0"/>
                </a:moveTo>
                <a:lnTo>
                  <a:pt x="1295908" y="0"/>
                </a:lnTo>
                <a:lnTo>
                  <a:pt x="1295908" y="0"/>
                </a:lnTo>
                <a:lnTo>
                  <a:pt x="1810258" y="0"/>
                </a:lnTo>
                <a:lnTo>
                  <a:pt x="3010408" y="0"/>
                </a:lnTo>
                <a:lnTo>
                  <a:pt x="3010408" y="200025"/>
                </a:lnTo>
                <a:lnTo>
                  <a:pt x="3010408" y="200025"/>
                </a:lnTo>
                <a:lnTo>
                  <a:pt x="3010408" y="285750"/>
                </a:lnTo>
                <a:lnTo>
                  <a:pt x="3010408" y="342900"/>
                </a:lnTo>
                <a:lnTo>
                  <a:pt x="1810258" y="342900"/>
                </a:lnTo>
                <a:lnTo>
                  <a:pt x="1295908" y="342900"/>
                </a:lnTo>
                <a:lnTo>
                  <a:pt x="1295908" y="342900"/>
                </a:lnTo>
                <a:lnTo>
                  <a:pt x="953008" y="342900"/>
                </a:lnTo>
                <a:lnTo>
                  <a:pt x="953008" y="285750"/>
                </a:lnTo>
                <a:lnTo>
                  <a:pt x="0" y="342264"/>
                </a:lnTo>
                <a:lnTo>
                  <a:pt x="953008" y="200025"/>
                </a:lnTo>
                <a:lnTo>
                  <a:pt x="953008" y="0"/>
                </a:lnTo>
              </a:path>
            </a:pathLst>
          </a:custGeom>
          <a:solidFill>
            <a:srgbClr val="cc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96891" y="2311400"/>
            <a:ext cx="3035808" cy="368300"/>
          </a:xfrm>
          <a:custGeom>
            <a:avLst/>
            <a:gdLst>
              <a:gd name="connsiteX0" fmla="*/ 965708 w 3035808"/>
              <a:gd name="connsiteY0" fmla="*/ 12700 h 368300"/>
              <a:gd name="connsiteX1" fmla="*/ 1308608 w 3035808"/>
              <a:gd name="connsiteY1" fmla="*/ 12700 h 368300"/>
              <a:gd name="connsiteX2" fmla="*/ 1308608 w 3035808"/>
              <a:gd name="connsiteY2" fmla="*/ 12700 h 368300"/>
              <a:gd name="connsiteX3" fmla="*/ 1822958 w 3035808"/>
              <a:gd name="connsiteY3" fmla="*/ 12700 h 368300"/>
              <a:gd name="connsiteX4" fmla="*/ 3023108 w 3035808"/>
              <a:gd name="connsiteY4" fmla="*/ 12700 h 368300"/>
              <a:gd name="connsiteX5" fmla="*/ 3023108 w 3035808"/>
              <a:gd name="connsiteY5" fmla="*/ 212725 h 368300"/>
              <a:gd name="connsiteX6" fmla="*/ 3023108 w 3035808"/>
              <a:gd name="connsiteY6" fmla="*/ 212725 h 368300"/>
              <a:gd name="connsiteX7" fmla="*/ 3023108 w 3035808"/>
              <a:gd name="connsiteY7" fmla="*/ 298450 h 368300"/>
              <a:gd name="connsiteX8" fmla="*/ 3023108 w 3035808"/>
              <a:gd name="connsiteY8" fmla="*/ 355600 h 368300"/>
              <a:gd name="connsiteX9" fmla="*/ 1822958 w 3035808"/>
              <a:gd name="connsiteY9" fmla="*/ 355600 h 368300"/>
              <a:gd name="connsiteX10" fmla="*/ 1308608 w 3035808"/>
              <a:gd name="connsiteY10" fmla="*/ 355600 h 368300"/>
              <a:gd name="connsiteX11" fmla="*/ 1308608 w 3035808"/>
              <a:gd name="connsiteY11" fmla="*/ 355600 h 368300"/>
              <a:gd name="connsiteX12" fmla="*/ 965708 w 3035808"/>
              <a:gd name="connsiteY12" fmla="*/ 355600 h 368300"/>
              <a:gd name="connsiteX13" fmla="*/ 965708 w 3035808"/>
              <a:gd name="connsiteY13" fmla="*/ 298450 h 368300"/>
              <a:gd name="connsiteX14" fmla="*/ 12700 w 3035808"/>
              <a:gd name="connsiteY14" fmla="*/ 354964 h 368300"/>
              <a:gd name="connsiteX15" fmla="*/ 965708 w 3035808"/>
              <a:gd name="connsiteY15" fmla="*/ 212725 h 368300"/>
              <a:gd name="connsiteX16" fmla="*/ 965708 w 3035808"/>
              <a:gd name="connsiteY16" fmla="*/ 1270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3035808" h="368300">
                <a:moveTo>
                  <a:pt x="965708" y="12700"/>
                </a:moveTo>
                <a:lnTo>
                  <a:pt x="1308608" y="12700"/>
                </a:lnTo>
                <a:lnTo>
                  <a:pt x="1308608" y="12700"/>
                </a:lnTo>
                <a:lnTo>
                  <a:pt x="1822958" y="12700"/>
                </a:lnTo>
                <a:lnTo>
                  <a:pt x="3023108" y="12700"/>
                </a:lnTo>
                <a:lnTo>
                  <a:pt x="3023108" y="212725"/>
                </a:lnTo>
                <a:lnTo>
                  <a:pt x="3023108" y="212725"/>
                </a:lnTo>
                <a:lnTo>
                  <a:pt x="3023108" y="298450"/>
                </a:lnTo>
                <a:lnTo>
                  <a:pt x="3023108" y="355600"/>
                </a:lnTo>
                <a:lnTo>
                  <a:pt x="1822958" y="355600"/>
                </a:lnTo>
                <a:lnTo>
                  <a:pt x="1308608" y="355600"/>
                </a:lnTo>
                <a:lnTo>
                  <a:pt x="1308608" y="355600"/>
                </a:lnTo>
                <a:lnTo>
                  <a:pt x="965708" y="355600"/>
                </a:lnTo>
                <a:lnTo>
                  <a:pt x="965708" y="298450"/>
                </a:lnTo>
                <a:lnTo>
                  <a:pt x="12700" y="354964"/>
                </a:lnTo>
                <a:lnTo>
                  <a:pt x="965708" y="212725"/>
                </a:lnTo>
                <a:lnTo>
                  <a:pt x="965708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9549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33391" y="3048000"/>
            <a:ext cx="3010408" cy="342900"/>
          </a:xfrm>
          <a:custGeom>
            <a:avLst/>
            <a:gdLst>
              <a:gd name="connsiteX0" fmla="*/ 953008 w 3010408"/>
              <a:gd name="connsiteY0" fmla="*/ 0 h 342900"/>
              <a:gd name="connsiteX1" fmla="*/ 1295908 w 3010408"/>
              <a:gd name="connsiteY1" fmla="*/ 0 h 342900"/>
              <a:gd name="connsiteX2" fmla="*/ 1295908 w 3010408"/>
              <a:gd name="connsiteY2" fmla="*/ 0 h 342900"/>
              <a:gd name="connsiteX3" fmla="*/ 1810258 w 3010408"/>
              <a:gd name="connsiteY3" fmla="*/ 0 h 342900"/>
              <a:gd name="connsiteX4" fmla="*/ 3010408 w 3010408"/>
              <a:gd name="connsiteY4" fmla="*/ 0 h 342900"/>
              <a:gd name="connsiteX5" fmla="*/ 3010408 w 3010408"/>
              <a:gd name="connsiteY5" fmla="*/ 200025 h 342900"/>
              <a:gd name="connsiteX6" fmla="*/ 3010408 w 3010408"/>
              <a:gd name="connsiteY6" fmla="*/ 200025 h 342900"/>
              <a:gd name="connsiteX7" fmla="*/ 3010408 w 3010408"/>
              <a:gd name="connsiteY7" fmla="*/ 285750 h 342900"/>
              <a:gd name="connsiteX8" fmla="*/ 3010408 w 3010408"/>
              <a:gd name="connsiteY8" fmla="*/ 342900 h 342900"/>
              <a:gd name="connsiteX9" fmla="*/ 1810258 w 3010408"/>
              <a:gd name="connsiteY9" fmla="*/ 342900 h 342900"/>
              <a:gd name="connsiteX10" fmla="*/ 1295908 w 3010408"/>
              <a:gd name="connsiteY10" fmla="*/ 342900 h 342900"/>
              <a:gd name="connsiteX11" fmla="*/ 1295908 w 3010408"/>
              <a:gd name="connsiteY11" fmla="*/ 342900 h 342900"/>
              <a:gd name="connsiteX12" fmla="*/ 953008 w 3010408"/>
              <a:gd name="connsiteY12" fmla="*/ 342900 h 342900"/>
              <a:gd name="connsiteX13" fmla="*/ 953008 w 3010408"/>
              <a:gd name="connsiteY13" fmla="*/ 285750 h 342900"/>
              <a:gd name="connsiteX14" fmla="*/ 0 w 3010408"/>
              <a:gd name="connsiteY14" fmla="*/ 342265 h 342900"/>
              <a:gd name="connsiteX15" fmla="*/ 953008 w 3010408"/>
              <a:gd name="connsiteY15" fmla="*/ 200025 h 342900"/>
              <a:gd name="connsiteX16" fmla="*/ 953008 w 3010408"/>
              <a:gd name="connsiteY16" fmla="*/ 0 h 342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3010408" h="342900">
                <a:moveTo>
                  <a:pt x="953008" y="0"/>
                </a:moveTo>
                <a:lnTo>
                  <a:pt x="1295908" y="0"/>
                </a:lnTo>
                <a:lnTo>
                  <a:pt x="1295908" y="0"/>
                </a:lnTo>
                <a:lnTo>
                  <a:pt x="1810258" y="0"/>
                </a:lnTo>
                <a:lnTo>
                  <a:pt x="3010408" y="0"/>
                </a:lnTo>
                <a:lnTo>
                  <a:pt x="3010408" y="200025"/>
                </a:lnTo>
                <a:lnTo>
                  <a:pt x="3010408" y="200025"/>
                </a:lnTo>
                <a:lnTo>
                  <a:pt x="3010408" y="285750"/>
                </a:lnTo>
                <a:lnTo>
                  <a:pt x="3010408" y="342900"/>
                </a:lnTo>
                <a:lnTo>
                  <a:pt x="1810258" y="342900"/>
                </a:lnTo>
                <a:lnTo>
                  <a:pt x="1295908" y="342900"/>
                </a:lnTo>
                <a:lnTo>
                  <a:pt x="1295908" y="342900"/>
                </a:lnTo>
                <a:lnTo>
                  <a:pt x="953008" y="342900"/>
                </a:lnTo>
                <a:lnTo>
                  <a:pt x="953008" y="285750"/>
                </a:lnTo>
                <a:lnTo>
                  <a:pt x="0" y="342265"/>
                </a:lnTo>
                <a:lnTo>
                  <a:pt x="953008" y="200025"/>
                </a:lnTo>
                <a:lnTo>
                  <a:pt x="953008" y="0"/>
                </a:lnTo>
              </a:path>
            </a:pathLst>
          </a:custGeom>
          <a:solidFill>
            <a:srgbClr val="cc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0691" y="3035300"/>
            <a:ext cx="3035808" cy="368300"/>
          </a:xfrm>
          <a:custGeom>
            <a:avLst/>
            <a:gdLst>
              <a:gd name="connsiteX0" fmla="*/ 965708 w 3035808"/>
              <a:gd name="connsiteY0" fmla="*/ 12700 h 368300"/>
              <a:gd name="connsiteX1" fmla="*/ 1308608 w 3035808"/>
              <a:gd name="connsiteY1" fmla="*/ 12700 h 368300"/>
              <a:gd name="connsiteX2" fmla="*/ 1308608 w 3035808"/>
              <a:gd name="connsiteY2" fmla="*/ 12700 h 368300"/>
              <a:gd name="connsiteX3" fmla="*/ 1822958 w 3035808"/>
              <a:gd name="connsiteY3" fmla="*/ 12700 h 368300"/>
              <a:gd name="connsiteX4" fmla="*/ 3023108 w 3035808"/>
              <a:gd name="connsiteY4" fmla="*/ 12700 h 368300"/>
              <a:gd name="connsiteX5" fmla="*/ 3023108 w 3035808"/>
              <a:gd name="connsiteY5" fmla="*/ 212725 h 368300"/>
              <a:gd name="connsiteX6" fmla="*/ 3023108 w 3035808"/>
              <a:gd name="connsiteY6" fmla="*/ 212725 h 368300"/>
              <a:gd name="connsiteX7" fmla="*/ 3023108 w 3035808"/>
              <a:gd name="connsiteY7" fmla="*/ 298450 h 368300"/>
              <a:gd name="connsiteX8" fmla="*/ 3023108 w 3035808"/>
              <a:gd name="connsiteY8" fmla="*/ 355600 h 368300"/>
              <a:gd name="connsiteX9" fmla="*/ 1822958 w 3035808"/>
              <a:gd name="connsiteY9" fmla="*/ 355600 h 368300"/>
              <a:gd name="connsiteX10" fmla="*/ 1308608 w 3035808"/>
              <a:gd name="connsiteY10" fmla="*/ 355600 h 368300"/>
              <a:gd name="connsiteX11" fmla="*/ 1308608 w 3035808"/>
              <a:gd name="connsiteY11" fmla="*/ 355600 h 368300"/>
              <a:gd name="connsiteX12" fmla="*/ 965708 w 3035808"/>
              <a:gd name="connsiteY12" fmla="*/ 355600 h 368300"/>
              <a:gd name="connsiteX13" fmla="*/ 965708 w 3035808"/>
              <a:gd name="connsiteY13" fmla="*/ 298450 h 368300"/>
              <a:gd name="connsiteX14" fmla="*/ 12700 w 3035808"/>
              <a:gd name="connsiteY14" fmla="*/ 354965 h 368300"/>
              <a:gd name="connsiteX15" fmla="*/ 965708 w 3035808"/>
              <a:gd name="connsiteY15" fmla="*/ 212725 h 368300"/>
              <a:gd name="connsiteX16" fmla="*/ 965708 w 3035808"/>
              <a:gd name="connsiteY16" fmla="*/ 1270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3035808" h="368300">
                <a:moveTo>
                  <a:pt x="965708" y="12700"/>
                </a:moveTo>
                <a:lnTo>
                  <a:pt x="1308608" y="12700"/>
                </a:lnTo>
                <a:lnTo>
                  <a:pt x="1308608" y="12700"/>
                </a:lnTo>
                <a:lnTo>
                  <a:pt x="1822958" y="12700"/>
                </a:lnTo>
                <a:lnTo>
                  <a:pt x="3023108" y="12700"/>
                </a:lnTo>
                <a:lnTo>
                  <a:pt x="3023108" y="212725"/>
                </a:lnTo>
                <a:lnTo>
                  <a:pt x="3023108" y="212725"/>
                </a:lnTo>
                <a:lnTo>
                  <a:pt x="3023108" y="298450"/>
                </a:lnTo>
                <a:lnTo>
                  <a:pt x="3023108" y="355600"/>
                </a:lnTo>
                <a:lnTo>
                  <a:pt x="1822958" y="355600"/>
                </a:lnTo>
                <a:lnTo>
                  <a:pt x="1308608" y="355600"/>
                </a:lnTo>
                <a:lnTo>
                  <a:pt x="1308608" y="355600"/>
                </a:lnTo>
                <a:lnTo>
                  <a:pt x="965708" y="355600"/>
                </a:lnTo>
                <a:lnTo>
                  <a:pt x="965708" y="298450"/>
                </a:lnTo>
                <a:lnTo>
                  <a:pt x="12700" y="354965"/>
                </a:lnTo>
                <a:lnTo>
                  <a:pt x="965708" y="212725"/>
                </a:lnTo>
                <a:lnTo>
                  <a:pt x="965708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9549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95391" y="3557523"/>
            <a:ext cx="3010408" cy="342900"/>
          </a:xfrm>
          <a:custGeom>
            <a:avLst/>
            <a:gdLst>
              <a:gd name="connsiteX0" fmla="*/ 953008 w 3010408"/>
              <a:gd name="connsiteY0" fmla="*/ 0 h 342900"/>
              <a:gd name="connsiteX1" fmla="*/ 1295908 w 3010408"/>
              <a:gd name="connsiteY1" fmla="*/ 0 h 342900"/>
              <a:gd name="connsiteX2" fmla="*/ 1295908 w 3010408"/>
              <a:gd name="connsiteY2" fmla="*/ 0 h 342900"/>
              <a:gd name="connsiteX3" fmla="*/ 1810258 w 3010408"/>
              <a:gd name="connsiteY3" fmla="*/ 0 h 342900"/>
              <a:gd name="connsiteX4" fmla="*/ 3010408 w 3010408"/>
              <a:gd name="connsiteY4" fmla="*/ 0 h 342900"/>
              <a:gd name="connsiteX5" fmla="*/ 3010408 w 3010408"/>
              <a:gd name="connsiteY5" fmla="*/ 57150 h 342900"/>
              <a:gd name="connsiteX6" fmla="*/ 3010408 w 3010408"/>
              <a:gd name="connsiteY6" fmla="*/ 57150 h 342900"/>
              <a:gd name="connsiteX7" fmla="*/ 3010408 w 3010408"/>
              <a:gd name="connsiteY7" fmla="*/ 142875 h 342900"/>
              <a:gd name="connsiteX8" fmla="*/ 3010408 w 3010408"/>
              <a:gd name="connsiteY8" fmla="*/ 342900 h 342900"/>
              <a:gd name="connsiteX9" fmla="*/ 1810258 w 3010408"/>
              <a:gd name="connsiteY9" fmla="*/ 342900 h 342900"/>
              <a:gd name="connsiteX10" fmla="*/ 1295908 w 3010408"/>
              <a:gd name="connsiteY10" fmla="*/ 342900 h 342900"/>
              <a:gd name="connsiteX11" fmla="*/ 1295908 w 3010408"/>
              <a:gd name="connsiteY11" fmla="*/ 342900 h 342900"/>
              <a:gd name="connsiteX12" fmla="*/ 953008 w 3010408"/>
              <a:gd name="connsiteY12" fmla="*/ 342900 h 342900"/>
              <a:gd name="connsiteX13" fmla="*/ 953008 w 3010408"/>
              <a:gd name="connsiteY13" fmla="*/ 142875 h 342900"/>
              <a:gd name="connsiteX14" fmla="*/ 0 w 3010408"/>
              <a:gd name="connsiteY14" fmla="*/ 153542 h 342900"/>
              <a:gd name="connsiteX15" fmla="*/ 953008 w 3010408"/>
              <a:gd name="connsiteY15" fmla="*/ 57150 h 342900"/>
              <a:gd name="connsiteX16" fmla="*/ 953008 w 3010408"/>
              <a:gd name="connsiteY16" fmla="*/ 0 h 342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3010408" h="342900">
                <a:moveTo>
                  <a:pt x="953008" y="0"/>
                </a:moveTo>
                <a:lnTo>
                  <a:pt x="1295908" y="0"/>
                </a:lnTo>
                <a:lnTo>
                  <a:pt x="1295908" y="0"/>
                </a:lnTo>
                <a:lnTo>
                  <a:pt x="1810258" y="0"/>
                </a:lnTo>
                <a:lnTo>
                  <a:pt x="3010408" y="0"/>
                </a:lnTo>
                <a:lnTo>
                  <a:pt x="3010408" y="57150"/>
                </a:lnTo>
                <a:lnTo>
                  <a:pt x="3010408" y="57150"/>
                </a:lnTo>
                <a:lnTo>
                  <a:pt x="3010408" y="142875"/>
                </a:lnTo>
                <a:lnTo>
                  <a:pt x="3010408" y="342900"/>
                </a:lnTo>
                <a:lnTo>
                  <a:pt x="1810258" y="342900"/>
                </a:lnTo>
                <a:lnTo>
                  <a:pt x="1295908" y="342900"/>
                </a:lnTo>
                <a:lnTo>
                  <a:pt x="1295908" y="342900"/>
                </a:lnTo>
                <a:lnTo>
                  <a:pt x="953008" y="342900"/>
                </a:lnTo>
                <a:lnTo>
                  <a:pt x="953008" y="142875"/>
                </a:lnTo>
                <a:lnTo>
                  <a:pt x="0" y="153542"/>
                </a:lnTo>
                <a:lnTo>
                  <a:pt x="953008" y="57150"/>
                </a:lnTo>
                <a:lnTo>
                  <a:pt x="953008" y="0"/>
                </a:lnTo>
              </a:path>
            </a:pathLst>
          </a:custGeom>
          <a:solidFill>
            <a:srgbClr val="cc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82691" y="3544823"/>
            <a:ext cx="3035808" cy="368300"/>
          </a:xfrm>
          <a:custGeom>
            <a:avLst/>
            <a:gdLst>
              <a:gd name="connsiteX0" fmla="*/ 965708 w 3035808"/>
              <a:gd name="connsiteY0" fmla="*/ 12700 h 368300"/>
              <a:gd name="connsiteX1" fmla="*/ 1308608 w 3035808"/>
              <a:gd name="connsiteY1" fmla="*/ 12700 h 368300"/>
              <a:gd name="connsiteX2" fmla="*/ 1308608 w 3035808"/>
              <a:gd name="connsiteY2" fmla="*/ 12700 h 368300"/>
              <a:gd name="connsiteX3" fmla="*/ 1822958 w 3035808"/>
              <a:gd name="connsiteY3" fmla="*/ 12700 h 368300"/>
              <a:gd name="connsiteX4" fmla="*/ 3023108 w 3035808"/>
              <a:gd name="connsiteY4" fmla="*/ 12700 h 368300"/>
              <a:gd name="connsiteX5" fmla="*/ 3023108 w 3035808"/>
              <a:gd name="connsiteY5" fmla="*/ 69850 h 368300"/>
              <a:gd name="connsiteX6" fmla="*/ 3023108 w 3035808"/>
              <a:gd name="connsiteY6" fmla="*/ 69850 h 368300"/>
              <a:gd name="connsiteX7" fmla="*/ 3023108 w 3035808"/>
              <a:gd name="connsiteY7" fmla="*/ 155575 h 368300"/>
              <a:gd name="connsiteX8" fmla="*/ 3023108 w 3035808"/>
              <a:gd name="connsiteY8" fmla="*/ 355600 h 368300"/>
              <a:gd name="connsiteX9" fmla="*/ 1822958 w 3035808"/>
              <a:gd name="connsiteY9" fmla="*/ 355600 h 368300"/>
              <a:gd name="connsiteX10" fmla="*/ 1308608 w 3035808"/>
              <a:gd name="connsiteY10" fmla="*/ 355600 h 368300"/>
              <a:gd name="connsiteX11" fmla="*/ 1308608 w 3035808"/>
              <a:gd name="connsiteY11" fmla="*/ 355600 h 368300"/>
              <a:gd name="connsiteX12" fmla="*/ 965708 w 3035808"/>
              <a:gd name="connsiteY12" fmla="*/ 355600 h 368300"/>
              <a:gd name="connsiteX13" fmla="*/ 965708 w 3035808"/>
              <a:gd name="connsiteY13" fmla="*/ 155575 h 368300"/>
              <a:gd name="connsiteX14" fmla="*/ 12700 w 3035808"/>
              <a:gd name="connsiteY14" fmla="*/ 166242 h 368300"/>
              <a:gd name="connsiteX15" fmla="*/ 965708 w 3035808"/>
              <a:gd name="connsiteY15" fmla="*/ 69850 h 368300"/>
              <a:gd name="connsiteX16" fmla="*/ 965708 w 3035808"/>
              <a:gd name="connsiteY16" fmla="*/ 1270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3035808" h="368300">
                <a:moveTo>
                  <a:pt x="965708" y="12700"/>
                </a:moveTo>
                <a:lnTo>
                  <a:pt x="1308608" y="12700"/>
                </a:lnTo>
                <a:lnTo>
                  <a:pt x="1308608" y="12700"/>
                </a:lnTo>
                <a:lnTo>
                  <a:pt x="1822958" y="12700"/>
                </a:lnTo>
                <a:lnTo>
                  <a:pt x="3023108" y="12700"/>
                </a:lnTo>
                <a:lnTo>
                  <a:pt x="3023108" y="69850"/>
                </a:lnTo>
                <a:lnTo>
                  <a:pt x="3023108" y="69850"/>
                </a:lnTo>
                <a:lnTo>
                  <a:pt x="3023108" y="155575"/>
                </a:lnTo>
                <a:lnTo>
                  <a:pt x="3023108" y="355600"/>
                </a:lnTo>
                <a:lnTo>
                  <a:pt x="1822958" y="355600"/>
                </a:lnTo>
                <a:lnTo>
                  <a:pt x="1308608" y="355600"/>
                </a:lnTo>
                <a:lnTo>
                  <a:pt x="1308608" y="355600"/>
                </a:lnTo>
                <a:lnTo>
                  <a:pt x="965708" y="355600"/>
                </a:lnTo>
                <a:lnTo>
                  <a:pt x="965708" y="155575"/>
                </a:lnTo>
                <a:lnTo>
                  <a:pt x="12700" y="166242"/>
                </a:lnTo>
                <a:lnTo>
                  <a:pt x="965708" y="69850"/>
                </a:lnTo>
                <a:lnTo>
                  <a:pt x="965708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9549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50900" y="393700"/>
            <a:ext cx="38354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PolyAdd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571500"/>
            <a:ext cx="508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850900"/>
            <a:ext cx="3949700" cy="306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457200" algn="l"/>
                <a:tab pos="914400" algn="l"/>
                <a:tab pos="927100" algn="l"/>
                <a:tab pos="1193800" algn="l"/>
              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front,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temp;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  <a:tab pos="927100" algn="l"/>
                <a:tab pos="1193800" algn="l"/>
              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sum;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  <a:tab pos="927100" algn="l"/>
                <a:tab pos="1193800" algn="l"/>
              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(Polynomial)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malloc(sizeof(struct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PolyNode));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  <a:tab pos="927100" algn="l"/>
                <a:tab pos="1193800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altLang="zh-CN" sz="12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front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记录结果多项式链表头结点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0"/>
              </a:lnSpc>
              <a:tabLst>
                <a:tab pos="457200" algn="l"/>
                <a:tab pos="914400" algn="l"/>
                <a:tab pos="927100" algn="l"/>
                <a:tab pos="1193800" algn="l"/>
              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rear;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  <a:tab pos="927100" algn="l"/>
                <a:tab pos="1193800" algn="l"/>
              </a:tabLst>
            </a:pPr>
            <a:r>
              <a:rPr lang="en-US" altLang="zh-CN" sz="1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&amp;&amp;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当两个多项式都有非零项待处理时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  <a:tab pos="927100" algn="l"/>
                <a:tab pos="11938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switch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Compare(P1-&gt;expon,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P2-&gt;expon)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  <a:tab pos="927100" algn="l"/>
                <a:tab pos="11938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1: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  <a:tab pos="927100" algn="l"/>
                <a:tab pos="11938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Attach(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P1-&gt;coef,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P1-&gt;expon,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&amp;rear);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  <a:tab pos="927100" algn="l"/>
                <a:tab pos="11938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P1-&gt;link;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  <a:tab pos="927100" algn="l"/>
                <a:tab pos="11938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break;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  <a:tab pos="927100" algn="l"/>
                <a:tab pos="11938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-1: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  <a:tab pos="927100" algn="l"/>
                <a:tab pos="11938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Attach(P2-&gt;coef,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P2-&gt;expon,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&amp;rear);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  <a:tab pos="927100" algn="l"/>
                <a:tab pos="11938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P2-&gt;link;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  <a:tab pos="927100" algn="l"/>
                <a:tab pos="11938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break;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  <a:tab pos="927100" algn="l"/>
                <a:tab pos="1193800" algn="l"/>
              </a:tabLst>
            </a:pPr>
            <a:r>
              <a:rPr lang="en-US" altLang="zh-CN" dirty="0" smtClean="0"/>
              <a:t>	</a:t>
            </a:r>
            <a:r>
              <a:rPr lang="en-US" altLang="zh-CN" sz="1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0: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  <a:tab pos="927100" algn="l"/>
                <a:tab pos="11938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P1-&gt;coef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P2-&gt;coef;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  <a:tab pos="927100" algn="l"/>
                <a:tab pos="11938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Attach(sum,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P1-&gt;expon,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&amp;rear);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3924300"/>
            <a:ext cx="4699000" cy="177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457200" algn="l"/>
                <a:tab pos="9271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P1-&gt;link;</a:t>
            </a:r>
          </a:p>
          <a:p>
            <a:pPr>
              <a:lnSpc>
                <a:spcPts val="1400"/>
              </a:lnSpc>
              <a:tabLst>
                <a:tab pos="457200" algn="l"/>
                <a:tab pos="9271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P2-&gt;link;</a:t>
            </a:r>
          </a:p>
          <a:p>
            <a:pPr>
              <a:lnSpc>
                <a:spcPts val="1400"/>
              </a:lnSpc>
              <a:tabLst>
                <a:tab pos="457200" algn="l"/>
                <a:tab pos="9271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break;</a:t>
            </a:r>
          </a:p>
          <a:p>
            <a:pPr>
              <a:lnSpc>
                <a:spcPts val="1400"/>
              </a:lnSpc>
              <a:tabLst>
                <a:tab pos="457200" algn="l"/>
                <a:tab pos="9271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400"/>
              </a:lnSpc>
              <a:tabLst>
                <a:tab pos="457200" algn="l"/>
                <a:tab pos="927100" algn="l"/>
              </a:tabLst>
            </a:pPr>
            <a:r>
              <a:rPr lang="en-US" altLang="zh-CN" sz="1202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将未处理完的另一个多项式的所有节点依次复制到结果多项式中去</a:t>
            </a:r>
            <a:r>
              <a:rPr lang="en-US" altLang="zh-CN" sz="1202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1400"/>
              </a:lnSpc>
              <a:tabLst>
                <a:tab pos="457200" algn="l"/>
                <a:tab pos="927100" algn="l"/>
              </a:tabLst>
            </a:pPr>
            <a:r>
              <a:rPr lang="en-US" altLang="zh-CN" sz="1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P1-&gt;link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Attach(P1-&gt;coef,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P1-&gt;expon,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&amp;rear);</a:t>
            </a:r>
          </a:p>
          <a:p>
            <a:pPr>
              <a:lnSpc>
                <a:spcPts val="1400"/>
              </a:lnSpc>
              <a:tabLst>
                <a:tab pos="457200" algn="l"/>
                <a:tab pos="927100" algn="l"/>
              </a:tabLst>
            </a:pPr>
            <a:r>
              <a:rPr lang="en-US" altLang="zh-CN" sz="1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P2-&gt;link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Attach(P2-&gt;coef,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P2-&gt;expon,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&amp;rear);</a:t>
            </a:r>
          </a:p>
          <a:p>
            <a:pPr>
              <a:lnSpc>
                <a:spcPts val="1400"/>
              </a:lnSpc>
              <a:tabLst>
                <a:tab pos="457200" algn="l"/>
                <a:tab pos="927100" algn="l"/>
              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rear-&gt;link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NULL;</a:t>
            </a:r>
          </a:p>
          <a:p>
            <a:pPr>
              <a:lnSpc>
                <a:spcPts val="1400"/>
              </a:lnSpc>
              <a:tabLst>
                <a:tab pos="457200" algn="l"/>
                <a:tab pos="927100" algn="l"/>
              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temp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front;</a:t>
            </a:r>
          </a:p>
          <a:p>
            <a:pPr>
              <a:lnSpc>
                <a:spcPts val="1400"/>
              </a:lnSpc>
              <a:tabLst>
                <a:tab pos="457200" algn="l"/>
                <a:tab pos="927100" algn="l"/>
              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front-&gt;link;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2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令</a:t>
            </a:r>
            <a:r>
              <a:rPr lang="en-US" altLang="zh-CN" sz="12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front</a:t>
            </a:r>
            <a:r>
              <a:rPr lang="en-US" altLang="zh-CN" sz="12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指向结果多项式第一个非零项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16200" y="5676900"/>
            <a:ext cx="1651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释放临时空表头结点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5702300"/>
            <a:ext cx="876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free(temp);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front;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6057900"/>
            <a:ext cx="508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03900" y="736600"/>
            <a:ext cx="2298700" cy="318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88900" algn="l"/>
                <a:tab pos="469900" algn="l"/>
                <a:tab pos="660400" algn="l"/>
                <a:tab pos="1079500" algn="l"/>
              </a:tabLst>
            </a:pPr>
            <a:r>
              <a:rPr lang="en-US" altLang="zh-CN" dirty="0" smtClean="0"/>
              <a:t>		</a:t>
            </a:r>
            <a:r>
              <a:rPr lang="en-US" altLang="zh-CN" sz="12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为方便表头插入，先产生一</a:t>
            </a:r>
          </a:p>
          <a:p>
            <a:pPr>
              <a:lnSpc>
                <a:spcPts val="1400"/>
              </a:lnSpc>
              <a:tabLst>
                <a:tab pos="88900" algn="l"/>
                <a:tab pos="469900" algn="l"/>
                <a:tab pos="660400" algn="l"/>
                <a:tab pos="10795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个临时空结点作为结果多项</a:t>
            </a:r>
          </a:p>
          <a:p>
            <a:pPr>
              <a:lnSpc>
                <a:spcPts val="1300"/>
              </a:lnSpc>
              <a:tabLst>
                <a:tab pos="88900" algn="l"/>
                <a:tab pos="469900" algn="l"/>
                <a:tab pos="660400" algn="l"/>
                <a:tab pos="1079500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式链表头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88900" algn="l"/>
                <a:tab pos="469900" algn="l"/>
                <a:tab pos="660400" algn="l"/>
                <a:tab pos="1079500" algn="l"/>
              </a:tabLst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P1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中的数据项指数较大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88900" algn="l"/>
                <a:tab pos="469900" algn="l"/>
                <a:tab pos="660400" algn="l"/>
                <a:tab pos="1079500" algn="l"/>
              </a:tabLst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P2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中的数据项指数较大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88900" algn="l"/>
                <a:tab pos="469900" algn="l"/>
                <a:tab pos="660400" algn="l"/>
                <a:tab pos="10795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两数据项指数相等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88900" algn="l"/>
                <a:tab pos="469900" algn="l"/>
                <a:tab pos="660400" algn="l"/>
                <a:tab pos="10795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注意判断系数和是否为</a:t>
            </a: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38323" y="4419600"/>
            <a:ext cx="477824" cy="457200"/>
          </a:xfrm>
          <a:custGeom>
            <a:avLst/>
            <a:gdLst>
              <a:gd name="connsiteX0" fmla="*/ 0 w 477824"/>
              <a:gd name="connsiteY0" fmla="*/ 457200 h 457200"/>
              <a:gd name="connsiteX1" fmla="*/ 477824 w 477824"/>
              <a:gd name="connsiteY1" fmla="*/ 457200 h 457200"/>
              <a:gd name="connsiteX2" fmla="*/ 477824 w 477824"/>
              <a:gd name="connsiteY2" fmla="*/ 0 h 457200"/>
              <a:gd name="connsiteX3" fmla="*/ 0 w 477824"/>
              <a:gd name="connsiteY3" fmla="*/ 0 h 457200"/>
              <a:gd name="connsiteX4" fmla="*/ 0 w 477824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824" h="457200">
                <a:moveTo>
                  <a:pt x="0" y="457200"/>
                </a:moveTo>
                <a:lnTo>
                  <a:pt x="477824" y="457200"/>
                </a:lnTo>
                <a:lnTo>
                  <a:pt x="477824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31973" y="4413250"/>
            <a:ext cx="490524" cy="469900"/>
          </a:xfrm>
          <a:custGeom>
            <a:avLst/>
            <a:gdLst>
              <a:gd name="connsiteX0" fmla="*/ 6350 w 490524"/>
              <a:gd name="connsiteY0" fmla="*/ 463550 h 469900"/>
              <a:gd name="connsiteX1" fmla="*/ 484174 w 490524"/>
              <a:gd name="connsiteY1" fmla="*/ 463550 h 469900"/>
              <a:gd name="connsiteX2" fmla="*/ 484174 w 490524"/>
              <a:gd name="connsiteY2" fmla="*/ 6350 h 469900"/>
              <a:gd name="connsiteX3" fmla="*/ 6350 w 490524"/>
              <a:gd name="connsiteY3" fmla="*/ 6350 h 469900"/>
              <a:gd name="connsiteX4" fmla="*/ 6350 w 490524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524" h="469900">
                <a:moveTo>
                  <a:pt x="6350" y="463550"/>
                </a:moveTo>
                <a:lnTo>
                  <a:pt x="484174" y="463550"/>
                </a:lnTo>
                <a:lnTo>
                  <a:pt x="484174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16225" y="4419600"/>
            <a:ext cx="225425" cy="457200"/>
          </a:xfrm>
          <a:custGeom>
            <a:avLst/>
            <a:gdLst>
              <a:gd name="connsiteX0" fmla="*/ 0 w 225425"/>
              <a:gd name="connsiteY0" fmla="*/ 457200 h 457200"/>
              <a:gd name="connsiteX1" fmla="*/ 225425 w 225425"/>
              <a:gd name="connsiteY1" fmla="*/ 457200 h 457200"/>
              <a:gd name="connsiteX2" fmla="*/ 225425 w 225425"/>
              <a:gd name="connsiteY2" fmla="*/ 0 h 457200"/>
              <a:gd name="connsiteX3" fmla="*/ 0 w 225425"/>
              <a:gd name="connsiteY3" fmla="*/ 0 h 457200"/>
              <a:gd name="connsiteX4" fmla="*/ 0 w 225425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425" h="457200">
                <a:moveTo>
                  <a:pt x="0" y="457200"/>
                </a:moveTo>
                <a:lnTo>
                  <a:pt x="225425" y="457200"/>
                </a:lnTo>
                <a:lnTo>
                  <a:pt x="225425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09875" y="4413250"/>
            <a:ext cx="238125" cy="469900"/>
          </a:xfrm>
          <a:custGeom>
            <a:avLst/>
            <a:gdLst>
              <a:gd name="connsiteX0" fmla="*/ 6350 w 238125"/>
              <a:gd name="connsiteY0" fmla="*/ 463550 h 469900"/>
              <a:gd name="connsiteX1" fmla="*/ 231775 w 238125"/>
              <a:gd name="connsiteY1" fmla="*/ 463550 h 469900"/>
              <a:gd name="connsiteX2" fmla="*/ 231775 w 238125"/>
              <a:gd name="connsiteY2" fmla="*/ 6350 h 469900"/>
              <a:gd name="connsiteX3" fmla="*/ 6350 w 238125"/>
              <a:gd name="connsiteY3" fmla="*/ 6350 h 469900"/>
              <a:gd name="connsiteX4" fmla="*/ 6350 w 238125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125" h="469900">
                <a:moveTo>
                  <a:pt x="6350" y="463550"/>
                </a:moveTo>
                <a:lnTo>
                  <a:pt x="231775" y="463550"/>
                </a:lnTo>
                <a:lnTo>
                  <a:pt x="231775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60550" y="4419600"/>
            <a:ext cx="477824" cy="457200"/>
          </a:xfrm>
          <a:custGeom>
            <a:avLst/>
            <a:gdLst>
              <a:gd name="connsiteX0" fmla="*/ 0 w 477824"/>
              <a:gd name="connsiteY0" fmla="*/ 457200 h 457200"/>
              <a:gd name="connsiteX1" fmla="*/ 477824 w 477824"/>
              <a:gd name="connsiteY1" fmla="*/ 457200 h 457200"/>
              <a:gd name="connsiteX2" fmla="*/ 477824 w 477824"/>
              <a:gd name="connsiteY2" fmla="*/ 0 h 457200"/>
              <a:gd name="connsiteX3" fmla="*/ 0 w 477824"/>
              <a:gd name="connsiteY3" fmla="*/ 0 h 457200"/>
              <a:gd name="connsiteX4" fmla="*/ 0 w 477824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824" h="457200">
                <a:moveTo>
                  <a:pt x="0" y="457200"/>
                </a:moveTo>
                <a:lnTo>
                  <a:pt x="477824" y="457200"/>
                </a:lnTo>
                <a:lnTo>
                  <a:pt x="477824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54200" y="4413250"/>
            <a:ext cx="490524" cy="469900"/>
          </a:xfrm>
          <a:custGeom>
            <a:avLst/>
            <a:gdLst>
              <a:gd name="connsiteX0" fmla="*/ 6350 w 490524"/>
              <a:gd name="connsiteY0" fmla="*/ 463550 h 469900"/>
              <a:gd name="connsiteX1" fmla="*/ 484174 w 490524"/>
              <a:gd name="connsiteY1" fmla="*/ 463550 h 469900"/>
              <a:gd name="connsiteX2" fmla="*/ 484174 w 490524"/>
              <a:gd name="connsiteY2" fmla="*/ 6350 h 469900"/>
              <a:gd name="connsiteX3" fmla="*/ 6350 w 490524"/>
              <a:gd name="connsiteY3" fmla="*/ 6350 h 469900"/>
              <a:gd name="connsiteX4" fmla="*/ 6350 w 490524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524" h="469900">
                <a:moveTo>
                  <a:pt x="6350" y="463550"/>
                </a:moveTo>
                <a:lnTo>
                  <a:pt x="484174" y="463550"/>
                </a:lnTo>
                <a:lnTo>
                  <a:pt x="484174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76925" y="4419600"/>
            <a:ext cx="477824" cy="457200"/>
          </a:xfrm>
          <a:custGeom>
            <a:avLst/>
            <a:gdLst>
              <a:gd name="connsiteX0" fmla="*/ 0 w 477824"/>
              <a:gd name="connsiteY0" fmla="*/ 457200 h 457200"/>
              <a:gd name="connsiteX1" fmla="*/ 477824 w 477824"/>
              <a:gd name="connsiteY1" fmla="*/ 457200 h 457200"/>
              <a:gd name="connsiteX2" fmla="*/ 477824 w 477824"/>
              <a:gd name="connsiteY2" fmla="*/ 0 h 457200"/>
              <a:gd name="connsiteX3" fmla="*/ 0 w 477824"/>
              <a:gd name="connsiteY3" fmla="*/ 0 h 457200"/>
              <a:gd name="connsiteX4" fmla="*/ 0 w 477824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824" h="457200">
                <a:moveTo>
                  <a:pt x="0" y="457200"/>
                </a:moveTo>
                <a:lnTo>
                  <a:pt x="477824" y="457200"/>
                </a:lnTo>
                <a:lnTo>
                  <a:pt x="477824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70575" y="4413250"/>
            <a:ext cx="490524" cy="469900"/>
          </a:xfrm>
          <a:custGeom>
            <a:avLst/>
            <a:gdLst>
              <a:gd name="connsiteX0" fmla="*/ 6350 w 490524"/>
              <a:gd name="connsiteY0" fmla="*/ 463550 h 469900"/>
              <a:gd name="connsiteX1" fmla="*/ 484174 w 490524"/>
              <a:gd name="connsiteY1" fmla="*/ 463550 h 469900"/>
              <a:gd name="connsiteX2" fmla="*/ 484174 w 490524"/>
              <a:gd name="connsiteY2" fmla="*/ 6350 h 469900"/>
              <a:gd name="connsiteX3" fmla="*/ 6350 w 490524"/>
              <a:gd name="connsiteY3" fmla="*/ 6350 h 469900"/>
              <a:gd name="connsiteX4" fmla="*/ 6350 w 490524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524" h="469900">
                <a:moveTo>
                  <a:pt x="6350" y="463550"/>
                </a:moveTo>
                <a:lnTo>
                  <a:pt x="484174" y="463550"/>
                </a:lnTo>
                <a:lnTo>
                  <a:pt x="484174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54698" y="4419600"/>
            <a:ext cx="225425" cy="457200"/>
          </a:xfrm>
          <a:custGeom>
            <a:avLst/>
            <a:gdLst>
              <a:gd name="connsiteX0" fmla="*/ 0 w 225425"/>
              <a:gd name="connsiteY0" fmla="*/ 457200 h 457200"/>
              <a:gd name="connsiteX1" fmla="*/ 225425 w 225425"/>
              <a:gd name="connsiteY1" fmla="*/ 457200 h 457200"/>
              <a:gd name="connsiteX2" fmla="*/ 225425 w 225425"/>
              <a:gd name="connsiteY2" fmla="*/ 0 h 457200"/>
              <a:gd name="connsiteX3" fmla="*/ 0 w 225425"/>
              <a:gd name="connsiteY3" fmla="*/ 0 h 457200"/>
              <a:gd name="connsiteX4" fmla="*/ 0 w 225425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425" h="457200">
                <a:moveTo>
                  <a:pt x="0" y="457200"/>
                </a:moveTo>
                <a:lnTo>
                  <a:pt x="225425" y="457200"/>
                </a:lnTo>
                <a:lnTo>
                  <a:pt x="225425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48348" y="4413250"/>
            <a:ext cx="238125" cy="469900"/>
          </a:xfrm>
          <a:custGeom>
            <a:avLst/>
            <a:gdLst>
              <a:gd name="connsiteX0" fmla="*/ 6350 w 238125"/>
              <a:gd name="connsiteY0" fmla="*/ 463550 h 469900"/>
              <a:gd name="connsiteX1" fmla="*/ 231775 w 238125"/>
              <a:gd name="connsiteY1" fmla="*/ 463550 h 469900"/>
              <a:gd name="connsiteX2" fmla="*/ 231775 w 238125"/>
              <a:gd name="connsiteY2" fmla="*/ 6350 h 469900"/>
              <a:gd name="connsiteX3" fmla="*/ 6350 w 238125"/>
              <a:gd name="connsiteY3" fmla="*/ 6350 h 469900"/>
              <a:gd name="connsiteX4" fmla="*/ 6350 w 238125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125" h="469900">
                <a:moveTo>
                  <a:pt x="6350" y="463550"/>
                </a:moveTo>
                <a:lnTo>
                  <a:pt x="231775" y="463550"/>
                </a:lnTo>
                <a:lnTo>
                  <a:pt x="231775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99151" y="4419600"/>
            <a:ext cx="477824" cy="457200"/>
          </a:xfrm>
          <a:custGeom>
            <a:avLst/>
            <a:gdLst>
              <a:gd name="connsiteX0" fmla="*/ 0 w 477824"/>
              <a:gd name="connsiteY0" fmla="*/ 457200 h 457200"/>
              <a:gd name="connsiteX1" fmla="*/ 477824 w 477824"/>
              <a:gd name="connsiteY1" fmla="*/ 457200 h 457200"/>
              <a:gd name="connsiteX2" fmla="*/ 477824 w 477824"/>
              <a:gd name="connsiteY2" fmla="*/ 0 h 457200"/>
              <a:gd name="connsiteX3" fmla="*/ 0 w 477824"/>
              <a:gd name="connsiteY3" fmla="*/ 0 h 457200"/>
              <a:gd name="connsiteX4" fmla="*/ 0 w 477824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824" h="457200">
                <a:moveTo>
                  <a:pt x="0" y="457200"/>
                </a:moveTo>
                <a:lnTo>
                  <a:pt x="477824" y="457200"/>
                </a:lnTo>
                <a:lnTo>
                  <a:pt x="477824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92801" y="4413250"/>
            <a:ext cx="490524" cy="469900"/>
          </a:xfrm>
          <a:custGeom>
            <a:avLst/>
            <a:gdLst>
              <a:gd name="connsiteX0" fmla="*/ 6350 w 490524"/>
              <a:gd name="connsiteY0" fmla="*/ 463550 h 469900"/>
              <a:gd name="connsiteX1" fmla="*/ 484174 w 490524"/>
              <a:gd name="connsiteY1" fmla="*/ 463550 h 469900"/>
              <a:gd name="connsiteX2" fmla="*/ 484174 w 490524"/>
              <a:gd name="connsiteY2" fmla="*/ 6350 h 469900"/>
              <a:gd name="connsiteX3" fmla="*/ 6350 w 490524"/>
              <a:gd name="connsiteY3" fmla="*/ 6350 h 469900"/>
              <a:gd name="connsiteX4" fmla="*/ 6350 w 490524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524" h="469900">
                <a:moveTo>
                  <a:pt x="6350" y="463550"/>
                </a:moveTo>
                <a:lnTo>
                  <a:pt x="484174" y="463550"/>
                </a:lnTo>
                <a:lnTo>
                  <a:pt x="484174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11651" y="4419600"/>
            <a:ext cx="476250" cy="457200"/>
          </a:xfrm>
          <a:custGeom>
            <a:avLst/>
            <a:gdLst>
              <a:gd name="connsiteX0" fmla="*/ 0 w 476250"/>
              <a:gd name="connsiteY0" fmla="*/ 457200 h 457200"/>
              <a:gd name="connsiteX1" fmla="*/ 476250 w 476250"/>
              <a:gd name="connsiteY1" fmla="*/ 457200 h 457200"/>
              <a:gd name="connsiteX2" fmla="*/ 476250 w 476250"/>
              <a:gd name="connsiteY2" fmla="*/ 0 h 457200"/>
              <a:gd name="connsiteX3" fmla="*/ 0 w 476250"/>
              <a:gd name="connsiteY3" fmla="*/ 0 h 457200"/>
              <a:gd name="connsiteX4" fmla="*/ 0 w 47625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6250" h="457200">
                <a:moveTo>
                  <a:pt x="0" y="457200"/>
                </a:moveTo>
                <a:lnTo>
                  <a:pt x="476250" y="457200"/>
                </a:lnTo>
                <a:lnTo>
                  <a:pt x="47625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05301" y="4413250"/>
            <a:ext cx="488950" cy="469900"/>
          </a:xfrm>
          <a:custGeom>
            <a:avLst/>
            <a:gdLst>
              <a:gd name="connsiteX0" fmla="*/ 6350 w 488950"/>
              <a:gd name="connsiteY0" fmla="*/ 463550 h 469900"/>
              <a:gd name="connsiteX1" fmla="*/ 482600 w 488950"/>
              <a:gd name="connsiteY1" fmla="*/ 463550 h 469900"/>
              <a:gd name="connsiteX2" fmla="*/ 482600 w 488950"/>
              <a:gd name="connsiteY2" fmla="*/ 6350 h 469900"/>
              <a:gd name="connsiteX3" fmla="*/ 6350 w 488950"/>
              <a:gd name="connsiteY3" fmla="*/ 6350 h 469900"/>
              <a:gd name="connsiteX4" fmla="*/ 6350 w 488950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8950" h="469900">
                <a:moveTo>
                  <a:pt x="6350" y="463550"/>
                </a:moveTo>
                <a:lnTo>
                  <a:pt x="482600" y="463550"/>
                </a:lnTo>
                <a:lnTo>
                  <a:pt x="482600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87901" y="4419600"/>
            <a:ext cx="225425" cy="457200"/>
          </a:xfrm>
          <a:custGeom>
            <a:avLst/>
            <a:gdLst>
              <a:gd name="connsiteX0" fmla="*/ 0 w 225425"/>
              <a:gd name="connsiteY0" fmla="*/ 457200 h 457200"/>
              <a:gd name="connsiteX1" fmla="*/ 225425 w 225425"/>
              <a:gd name="connsiteY1" fmla="*/ 457200 h 457200"/>
              <a:gd name="connsiteX2" fmla="*/ 225425 w 225425"/>
              <a:gd name="connsiteY2" fmla="*/ 0 h 457200"/>
              <a:gd name="connsiteX3" fmla="*/ 0 w 225425"/>
              <a:gd name="connsiteY3" fmla="*/ 0 h 457200"/>
              <a:gd name="connsiteX4" fmla="*/ 0 w 225425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425" h="457200">
                <a:moveTo>
                  <a:pt x="0" y="457200"/>
                </a:moveTo>
                <a:lnTo>
                  <a:pt x="225425" y="457200"/>
                </a:lnTo>
                <a:lnTo>
                  <a:pt x="225425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81551" y="4413250"/>
            <a:ext cx="238125" cy="469900"/>
          </a:xfrm>
          <a:custGeom>
            <a:avLst/>
            <a:gdLst>
              <a:gd name="connsiteX0" fmla="*/ 6350 w 238125"/>
              <a:gd name="connsiteY0" fmla="*/ 463550 h 469900"/>
              <a:gd name="connsiteX1" fmla="*/ 231775 w 238125"/>
              <a:gd name="connsiteY1" fmla="*/ 463550 h 469900"/>
              <a:gd name="connsiteX2" fmla="*/ 231775 w 238125"/>
              <a:gd name="connsiteY2" fmla="*/ 6350 h 469900"/>
              <a:gd name="connsiteX3" fmla="*/ 6350 w 238125"/>
              <a:gd name="connsiteY3" fmla="*/ 6350 h 469900"/>
              <a:gd name="connsiteX4" fmla="*/ 6350 w 238125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125" h="469900">
                <a:moveTo>
                  <a:pt x="6350" y="463550"/>
                </a:moveTo>
                <a:lnTo>
                  <a:pt x="231775" y="463550"/>
                </a:lnTo>
                <a:lnTo>
                  <a:pt x="231775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33750" y="4419600"/>
            <a:ext cx="477837" cy="457200"/>
          </a:xfrm>
          <a:custGeom>
            <a:avLst/>
            <a:gdLst>
              <a:gd name="connsiteX0" fmla="*/ 0 w 477837"/>
              <a:gd name="connsiteY0" fmla="*/ 457200 h 457200"/>
              <a:gd name="connsiteX1" fmla="*/ 477837 w 477837"/>
              <a:gd name="connsiteY1" fmla="*/ 457200 h 457200"/>
              <a:gd name="connsiteX2" fmla="*/ 477837 w 477837"/>
              <a:gd name="connsiteY2" fmla="*/ 0 h 457200"/>
              <a:gd name="connsiteX3" fmla="*/ 0 w 477837"/>
              <a:gd name="connsiteY3" fmla="*/ 0 h 457200"/>
              <a:gd name="connsiteX4" fmla="*/ 0 w 477837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837" h="457200">
                <a:moveTo>
                  <a:pt x="0" y="457200"/>
                </a:moveTo>
                <a:lnTo>
                  <a:pt x="477837" y="457200"/>
                </a:lnTo>
                <a:lnTo>
                  <a:pt x="47783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27400" y="4413250"/>
            <a:ext cx="490537" cy="469900"/>
          </a:xfrm>
          <a:custGeom>
            <a:avLst/>
            <a:gdLst>
              <a:gd name="connsiteX0" fmla="*/ 6350 w 490537"/>
              <a:gd name="connsiteY0" fmla="*/ 463550 h 469900"/>
              <a:gd name="connsiteX1" fmla="*/ 484187 w 490537"/>
              <a:gd name="connsiteY1" fmla="*/ 463550 h 469900"/>
              <a:gd name="connsiteX2" fmla="*/ 484187 w 490537"/>
              <a:gd name="connsiteY2" fmla="*/ 6350 h 469900"/>
              <a:gd name="connsiteX3" fmla="*/ 6350 w 490537"/>
              <a:gd name="connsiteY3" fmla="*/ 6350 h 469900"/>
              <a:gd name="connsiteX4" fmla="*/ 6350 w 490537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537" h="469900">
                <a:moveTo>
                  <a:pt x="6350" y="463550"/>
                </a:moveTo>
                <a:lnTo>
                  <a:pt x="484187" y="463550"/>
                </a:lnTo>
                <a:lnTo>
                  <a:pt x="484187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1000" y="4610100"/>
            <a:ext cx="4064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2300" y="4864100"/>
            <a:ext cx="241300" cy="381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94200" y="4546600"/>
            <a:ext cx="1016000" cy="203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46700" y="4864100"/>
            <a:ext cx="241300" cy="381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32500" y="4876800"/>
            <a:ext cx="241300" cy="368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51600" y="4610100"/>
            <a:ext cx="4191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50900" y="635000"/>
            <a:ext cx="4724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Attach(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*pRear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9144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68400" y="927100"/>
            <a:ext cx="68580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139700" algn="l"/>
                <a:tab pos="1524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由于在本函数中需要改变当前结果表达式尾项指针的值，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139700" algn="l"/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所以函数传递进来的是结点指针的地址，</a:t>
            </a: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*pRear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指向尾项</a:t>
            </a: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139700" algn="l"/>
                <a:tab pos="1524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39700" algn="l"/>
                <a:tab pos="152400" algn="l"/>
              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=(Polynomial)malloc(sizeof(struct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PolyNode));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申请新结点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68400" y="2286000"/>
            <a:ext cx="1295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P-&gt;coef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32300" y="2260600"/>
            <a:ext cx="1866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对新结点赋值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68400" y="2590800"/>
            <a:ext cx="57023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P-&gt;expon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P-&gt;link=NULL;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指向的新结点插入到当前结果表达式尾项的后面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(*pRear)-&gt;link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68400" y="3657600"/>
            <a:ext cx="1219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*pRear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86100" y="3632200"/>
            <a:ext cx="1765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修改</a:t>
            </a: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pRear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值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33700" y="5295900"/>
            <a:ext cx="723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*pRear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68500" y="5549900"/>
            <a:ext cx="2679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前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结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果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表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达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式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尾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项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指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针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32400" y="52959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89500" y="5549900"/>
            <a:ext cx="838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新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节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64200" y="5295900"/>
            <a:ext cx="736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*pRear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3949700"/>
            <a:ext cx="44577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37465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746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Attach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