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	<Relationship Id="rId3" Type="http://schemas.openxmlformats.org/officeDocument/2006/relationships/image" Target="../media/image3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	<Relationship Id="rId3" Type="http://schemas.openxmlformats.org/officeDocument/2006/relationships/image" Target="../media/image8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	<Relationship Id="rId3" Type="http://schemas.openxmlformats.org/officeDocument/2006/relationships/image" Target="../media/image10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	<Relationship Id="rId3" Type="http://schemas.openxmlformats.org/officeDocument/2006/relationships/image" Target="../media/image12.jpeg" />
	<Relationship Id="rId4" Type="http://schemas.openxmlformats.org/officeDocument/2006/relationships/image" Target="../media/image13.jpeg" />
	<Relationship Id="rId5" Type="http://schemas.openxmlformats.org/officeDocument/2006/relationships/image" Target="../media/image14.jpeg" />
	<Relationship Id="rId6" Type="http://schemas.openxmlformats.org/officeDocument/2006/relationships/image" Target="../media/image15.jpeg" />
	<Relationship Id="rId7" Type="http://schemas.openxmlformats.org/officeDocument/2006/relationships/image" Target="../media/image16.jpeg" />
	<Relationship Id="rId8" Type="http://schemas.openxmlformats.org/officeDocument/2006/relationships/image" Target="../media/image17.jpeg" />
	<Relationship Id="rId9" Type="http://schemas.openxmlformats.org/officeDocument/2006/relationships/image" Target="../media/image18.jpeg" />
	<Relationship Id="rId10" Type="http://schemas.openxmlformats.org/officeDocument/2006/relationships/image" Target="../media/image19.jpeg" />
	<Relationship Id="rId11" Type="http://schemas.openxmlformats.org/officeDocument/2006/relationships/image" Target="../media/image20.jpeg" />
	<Relationship Id="rId12" Type="http://schemas.openxmlformats.org/officeDocument/2006/relationships/image" Target="../media/image21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06400"/>
            <a:ext cx="52959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406" b="1" dirty="0" smtClean="0">
                <a:solidFill>
                  <a:srgbClr val="003399"/>
                </a:solidFill>
                <a:latin typeface="Garamond" pitchFamily="18" charset="0"/>
                <a:cs typeface="Garamond" pitchFamily="18" charset="0"/>
              </a:rPr>
              <a:t>3.2</a:t>
            </a:r>
            <a:r>
              <a:rPr lang="en-US" altLang="zh-CN" sz="4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二叉树及存储结构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96033" y="3196335"/>
            <a:ext cx="256158" cy="255651"/>
          </a:xfrm>
          <a:custGeom>
            <a:avLst/>
            <a:gdLst>
              <a:gd name="connsiteX0" fmla="*/ 0 w 256158"/>
              <a:gd name="connsiteY0" fmla="*/ 127889 h 255651"/>
              <a:gd name="connsiteX1" fmla="*/ 128142 w 256158"/>
              <a:gd name="connsiteY1" fmla="*/ 0 h 255651"/>
              <a:gd name="connsiteX2" fmla="*/ 256158 w 256158"/>
              <a:gd name="connsiteY2" fmla="*/ 127889 h 255651"/>
              <a:gd name="connsiteX3" fmla="*/ 128142 w 256158"/>
              <a:gd name="connsiteY3" fmla="*/ 255651 h 255651"/>
              <a:gd name="connsiteX4" fmla="*/ 0 w 256158"/>
              <a:gd name="connsiteY4" fmla="*/ 127889 h 255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6158" h="255651">
                <a:moveTo>
                  <a:pt x="0" y="127889"/>
                </a:moveTo>
                <a:cubicBezTo>
                  <a:pt x="0" y="57277"/>
                  <a:pt x="57404" y="0"/>
                  <a:pt x="128142" y="0"/>
                </a:cubicBezTo>
                <a:cubicBezTo>
                  <a:pt x="198882" y="0"/>
                  <a:pt x="256158" y="57277"/>
                  <a:pt x="256158" y="127889"/>
                </a:cubicBezTo>
                <a:cubicBezTo>
                  <a:pt x="256158" y="198501"/>
                  <a:pt x="198882" y="255651"/>
                  <a:pt x="128142" y="255651"/>
                </a:cubicBezTo>
                <a:cubicBezTo>
                  <a:pt x="57404" y="255651"/>
                  <a:pt x="0" y="198501"/>
                  <a:pt x="0" y="12788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89683" y="3189985"/>
            <a:ext cx="268858" cy="268351"/>
          </a:xfrm>
          <a:custGeom>
            <a:avLst/>
            <a:gdLst>
              <a:gd name="connsiteX0" fmla="*/ 6350 w 268858"/>
              <a:gd name="connsiteY0" fmla="*/ 134239 h 268351"/>
              <a:gd name="connsiteX1" fmla="*/ 134492 w 268858"/>
              <a:gd name="connsiteY1" fmla="*/ 6350 h 268351"/>
              <a:gd name="connsiteX2" fmla="*/ 262508 w 268858"/>
              <a:gd name="connsiteY2" fmla="*/ 134239 h 268351"/>
              <a:gd name="connsiteX3" fmla="*/ 134492 w 268858"/>
              <a:gd name="connsiteY3" fmla="*/ 262001 h 268351"/>
              <a:gd name="connsiteX4" fmla="*/ 6350 w 268858"/>
              <a:gd name="connsiteY4" fmla="*/ 134239 h 268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8858" h="268351">
                <a:moveTo>
                  <a:pt x="6350" y="134239"/>
                </a:moveTo>
                <a:cubicBezTo>
                  <a:pt x="6350" y="63627"/>
                  <a:pt x="63754" y="6350"/>
                  <a:pt x="134492" y="6350"/>
                </a:cubicBezTo>
                <a:cubicBezTo>
                  <a:pt x="205232" y="6350"/>
                  <a:pt x="262508" y="63627"/>
                  <a:pt x="262508" y="134239"/>
                </a:cubicBezTo>
                <a:cubicBezTo>
                  <a:pt x="262508" y="204851"/>
                  <a:pt x="205232" y="262001"/>
                  <a:pt x="134492" y="262001"/>
                </a:cubicBezTo>
                <a:cubicBezTo>
                  <a:pt x="63754" y="262001"/>
                  <a:pt x="6350" y="204851"/>
                  <a:pt x="6350" y="13423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1852" y="2819400"/>
            <a:ext cx="256158" cy="255651"/>
          </a:xfrm>
          <a:custGeom>
            <a:avLst/>
            <a:gdLst>
              <a:gd name="connsiteX0" fmla="*/ 0 w 256158"/>
              <a:gd name="connsiteY0" fmla="*/ 127889 h 255651"/>
              <a:gd name="connsiteX1" fmla="*/ 128016 w 256158"/>
              <a:gd name="connsiteY1" fmla="*/ 0 h 255651"/>
              <a:gd name="connsiteX2" fmla="*/ 256158 w 256158"/>
              <a:gd name="connsiteY2" fmla="*/ 127889 h 255651"/>
              <a:gd name="connsiteX3" fmla="*/ 128016 w 256158"/>
              <a:gd name="connsiteY3" fmla="*/ 255651 h 255651"/>
              <a:gd name="connsiteX4" fmla="*/ 0 w 256158"/>
              <a:gd name="connsiteY4" fmla="*/ 127889 h 255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6158" h="255651">
                <a:moveTo>
                  <a:pt x="0" y="127889"/>
                </a:moveTo>
                <a:cubicBezTo>
                  <a:pt x="0" y="57276"/>
                  <a:pt x="57276" y="0"/>
                  <a:pt x="128016" y="0"/>
                </a:cubicBezTo>
                <a:cubicBezTo>
                  <a:pt x="198755" y="0"/>
                  <a:pt x="256158" y="57276"/>
                  <a:pt x="256158" y="127889"/>
                </a:cubicBezTo>
                <a:cubicBezTo>
                  <a:pt x="256158" y="198501"/>
                  <a:pt x="198755" y="255651"/>
                  <a:pt x="128016" y="255651"/>
                </a:cubicBezTo>
                <a:cubicBezTo>
                  <a:pt x="57276" y="255651"/>
                  <a:pt x="0" y="198501"/>
                  <a:pt x="0" y="12788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35502" y="2813050"/>
            <a:ext cx="268858" cy="268351"/>
          </a:xfrm>
          <a:custGeom>
            <a:avLst/>
            <a:gdLst>
              <a:gd name="connsiteX0" fmla="*/ 6350 w 268858"/>
              <a:gd name="connsiteY0" fmla="*/ 134239 h 268351"/>
              <a:gd name="connsiteX1" fmla="*/ 134366 w 268858"/>
              <a:gd name="connsiteY1" fmla="*/ 6350 h 268351"/>
              <a:gd name="connsiteX2" fmla="*/ 262508 w 268858"/>
              <a:gd name="connsiteY2" fmla="*/ 134239 h 268351"/>
              <a:gd name="connsiteX3" fmla="*/ 134366 w 268858"/>
              <a:gd name="connsiteY3" fmla="*/ 262001 h 268351"/>
              <a:gd name="connsiteX4" fmla="*/ 6350 w 268858"/>
              <a:gd name="connsiteY4" fmla="*/ 134239 h 268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8858" h="268351">
                <a:moveTo>
                  <a:pt x="6350" y="134239"/>
                </a:moveTo>
                <a:cubicBezTo>
                  <a:pt x="6350" y="63626"/>
                  <a:pt x="63626" y="6350"/>
                  <a:pt x="134366" y="6350"/>
                </a:cubicBezTo>
                <a:cubicBezTo>
                  <a:pt x="205105" y="6350"/>
                  <a:pt x="262508" y="63626"/>
                  <a:pt x="262508" y="134239"/>
                </a:cubicBezTo>
                <a:cubicBezTo>
                  <a:pt x="262508" y="204851"/>
                  <a:pt x="205105" y="262001"/>
                  <a:pt x="134366" y="262001"/>
                </a:cubicBezTo>
                <a:cubicBezTo>
                  <a:pt x="63626" y="262001"/>
                  <a:pt x="6350" y="204851"/>
                  <a:pt x="6350" y="13423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31107" y="2819400"/>
            <a:ext cx="256158" cy="255651"/>
          </a:xfrm>
          <a:custGeom>
            <a:avLst/>
            <a:gdLst>
              <a:gd name="connsiteX0" fmla="*/ 0 w 256158"/>
              <a:gd name="connsiteY0" fmla="*/ 127889 h 255651"/>
              <a:gd name="connsiteX1" fmla="*/ 128015 w 256158"/>
              <a:gd name="connsiteY1" fmla="*/ 0 h 255651"/>
              <a:gd name="connsiteX2" fmla="*/ 256158 w 256158"/>
              <a:gd name="connsiteY2" fmla="*/ 127889 h 255651"/>
              <a:gd name="connsiteX3" fmla="*/ 128015 w 256158"/>
              <a:gd name="connsiteY3" fmla="*/ 255651 h 255651"/>
              <a:gd name="connsiteX4" fmla="*/ 0 w 256158"/>
              <a:gd name="connsiteY4" fmla="*/ 127889 h 255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6158" h="255651">
                <a:moveTo>
                  <a:pt x="0" y="127889"/>
                </a:moveTo>
                <a:cubicBezTo>
                  <a:pt x="0" y="57276"/>
                  <a:pt x="57277" y="0"/>
                  <a:pt x="128015" y="0"/>
                </a:cubicBezTo>
                <a:cubicBezTo>
                  <a:pt x="198754" y="0"/>
                  <a:pt x="256158" y="57276"/>
                  <a:pt x="256158" y="127889"/>
                </a:cubicBezTo>
                <a:cubicBezTo>
                  <a:pt x="256158" y="198501"/>
                  <a:pt x="198754" y="255651"/>
                  <a:pt x="128015" y="255651"/>
                </a:cubicBezTo>
                <a:cubicBezTo>
                  <a:pt x="57277" y="255651"/>
                  <a:pt x="0" y="198501"/>
                  <a:pt x="0" y="12788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24757" y="2813050"/>
            <a:ext cx="268858" cy="268351"/>
          </a:xfrm>
          <a:custGeom>
            <a:avLst/>
            <a:gdLst>
              <a:gd name="connsiteX0" fmla="*/ 6350 w 268858"/>
              <a:gd name="connsiteY0" fmla="*/ 134239 h 268351"/>
              <a:gd name="connsiteX1" fmla="*/ 134365 w 268858"/>
              <a:gd name="connsiteY1" fmla="*/ 6350 h 268351"/>
              <a:gd name="connsiteX2" fmla="*/ 262508 w 268858"/>
              <a:gd name="connsiteY2" fmla="*/ 134239 h 268351"/>
              <a:gd name="connsiteX3" fmla="*/ 134365 w 268858"/>
              <a:gd name="connsiteY3" fmla="*/ 262001 h 268351"/>
              <a:gd name="connsiteX4" fmla="*/ 6350 w 268858"/>
              <a:gd name="connsiteY4" fmla="*/ 134239 h 268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8858" h="268351">
                <a:moveTo>
                  <a:pt x="6350" y="134239"/>
                </a:moveTo>
                <a:cubicBezTo>
                  <a:pt x="6350" y="63626"/>
                  <a:pt x="63627" y="6350"/>
                  <a:pt x="134365" y="6350"/>
                </a:cubicBezTo>
                <a:cubicBezTo>
                  <a:pt x="205104" y="6350"/>
                  <a:pt x="262508" y="63626"/>
                  <a:pt x="262508" y="134239"/>
                </a:cubicBezTo>
                <a:cubicBezTo>
                  <a:pt x="262508" y="204851"/>
                  <a:pt x="205104" y="262001"/>
                  <a:pt x="134365" y="262001"/>
                </a:cubicBezTo>
                <a:cubicBezTo>
                  <a:pt x="63627" y="262001"/>
                  <a:pt x="6350" y="204851"/>
                  <a:pt x="6350" y="13423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55182" y="2819400"/>
            <a:ext cx="256158" cy="255651"/>
          </a:xfrm>
          <a:custGeom>
            <a:avLst/>
            <a:gdLst>
              <a:gd name="connsiteX0" fmla="*/ 0 w 256158"/>
              <a:gd name="connsiteY0" fmla="*/ 127889 h 255651"/>
              <a:gd name="connsiteX1" fmla="*/ 128142 w 256158"/>
              <a:gd name="connsiteY1" fmla="*/ 0 h 255651"/>
              <a:gd name="connsiteX2" fmla="*/ 256158 w 256158"/>
              <a:gd name="connsiteY2" fmla="*/ 127889 h 255651"/>
              <a:gd name="connsiteX3" fmla="*/ 128142 w 256158"/>
              <a:gd name="connsiteY3" fmla="*/ 255651 h 255651"/>
              <a:gd name="connsiteX4" fmla="*/ 0 w 256158"/>
              <a:gd name="connsiteY4" fmla="*/ 127889 h 255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6158" h="255651">
                <a:moveTo>
                  <a:pt x="0" y="127889"/>
                </a:moveTo>
                <a:cubicBezTo>
                  <a:pt x="0" y="57276"/>
                  <a:pt x="57403" y="0"/>
                  <a:pt x="128142" y="0"/>
                </a:cubicBezTo>
                <a:cubicBezTo>
                  <a:pt x="198882" y="0"/>
                  <a:pt x="256158" y="57276"/>
                  <a:pt x="256158" y="127889"/>
                </a:cubicBezTo>
                <a:cubicBezTo>
                  <a:pt x="256158" y="198501"/>
                  <a:pt x="198882" y="255651"/>
                  <a:pt x="128142" y="255651"/>
                </a:cubicBezTo>
                <a:cubicBezTo>
                  <a:pt x="57403" y="255651"/>
                  <a:pt x="0" y="198501"/>
                  <a:pt x="0" y="12788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48832" y="2813050"/>
            <a:ext cx="268858" cy="268351"/>
          </a:xfrm>
          <a:custGeom>
            <a:avLst/>
            <a:gdLst>
              <a:gd name="connsiteX0" fmla="*/ 6350 w 268858"/>
              <a:gd name="connsiteY0" fmla="*/ 134239 h 268351"/>
              <a:gd name="connsiteX1" fmla="*/ 134492 w 268858"/>
              <a:gd name="connsiteY1" fmla="*/ 6350 h 268351"/>
              <a:gd name="connsiteX2" fmla="*/ 262508 w 268858"/>
              <a:gd name="connsiteY2" fmla="*/ 134239 h 268351"/>
              <a:gd name="connsiteX3" fmla="*/ 134492 w 268858"/>
              <a:gd name="connsiteY3" fmla="*/ 262001 h 268351"/>
              <a:gd name="connsiteX4" fmla="*/ 6350 w 268858"/>
              <a:gd name="connsiteY4" fmla="*/ 134239 h 268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8858" h="268351">
                <a:moveTo>
                  <a:pt x="6350" y="134239"/>
                </a:moveTo>
                <a:cubicBezTo>
                  <a:pt x="6350" y="63626"/>
                  <a:pt x="63753" y="6350"/>
                  <a:pt x="134492" y="6350"/>
                </a:cubicBezTo>
                <a:cubicBezTo>
                  <a:pt x="205232" y="6350"/>
                  <a:pt x="262508" y="63626"/>
                  <a:pt x="262508" y="134239"/>
                </a:cubicBezTo>
                <a:cubicBezTo>
                  <a:pt x="262508" y="204851"/>
                  <a:pt x="205232" y="262001"/>
                  <a:pt x="134492" y="262001"/>
                </a:cubicBezTo>
                <a:cubicBezTo>
                  <a:pt x="63753" y="262001"/>
                  <a:pt x="6350" y="204851"/>
                  <a:pt x="6350" y="13423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35062" y="3193097"/>
            <a:ext cx="354711" cy="372046"/>
          </a:xfrm>
          <a:custGeom>
            <a:avLst/>
            <a:gdLst>
              <a:gd name="connsiteX0" fmla="*/ 0 w 354711"/>
              <a:gd name="connsiteY0" fmla="*/ 372046 h 372046"/>
              <a:gd name="connsiteX1" fmla="*/ 354711 w 354711"/>
              <a:gd name="connsiteY1" fmla="*/ 372046 h 372046"/>
              <a:gd name="connsiteX2" fmla="*/ 354711 w 354711"/>
              <a:gd name="connsiteY2" fmla="*/ 0 h 372046"/>
              <a:gd name="connsiteX3" fmla="*/ 0 w 354711"/>
              <a:gd name="connsiteY3" fmla="*/ 0 h 372046"/>
              <a:gd name="connsiteX4" fmla="*/ 0 w 354711"/>
              <a:gd name="connsiteY4" fmla="*/ 372046 h 3720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4711" h="372046">
                <a:moveTo>
                  <a:pt x="0" y="372046"/>
                </a:moveTo>
                <a:lnTo>
                  <a:pt x="354711" y="372046"/>
                </a:lnTo>
                <a:lnTo>
                  <a:pt x="354711" y="0"/>
                </a:lnTo>
                <a:lnTo>
                  <a:pt x="0" y="0"/>
                </a:lnTo>
                <a:lnTo>
                  <a:pt x="0" y="37204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28712" y="3186747"/>
            <a:ext cx="367411" cy="384746"/>
          </a:xfrm>
          <a:custGeom>
            <a:avLst/>
            <a:gdLst>
              <a:gd name="connsiteX0" fmla="*/ 6350 w 367411"/>
              <a:gd name="connsiteY0" fmla="*/ 378396 h 384746"/>
              <a:gd name="connsiteX1" fmla="*/ 361061 w 367411"/>
              <a:gd name="connsiteY1" fmla="*/ 378396 h 384746"/>
              <a:gd name="connsiteX2" fmla="*/ 361061 w 367411"/>
              <a:gd name="connsiteY2" fmla="*/ 6350 h 384746"/>
              <a:gd name="connsiteX3" fmla="*/ 6350 w 367411"/>
              <a:gd name="connsiteY3" fmla="*/ 6350 h 384746"/>
              <a:gd name="connsiteX4" fmla="*/ 6350 w 367411"/>
              <a:gd name="connsiteY4" fmla="*/ 378396 h 3847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411" h="384746">
                <a:moveTo>
                  <a:pt x="6350" y="378396"/>
                </a:moveTo>
                <a:lnTo>
                  <a:pt x="361061" y="378396"/>
                </a:lnTo>
                <a:lnTo>
                  <a:pt x="361061" y="6350"/>
                </a:lnTo>
                <a:lnTo>
                  <a:pt x="6350" y="6350"/>
                </a:lnTo>
                <a:lnTo>
                  <a:pt x="6350" y="37839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75102" y="3331590"/>
            <a:ext cx="868680" cy="410591"/>
          </a:xfrm>
          <a:custGeom>
            <a:avLst/>
            <a:gdLst>
              <a:gd name="connsiteX0" fmla="*/ 0 w 868680"/>
              <a:gd name="connsiteY0" fmla="*/ 205232 h 410591"/>
              <a:gd name="connsiteX1" fmla="*/ 434339 w 868680"/>
              <a:gd name="connsiteY1" fmla="*/ 0 h 410591"/>
              <a:gd name="connsiteX2" fmla="*/ 868680 w 868680"/>
              <a:gd name="connsiteY2" fmla="*/ 205232 h 410591"/>
              <a:gd name="connsiteX3" fmla="*/ 434339 w 868680"/>
              <a:gd name="connsiteY3" fmla="*/ 410591 h 410591"/>
              <a:gd name="connsiteX4" fmla="*/ 0 w 868680"/>
              <a:gd name="connsiteY4" fmla="*/ 205232 h 410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8680" h="410591">
                <a:moveTo>
                  <a:pt x="0" y="205232"/>
                </a:moveTo>
                <a:cubicBezTo>
                  <a:pt x="0" y="91948"/>
                  <a:pt x="194436" y="0"/>
                  <a:pt x="434339" y="0"/>
                </a:cubicBezTo>
                <a:cubicBezTo>
                  <a:pt x="674242" y="0"/>
                  <a:pt x="868680" y="91948"/>
                  <a:pt x="868680" y="205232"/>
                </a:cubicBezTo>
                <a:cubicBezTo>
                  <a:pt x="868680" y="318643"/>
                  <a:pt x="674242" y="410591"/>
                  <a:pt x="434339" y="410591"/>
                </a:cubicBezTo>
                <a:cubicBezTo>
                  <a:pt x="194436" y="410591"/>
                  <a:pt x="0" y="318643"/>
                  <a:pt x="0" y="20523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68752" y="3325240"/>
            <a:ext cx="881380" cy="423291"/>
          </a:xfrm>
          <a:custGeom>
            <a:avLst/>
            <a:gdLst>
              <a:gd name="connsiteX0" fmla="*/ 6350 w 881380"/>
              <a:gd name="connsiteY0" fmla="*/ 211582 h 423291"/>
              <a:gd name="connsiteX1" fmla="*/ 440689 w 881380"/>
              <a:gd name="connsiteY1" fmla="*/ 6350 h 423291"/>
              <a:gd name="connsiteX2" fmla="*/ 875030 w 881380"/>
              <a:gd name="connsiteY2" fmla="*/ 211582 h 423291"/>
              <a:gd name="connsiteX3" fmla="*/ 440689 w 881380"/>
              <a:gd name="connsiteY3" fmla="*/ 416941 h 423291"/>
              <a:gd name="connsiteX4" fmla="*/ 6350 w 881380"/>
              <a:gd name="connsiteY4" fmla="*/ 211582 h 423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1380" h="423291">
                <a:moveTo>
                  <a:pt x="6350" y="211582"/>
                </a:moveTo>
                <a:cubicBezTo>
                  <a:pt x="6350" y="98298"/>
                  <a:pt x="200786" y="6350"/>
                  <a:pt x="440689" y="6350"/>
                </a:cubicBezTo>
                <a:cubicBezTo>
                  <a:pt x="680592" y="6350"/>
                  <a:pt x="875030" y="98298"/>
                  <a:pt x="875030" y="211582"/>
                </a:cubicBezTo>
                <a:cubicBezTo>
                  <a:pt x="875030" y="324993"/>
                  <a:pt x="680592" y="416941"/>
                  <a:pt x="440689" y="416941"/>
                </a:cubicBezTo>
                <a:cubicBezTo>
                  <a:pt x="200786" y="416941"/>
                  <a:pt x="6350" y="324993"/>
                  <a:pt x="6350" y="21158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09846" y="3331590"/>
            <a:ext cx="918845" cy="410591"/>
          </a:xfrm>
          <a:custGeom>
            <a:avLst/>
            <a:gdLst>
              <a:gd name="connsiteX0" fmla="*/ 0 w 918845"/>
              <a:gd name="connsiteY0" fmla="*/ 205232 h 410591"/>
              <a:gd name="connsiteX1" fmla="*/ 459486 w 918845"/>
              <a:gd name="connsiteY1" fmla="*/ 0 h 410591"/>
              <a:gd name="connsiteX2" fmla="*/ 918845 w 918845"/>
              <a:gd name="connsiteY2" fmla="*/ 205232 h 410591"/>
              <a:gd name="connsiteX3" fmla="*/ 459486 w 918845"/>
              <a:gd name="connsiteY3" fmla="*/ 410591 h 410591"/>
              <a:gd name="connsiteX4" fmla="*/ 0 w 918845"/>
              <a:gd name="connsiteY4" fmla="*/ 205232 h 410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8845" h="410591">
                <a:moveTo>
                  <a:pt x="0" y="205232"/>
                </a:moveTo>
                <a:cubicBezTo>
                  <a:pt x="0" y="91948"/>
                  <a:pt x="205740" y="0"/>
                  <a:pt x="459486" y="0"/>
                </a:cubicBezTo>
                <a:cubicBezTo>
                  <a:pt x="713105" y="0"/>
                  <a:pt x="918845" y="91948"/>
                  <a:pt x="918845" y="205232"/>
                </a:cubicBezTo>
                <a:cubicBezTo>
                  <a:pt x="918845" y="318643"/>
                  <a:pt x="713105" y="410591"/>
                  <a:pt x="459486" y="410591"/>
                </a:cubicBezTo>
                <a:cubicBezTo>
                  <a:pt x="205740" y="410591"/>
                  <a:pt x="0" y="318643"/>
                  <a:pt x="0" y="20523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03496" y="3325240"/>
            <a:ext cx="931545" cy="423291"/>
          </a:xfrm>
          <a:custGeom>
            <a:avLst/>
            <a:gdLst>
              <a:gd name="connsiteX0" fmla="*/ 6350 w 931545"/>
              <a:gd name="connsiteY0" fmla="*/ 211582 h 423291"/>
              <a:gd name="connsiteX1" fmla="*/ 465836 w 931545"/>
              <a:gd name="connsiteY1" fmla="*/ 6350 h 423291"/>
              <a:gd name="connsiteX2" fmla="*/ 925195 w 931545"/>
              <a:gd name="connsiteY2" fmla="*/ 211582 h 423291"/>
              <a:gd name="connsiteX3" fmla="*/ 465836 w 931545"/>
              <a:gd name="connsiteY3" fmla="*/ 416941 h 423291"/>
              <a:gd name="connsiteX4" fmla="*/ 6350 w 931545"/>
              <a:gd name="connsiteY4" fmla="*/ 211582 h 423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31545" h="423291">
                <a:moveTo>
                  <a:pt x="6350" y="211582"/>
                </a:moveTo>
                <a:cubicBezTo>
                  <a:pt x="6350" y="98298"/>
                  <a:pt x="212090" y="6350"/>
                  <a:pt x="465836" y="6350"/>
                </a:cubicBezTo>
                <a:cubicBezTo>
                  <a:pt x="719455" y="6350"/>
                  <a:pt x="925195" y="98298"/>
                  <a:pt x="925195" y="211582"/>
                </a:cubicBezTo>
                <a:cubicBezTo>
                  <a:pt x="925195" y="324993"/>
                  <a:pt x="719455" y="416941"/>
                  <a:pt x="465836" y="416941"/>
                </a:cubicBezTo>
                <a:cubicBezTo>
                  <a:pt x="212090" y="416941"/>
                  <a:pt x="6350" y="324993"/>
                  <a:pt x="6350" y="21158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63717" y="3331590"/>
            <a:ext cx="862965" cy="422910"/>
          </a:xfrm>
          <a:custGeom>
            <a:avLst/>
            <a:gdLst>
              <a:gd name="connsiteX0" fmla="*/ 0 w 862965"/>
              <a:gd name="connsiteY0" fmla="*/ 211455 h 422910"/>
              <a:gd name="connsiteX1" fmla="*/ 431419 w 862965"/>
              <a:gd name="connsiteY1" fmla="*/ 0 h 422910"/>
              <a:gd name="connsiteX2" fmla="*/ 862965 w 862965"/>
              <a:gd name="connsiteY2" fmla="*/ 211455 h 422910"/>
              <a:gd name="connsiteX3" fmla="*/ 431419 w 862965"/>
              <a:gd name="connsiteY3" fmla="*/ 422910 h 422910"/>
              <a:gd name="connsiteX4" fmla="*/ 0 w 862965"/>
              <a:gd name="connsiteY4" fmla="*/ 211455 h 4229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2965" h="422910">
                <a:moveTo>
                  <a:pt x="0" y="211455"/>
                </a:moveTo>
                <a:cubicBezTo>
                  <a:pt x="0" y="94615"/>
                  <a:pt x="193166" y="0"/>
                  <a:pt x="431419" y="0"/>
                </a:cubicBezTo>
                <a:cubicBezTo>
                  <a:pt x="669797" y="0"/>
                  <a:pt x="862965" y="94615"/>
                  <a:pt x="862965" y="211455"/>
                </a:cubicBezTo>
                <a:cubicBezTo>
                  <a:pt x="862965" y="328168"/>
                  <a:pt x="669797" y="422910"/>
                  <a:pt x="431419" y="422910"/>
                </a:cubicBezTo>
                <a:cubicBezTo>
                  <a:pt x="193166" y="422910"/>
                  <a:pt x="0" y="328168"/>
                  <a:pt x="0" y="21145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57367" y="3325240"/>
            <a:ext cx="875665" cy="435610"/>
          </a:xfrm>
          <a:custGeom>
            <a:avLst/>
            <a:gdLst>
              <a:gd name="connsiteX0" fmla="*/ 6350 w 875665"/>
              <a:gd name="connsiteY0" fmla="*/ 217805 h 435610"/>
              <a:gd name="connsiteX1" fmla="*/ 437769 w 875665"/>
              <a:gd name="connsiteY1" fmla="*/ 6350 h 435610"/>
              <a:gd name="connsiteX2" fmla="*/ 869315 w 875665"/>
              <a:gd name="connsiteY2" fmla="*/ 217805 h 435610"/>
              <a:gd name="connsiteX3" fmla="*/ 437769 w 875665"/>
              <a:gd name="connsiteY3" fmla="*/ 429260 h 435610"/>
              <a:gd name="connsiteX4" fmla="*/ 6350 w 875665"/>
              <a:gd name="connsiteY4" fmla="*/ 217805 h 4356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75665" h="435610">
                <a:moveTo>
                  <a:pt x="6350" y="217805"/>
                </a:moveTo>
                <a:cubicBezTo>
                  <a:pt x="6350" y="100965"/>
                  <a:pt x="199516" y="6350"/>
                  <a:pt x="437769" y="6350"/>
                </a:cubicBezTo>
                <a:cubicBezTo>
                  <a:pt x="676147" y="6350"/>
                  <a:pt x="869315" y="100965"/>
                  <a:pt x="869315" y="217805"/>
                </a:cubicBezTo>
                <a:cubicBezTo>
                  <a:pt x="869315" y="334518"/>
                  <a:pt x="676147" y="429260"/>
                  <a:pt x="437769" y="429260"/>
                </a:cubicBezTo>
                <a:cubicBezTo>
                  <a:pt x="199516" y="429260"/>
                  <a:pt x="6350" y="334518"/>
                  <a:pt x="6350" y="21780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59854" y="3306953"/>
            <a:ext cx="896620" cy="422909"/>
          </a:xfrm>
          <a:custGeom>
            <a:avLst/>
            <a:gdLst>
              <a:gd name="connsiteX0" fmla="*/ 0 w 896620"/>
              <a:gd name="connsiteY0" fmla="*/ 211454 h 422909"/>
              <a:gd name="connsiteX1" fmla="*/ 448310 w 896620"/>
              <a:gd name="connsiteY1" fmla="*/ 0 h 422909"/>
              <a:gd name="connsiteX2" fmla="*/ 896620 w 896620"/>
              <a:gd name="connsiteY2" fmla="*/ 211454 h 422909"/>
              <a:gd name="connsiteX3" fmla="*/ 448310 w 896620"/>
              <a:gd name="connsiteY3" fmla="*/ 422909 h 422909"/>
              <a:gd name="connsiteX4" fmla="*/ 0 w 896620"/>
              <a:gd name="connsiteY4" fmla="*/ 211454 h 422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96620" h="422909">
                <a:moveTo>
                  <a:pt x="0" y="211454"/>
                </a:moveTo>
                <a:cubicBezTo>
                  <a:pt x="0" y="94741"/>
                  <a:pt x="200660" y="0"/>
                  <a:pt x="448310" y="0"/>
                </a:cubicBezTo>
                <a:cubicBezTo>
                  <a:pt x="695960" y="0"/>
                  <a:pt x="896620" y="94741"/>
                  <a:pt x="896620" y="211454"/>
                </a:cubicBezTo>
                <a:cubicBezTo>
                  <a:pt x="896620" y="328294"/>
                  <a:pt x="695960" y="422909"/>
                  <a:pt x="448310" y="422909"/>
                </a:cubicBezTo>
                <a:cubicBezTo>
                  <a:pt x="200660" y="422909"/>
                  <a:pt x="0" y="328294"/>
                  <a:pt x="0" y="21145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53504" y="3300603"/>
            <a:ext cx="909320" cy="435609"/>
          </a:xfrm>
          <a:custGeom>
            <a:avLst/>
            <a:gdLst>
              <a:gd name="connsiteX0" fmla="*/ 6350 w 909320"/>
              <a:gd name="connsiteY0" fmla="*/ 217804 h 435609"/>
              <a:gd name="connsiteX1" fmla="*/ 454660 w 909320"/>
              <a:gd name="connsiteY1" fmla="*/ 6350 h 435609"/>
              <a:gd name="connsiteX2" fmla="*/ 902970 w 909320"/>
              <a:gd name="connsiteY2" fmla="*/ 217804 h 435609"/>
              <a:gd name="connsiteX3" fmla="*/ 454660 w 909320"/>
              <a:gd name="connsiteY3" fmla="*/ 429259 h 435609"/>
              <a:gd name="connsiteX4" fmla="*/ 6350 w 909320"/>
              <a:gd name="connsiteY4" fmla="*/ 217804 h 4356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09320" h="435609">
                <a:moveTo>
                  <a:pt x="6350" y="217804"/>
                </a:moveTo>
                <a:cubicBezTo>
                  <a:pt x="6350" y="101091"/>
                  <a:pt x="207010" y="6350"/>
                  <a:pt x="454660" y="6350"/>
                </a:cubicBezTo>
                <a:cubicBezTo>
                  <a:pt x="702310" y="6350"/>
                  <a:pt x="902970" y="101091"/>
                  <a:pt x="902970" y="217804"/>
                </a:cubicBezTo>
                <a:cubicBezTo>
                  <a:pt x="902970" y="334644"/>
                  <a:pt x="702310" y="429259"/>
                  <a:pt x="454660" y="429259"/>
                </a:cubicBezTo>
                <a:cubicBezTo>
                  <a:pt x="207010" y="429259"/>
                  <a:pt x="6350" y="334644"/>
                  <a:pt x="6350" y="21780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31795" y="3057270"/>
            <a:ext cx="308356" cy="268350"/>
          </a:xfrm>
          <a:custGeom>
            <a:avLst/>
            <a:gdLst>
              <a:gd name="connsiteX0" fmla="*/ 302005 w 308356"/>
              <a:gd name="connsiteY0" fmla="*/ 6350 h 268350"/>
              <a:gd name="connsiteX1" fmla="*/ 6350 w 308356"/>
              <a:gd name="connsiteY1" fmla="*/ 262000 h 268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8356" h="268350">
                <a:moveTo>
                  <a:pt x="302005" y="6350"/>
                </a:moveTo>
                <a:lnTo>
                  <a:pt x="6350" y="2620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28338" y="3057270"/>
            <a:ext cx="308229" cy="268350"/>
          </a:xfrm>
          <a:custGeom>
            <a:avLst/>
            <a:gdLst>
              <a:gd name="connsiteX0" fmla="*/ 6350 w 308229"/>
              <a:gd name="connsiteY0" fmla="*/ 6350 h 268350"/>
              <a:gd name="connsiteX1" fmla="*/ 301878 w 308229"/>
              <a:gd name="connsiteY1" fmla="*/ 262000 h 268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8229" h="268350">
                <a:moveTo>
                  <a:pt x="6350" y="6350"/>
                </a:moveTo>
                <a:lnTo>
                  <a:pt x="301878" y="2620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41542" y="3056382"/>
            <a:ext cx="474980" cy="267588"/>
          </a:xfrm>
          <a:custGeom>
            <a:avLst/>
            <a:gdLst>
              <a:gd name="connsiteX0" fmla="*/ 468629 w 474980"/>
              <a:gd name="connsiteY0" fmla="*/ 6350 h 267588"/>
              <a:gd name="connsiteX1" fmla="*/ 6350 w 474980"/>
              <a:gd name="connsiteY1" fmla="*/ 261239 h 267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4980" h="267588">
                <a:moveTo>
                  <a:pt x="468629" y="6350"/>
                </a:moveTo>
                <a:lnTo>
                  <a:pt x="6350" y="26123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52540" y="3056382"/>
            <a:ext cx="433831" cy="267588"/>
          </a:xfrm>
          <a:custGeom>
            <a:avLst/>
            <a:gdLst>
              <a:gd name="connsiteX0" fmla="*/ 6350 w 433831"/>
              <a:gd name="connsiteY0" fmla="*/ 6350 h 267588"/>
              <a:gd name="connsiteX1" fmla="*/ 427481 w 433831"/>
              <a:gd name="connsiteY1" fmla="*/ 261239 h 267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3831" h="267588">
                <a:moveTo>
                  <a:pt x="6350" y="6350"/>
                </a:moveTo>
                <a:lnTo>
                  <a:pt x="427481" y="26123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9100" y="4838700"/>
            <a:ext cx="2705100" cy="1041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0300" y="3238500"/>
            <a:ext cx="165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19400" y="3492500"/>
            <a:ext cx="165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70400" y="34925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02300" y="3492500"/>
            <a:ext cx="165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07200" y="34671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12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92200" y="38608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16100" y="3860800"/>
            <a:ext cx="266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32100" y="38608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21200" y="3860800"/>
            <a:ext cx="266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86500" y="38608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431800"/>
            <a:ext cx="7124700" cy="228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8100" algn="l"/>
                <a:tab pos="152400" algn="l"/>
                <a:tab pos="457200" algn="l"/>
              </a:tabLst>
            </a:pP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二叉树的定义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8100" algn="l"/>
                <a:tab pos="1524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二叉树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：一个有穷的结点集合。</a:t>
            </a:r>
          </a:p>
          <a:p>
            <a:pPr>
              <a:lnSpc>
                <a:spcPts val="2200"/>
              </a:lnSpc>
              <a:tabLst>
                <a:tab pos="38100" algn="l"/>
                <a:tab pos="1524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这个集合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可以为空</a:t>
            </a:r>
          </a:p>
          <a:p>
            <a:pPr>
              <a:lnSpc>
                <a:spcPts val="2800"/>
              </a:lnSpc>
              <a:tabLst>
                <a:tab pos="38100" algn="l"/>
                <a:tab pos="1524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若不为空，则它是由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根结点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和称为其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左子树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33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右子树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33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</a:p>
          <a:p>
            <a:pPr>
              <a:lnSpc>
                <a:spcPts val="1900"/>
              </a:lnSpc>
              <a:tabLst>
                <a:tab pos="38100" algn="l"/>
                <a:tab pos="1524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两个不相交的二叉树组成。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8100" algn="l"/>
                <a:tab pos="1524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二叉树具体五种基本形态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4483100"/>
            <a:ext cx="3657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二叉树的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子树有左右顺序之分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49652" y="1930145"/>
            <a:ext cx="296291" cy="285114"/>
          </a:xfrm>
          <a:custGeom>
            <a:avLst/>
            <a:gdLst>
              <a:gd name="connsiteX0" fmla="*/ 0 w 296291"/>
              <a:gd name="connsiteY0" fmla="*/ 142494 h 285114"/>
              <a:gd name="connsiteX1" fmla="*/ 148208 w 296291"/>
              <a:gd name="connsiteY1" fmla="*/ 0 h 285114"/>
              <a:gd name="connsiteX2" fmla="*/ 296291 w 296291"/>
              <a:gd name="connsiteY2" fmla="*/ 142494 h 285114"/>
              <a:gd name="connsiteX3" fmla="*/ 148208 w 296291"/>
              <a:gd name="connsiteY3" fmla="*/ 285114 h 285114"/>
              <a:gd name="connsiteX4" fmla="*/ 0 w 296291"/>
              <a:gd name="connsiteY4" fmla="*/ 142494 h 2851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291" h="285114">
                <a:moveTo>
                  <a:pt x="0" y="142494"/>
                </a:moveTo>
                <a:cubicBezTo>
                  <a:pt x="0" y="63880"/>
                  <a:pt x="66294" y="0"/>
                  <a:pt x="148208" y="0"/>
                </a:cubicBezTo>
                <a:cubicBezTo>
                  <a:pt x="229997" y="0"/>
                  <a:pt x="296291" y="63880"/>
                  <a:pt x="296291" y="142494"/>
                </a:cubicBezTo>
                <a:cubicBezTo>
                  <a:pt x="296291" y="221233"/>
                  <a:pt x="229997" y="285114"/>
                  <a:pt x="148208" y="285114"/>
                </a:cubicBezTo>
                <a:cubicBezTo>
                  <a:pt x="66294" y="285114"/>
                  <a:pt x="0" y="221233"/>
                  <a:pt x="0" y="14249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43302" y="1923795"/>
            <a:ext cx="308991" cy="297814"/>
          </a:xfrm>
          <a:custGeom>
            <a:avLst/>
            <a:gdLst>
              <a:gd name="connsiteX0" fmla="*/ 6350 w 308991"/>
              <a:gd name="connsiteY0" fmla="*/ 148844 h 297814"/>
              <a:gd name="connsiteX1" fmla="*/ 154558 w 308991"/>
              <a:gd name="connsiteY1" fmla="*/ 6350 h 297814"/>
              <a:gd name="connsiteX2" fmla="*/ 302641 w 308991"/>
              <a:gd name="connsiteY2" fmla="*/ 148844 h 297814"/>
              <a:gd name="connsiteX3" fmla="*/ 154558 w 308991"/>
              <a:gd name="connsiteY3" fmla="*/ 291464 h 297814"/>
              <a:gd name="connsiteX4" fmla="*/ 6350 w 308991"/>
              <a:gd name="connsiteY4" fmla="*/ 148844 h 297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8991" h="297814">
                <a:moveTo>
                  <a:pt x="6350" y="148844"/>
                </a:moveTo>
                <a:cubicBezTo>
                  <a:pt x="6350" y="70230"/>
                  <a:pt x="72644" y="6350"/>
                  <a:pt x="154558" y="6350"/>
                </a:cubicBezTo>
                <a:cubicBezTo>
                  <a:pt x="236347" y="6350"/>
                  <a:pt x="302641" y="70230"/>
                  <a:pt x="302641" y="148844"/>
                </a:cubicBezTo>
                <a:cubicBezTo>
                  <a:pt x="302641" y="227583"/>
                  <a:pt x="236347" y="291464"/>
                  <a:pt x="154558" y="291464"/>
                </a:cubicBezTo>
                <a:cubicBezTo>
                  <a:pt x="72644" y="291464"/>
                  <a:pt x="6350" y="227583"/>
                  <a:pt x="6350" y="1488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24329" y="1974253"/>
            <a:ext cx="163804" cy="166077"/>
          </a:xfrm>
          <a:custGeom>
            <a:avLst/>
            <a:gdLst>
              <a:gd name="connsiteX0" fmla="*/ 0 w 163804"/>
              <a:gd name="connsiteY0" fmla="*/ 166077 h 166077"/>
              <a:gd name="connsiteX1" fmla="*/ 163804 w 163804"/>
              <a:gd name="connsiteY1" fmla="*/ 166077 h 166077"/>
              <a:gd name="connsiteX2" fmla="*/ 163804 w 163804"/>
              <a:gd name="connsiteY2" fmla="*/ 0 h 166077"/>
              <a:gd name="connsiteX3" fmla="*/ 0 w 163804"/>
              <a:gd name="connsiteY3" fmla="*/ 0 h 166077"/>
              <a:gd name="connsiteX4" fmla="*/ 0 w 163804"/>
              <a:gd name="connsiteY4" fmla="*/ 166077 h 166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3804" h="166077">
                <a:moveTo>
                  <a:pt x="0" y="166077"/>
                </a:moveTo>
                <a:lnTo>
                  <a:pt x="163804" y="166077"/>
                </a:lnTo>
                <a:lnTo>
                  <a:pt x="163804" y="0"/>
                </a:lnTo>
                <a:lnTo>
                  <a:pt x="0" y="0"/>
                </a:lnTo>
                <a:lnTo>
                  <a:pt x="0" y="16607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27858" y="1462150"/>
            <a:ext cx="296291" cy="284987"/>
          </a:xfrm>
          <a:custGeom>
            <a:avLst/>
            <a:gdLst>
              <a:gd name="connsiteX0" fmla="*/ 0 w 296291"/>
              <a:gd name="connsiteY0" fmla="*/ 142494 h 284987"/>
              <a:gd name="connsiteX1" fmla="*/ 148208 w 296291"/>
              <a:gd name="connsiteY1" fmla="*/ 0 h 284987"/>
              <a:gd name="connsiteX2" fmla="*/ 296291 w 296291"/>
              <a:gd name="connsiteY2" fmla="*/ 142494 h 284987"/>
              <a:gd name="connsiteX3" fmla="*/ 148208 w 296291"/>
              <a:gd name="connsiteY3" fmla="*/ 284988 h 284987"/>
              <a:gd name="connsiteX4" fmla="*/ 0 w 296291"/>
              <a:gd name="connsiteY4" fmla="*/ 142494 h 2849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291" h="284987">
                <a:moveTo>
                  <a:pt x="0" y="142494"/>
                </a:moveTo>
                <a:cubicBezTo>
                  <a:pt x="0" y="63754"/>
                  <a:pt x="66294" y="0"/>
                  <a:pt x="148208" y="0"/>
                </a:cubicBezTo>
                <a:cubicBezTo>
                  <a:pt x="229997" y="0"/>
                  <a:pt x="296291" y="63754"/>
                  <a:pt x="296291" y="142494"/>
                </a:cubicBezTo>
                <a:cubicBezTo>
                  <a:pt x="296291" y="221106"/>
                  <a:pt x="229997" y="284988"/>
                  <a:pt x="148208" y="284988"/>
                </a:cubicBezTo>
                <a:cubicBezTo>
                  <a:pt x="66294" y="284988"/>
                  <a:pt x="0" y="221106"/>
                  <a:pt x="0" y="14249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21508" y="1455800"/>
            <a:ext cx="308991" cy="297687"/>
          </a:xfrm>
          <a:custGeom>
            <a:avLst/>
            <a:gdLst>
              <a:gd name="connsiteX0" fmla="*/ 6350 w 308991"/>
              <a:gd name="connsiteY0" fmla="*/ 148844 h 297687"/>
              <a:gd name="connsiteX1" fmla="*/ 154558 w 308991"/>
              <a:gd name="connsiteY1" fmla="*/ 6350 h 297687"/>
              <a:gd name="connsiteX2" fmla="*/ 302641 w 308991"/>
              <a:gd name="connsiteY2" fmla="*/ 148844 h 297687"/>
              <a:gd name="connsiteX3" fmla="*/ 154558 w 308991"/>
              <a:gd name="connsiteY3" fmla="*/ 291338 h 297687"/>
              <a:gd name="connsiteX4" fmla="*/ 6350 w 308991"/>
              <a:gd name="connsiteY4" fmla="*/ 148844 h 2976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8991" h="297687">
                <a:moveTo>
                  <a:pt x="6350" y="148844"/>
                </a:moveTo>
                <a:cubicBezTo>
                  <a:pt x="6350" y="70104"/>
                  <a:pt x="72644" y="6350"/>
                  <a:pt x="154558" y="6350"/>
                </a:cubicBezTo>
                <a:cubicBezTo>
                  <a:pt x="236347" y="6350"/>
                  <a:pt x="302641" y="70104"/>
                  <a:pt x="302641" y="148844"/>
                </a:cubicBezTo>
                <a:cubicBezTo>
                  <a:pt x="302641" y="227456"/>
                  <a:pt x="236347" y="291338"/>
                  <a:pt x="154558" y="291338"/>
                </a:cubicBezTo>
                <a:cubicBezTo>
                  <a:pt x="72644" y="291338"/>
                  <a:pt x="6350" y="227456"/>
                  <a:pt x="6350" y="1488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02535" y="1506131"/>
            <a:ext cx="163804" cy="166077"/>
          </a:xfrm>
          <a:custGeom>
            <a:avLst/>
            <a:gdLst>
              <a:gd name="connsiteX0" fmla="*/ 0 w 163804"/>
              <a:gd name="connsiteY0" fmla="*/ 166077 h 166077"/>
              <a:gd name="connsiteX1" fmla="*/ 163804 w 163804"/>
              <a:gd name="connsiteY1" fmla="*/ 166077 h 166077"/>
              <a:gd name="connsiteX2" fmla="*/ 163804 w 163804"/>
              <a:gd name="connsiteY2" fmla="*/ 0 h 166077"/>
              <a:gd name="connsiteX3" fmla="*/ 0 w 163804"/>
              <a:gd name="connsiteY3" fmla="*/ 0 h 166077"/>
              <a:gd name="connsiteX4" fmla="*/ 0 w 163804"/>
              <a:gd name="connsiteY4" fmla="*/ 166077 h 166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3804" h="166077">
                <a:moveTo>
                  <a:pt x="0" y="166077"/>
                </a:moveTo>
                <a:lnTo>
                  <a:pt x="163804" y="166077"/>
                </a:lnTo>
                <a:lnTo>
                  <a:pt x="163804" y="0"/>
                </a:lnTo>
                <a:lnTo>
                  <a:pt x="0" y="0"/>
                </a:lnTo>
                <a:lnTo>
                  <a:pt x="0" y="16607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4222" y="1682876"/>
            <a:ext cx="193294" cy="267588"/>
          </a:xfrm>
          <a:custGeom>
            <a:avLst/>
            <a:gdLst>
              <a:gd name="connsiteX0" fmla="*/ 186944 w 193294"/>
              <a:gd name="connsiteY0" fmla="*/ 6350 h 267588"/>
              <a:gd name="connsiteX1" fmla="*/ 6350 w 193294"/>
              <a:gd name="connsiteY1" fmla="*/ 261239 h 267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3294" h="267588">
                <a:moveTo>
                  <a:pt x="186944" y="6350"/>
                </a:moveTo>
                <a:lnTo>
                  <a:pt x="6350" y="26123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5925" y="2421382"/>
            <a:ext cx="296291" cy="285114"/>
          </a:xfrm>
          <a:custGeom>
            <a:avLst/>
            <a:gdLst>
              <a:gd name="connsiteX0" fmla="*/ 0 w 296291"/>
              <a:gd name="connsiteY0" fmla="*/ 142620 h 285114"/>
              <a:gd name="connsiteX1" fmla="*/ 148208 w 296291"/>
              <a:gd name="connsiteY1" fmla="*/ 0 h 285114"/>
              <a:gd name="connsiteX2" fmla="*/ 296291 w 296291"/>
              <a:gd name="connsiteY2" fmla="*/ 142620 h 285114"/>
              <a:gd name="connsiteX3" fmla="*/ 148208 w 296291"/>
              <a:gd name="connsiteY3" fmla="*/ 285114 h 285114"/>
              <a:gd name="connsiteX4" fmla="*/ 0 w 296291"/>
              <a:gd name="connsiteY4" fmla="*/ 142620 h 2851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291" h="285114">
                <a:moveTo>
                  <a:pt x="0" y="142620"/>
                </a:moveTo>
                <a:cubicBezTo>
                  <a:pt x="0" y="63880"/>
                  <a:pt x="66294" y="0"/>
                  <a:pt x="148208" y="0"/>
                </a:cubicBezTo>
                <a:cubicBezTo>
                  <a:pt x="229997" y="0"/>
                  <a:pt x="296291" y="63880"/>
                  <a:pt x="296291" y="142620"/>
                </a:cubicBezTo>
                <a:cubicBezTo>
                  <a:pt x="296291" y="221233"/>
                  <a:pt x="229997" y="285114"/>
                  <a:pt x="148208" y="285114"/>
                </a:cubicBezTo>
                <a:cubicBezTo>
                  <a:pt x="66294" y="285114"/>
                  <a:pt x="0" y="221233"/>
                  <a:pt x="0" y="14262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79575" y="2415032"/>
            <a:ext cx="308991" cy="297814"/>
          </a:xfrm>
          <a:custGeom>
            <a:avLst/>
            <a:gdLst>
              <a:gd name="connsiteX0" fmla="*/ 6350 w 308991"/>
              <a:gd name="connsiteY0" fmla="*/ 148970 h 297814"/>
              <a:gd name="connsiteX1" fmla="*/ 154558 w 308991"/>
              <a:gd name="connsiteY1" fmla="*/ 6350 h 297814"/>
              <a:gd name="connsiteX2" fmla="*/ 302641 w 308991"/>
              <a:gd name="connsiteY2" fmla="*/ 148970 h 297814"/>
              <a:gd name="connsiteX3" fmla="*/ 154558 w 308991"/>
              <a:gd name="connsiteY3" fmla="*/ 291464 h 297814"/>
              <a:gd name="connsiteX4" fmla="*/ 6350 w 308991"/>
              <a:gd name="connsiteY4" fmla="*/ 148970 h 297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8991" h="297814">
                <a:moveTo>
                  <a:pt x="6350" y="148970"/>
                </a:moveTo>
                <a:cubicBezTo>
                  <a:pt x="6350" y="70230"/>
                  <a:pt x="72644" y="6350"/>
                  <a:pt x="154558" y="6350"/>
                </a:cubicBezTo>
                <a:cubicBezTo>
                  <a:pt x="236347" y="6350"/>
                  <a:pt x="302641" y="70230"/>
                  <a:pt x="302641" y="148970"/>
                </a:cubicBezTo>
                <a:cubicBezTo>
                  <a:pt x="302641" y="227583"/>
                  <a:pt x="236347" y="291464"/>
                  <a:pt x="154558" y="291464"/>
                </a:cubicBezTo>
                <a:cubicBezTo>
                  <a:pt x="72644" y="291464"/>
                  <a:pt x="6350" y="227583"/>
                  <a:pt x="6350" y="14897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60601" y="2465489"/>
            <a:ext cx="163804" cy="166078"/>
          </a:xfrm>
          <a:custGeom>
            <a:avLst/>
            <a:gdLst>
              <a:gd name="connsiteX0" fmla="*/ 0 w 163804"/>
              <a:gd name="connsiteY0" fmla="*/ 166078 h 166078"/>
              <a:gd name="connsiteX1" fmla="*/ 163804 w 163804"/>
              <a:gd name="connsiteY1" fmla="*/ 166078 h 166078"/>
              <a:gd name="connsiteX2" fmla="*/ 163804 w 163804"/>
              <a:gd name="connsiteY2" fmla="*/ 0 h 166078"/>
              <a:gd name="connsiteX3" fmla="*/ 0 w 163804"/>
              <a:gd name="connsiteY3" fmla="*/ 0 h 166078"/>
              <a:gd name="connsiteX4" fmla="*/ 0 w 163804"/>
              <a:gd name="connsiteY4" fmla="*/ 166078 h 1660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3804" h="166078">
                <a:moveTo>
                  <a:pt x="0" y="166078"/>
                </a:moveTo>
                <a:lnTo>
                  <a:pt x="163804" y="166078"/>
                </a:lnTo>
                <a:lnTo>
                  <a:pt x="163804" y="0"/>
                </a:lnTo>
                <a:lnTo>
                  <a:pt x="0" y="0"/>
                </a:lnTo>
                <a:lnTo>
                  <a:pt x="0" y="16607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20494" y="2174113"/>
            <a:ext cx="193294" cy="267588"/>
          </a:xfrm>
          <a:custGeom>
            <a:avLst/>
            <a:gdLst>
              <a:gd name="connsiteX0" fmla="*/ 186944 w 193294"/>
              <a:gd name="connsiteY0" fmla="*/ 6350 h 267588"/>
              <a:gd name="connsiteX1" fmla="*/ 6350 w 193294"/>
              <a:gd name="connsiteY1" fmla="*/ 261238 h 267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3294" h="267588">
                <a:moveTo>
                  <a:pt x="186944" y="6350"/>
                </a:moveTo>
                <a:lnTo>
                  <a:pt x="6350" y="26123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36675" y="2931286"/>
            <a:ext cx="296291" cy="284988"/>
          </a:xfrm>
          <a:custGeom>
            <a:avLst/>
            <a:gdLst>
              <a:gd name="connsiteX0" fmla="*/ 0 w 296291"/>
              <a:gd name="connsiteY0" fmla="*/ 142494 h 284988"/>
              <a:gd name="connsiteX1" fmla="*/ 148082 w 296291"/>
              <a:gd name="connsiteY1" fmla="*/ 0 h 284988"/>
              <a:gd name="connsiteX2" fmla="*/ 296291 w 296291"/>
              <a:gd name="connsiteY2" fmla="*/ 142494 h 284988"/>
              <a:gd name="connsiteX3" fmla="*/ 148082 w 296291"/>
              <a:gd name="connsiteY3" fmla="*/ 284988 h 284988"/>
              <a:gd name="connsiteX4" fmla="*/ 0 w 296291"/>
              <a:gd name="connsiteY4" fmla="*/ 142494 h 2849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291" h="284988">
                <a:moveTo>
                  <a:pt x="0" y="142494"/>
                </a:moveTo>
                <a:cubicBezTo>
                  <a:pt x="0" y="63754"/>
                  <a:pt x="66294" y="0"/>
                  <a:pt x="148082" y="0"/>
                </a:cubicBezTo>
                <a:cubicBezTo>
                  <a:pt x="229997" y="0"/>
                  <a:pt x="296291" y="63754"/>
                  <a:pt x="296291" y="142494"/>
                </a:cubicBezTo>
                <a:cubicBezTo>
                  <a:pt x="296291" y="221233"/>
                  <a:pt x="229997" y="284988"/>
                  <a:pt x="148082" y="284988"/>
                </a:cubicBezTo>
                <a:cubicBezTo>
                  <a:pt x="66294" y="284988"/>
                  <a:pt x="0" y="221233"/>
                  <a:pt x="0" y="14249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30325" y="2924936"/>
            <a:ext cx="308991" cy="297688"/>
          </a:xfrm>
          <a:custGeom>
            <a:avLst/>
            <a:gdLst>
              <a:gd name="connsiteX0" fmla="*/ 6350 w 308991"/>
              <a:gd name="connsiteY0" fmla="*/ 148844 h 297688"/>
              <a:gd name="connsiteX1" fmla="*/ 154432 w 308991"/>
              <a:gd name="connsiteY1" fmla="*/ 6350 h 297688"/>
              <a:gd name="connsiteX2" fmla="*/ 302641 w 308991"/>
              <a:gd name="connsiteY2" fmla="*/ 148844 h 297688"/>
              <a:gd name="connsiteX3" fmla="*/ 154432 w 308991"/>
              <a:gd name="connsiteY3" fmla="*/ 291338 h 297688"/>
              <a:gd name="connsiteX4" fmla="*/ 6350 w 308991"/>
              <a:gd name="connsiteY4" fmla="*/ 148844 h 2976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8991" h="297688">
                <a:moveTo>
                  <a:pt x="6350" y="148844"/>
                </a:moveTo>
                <a:cubicBezTo>
                  <a:pt x="6350" y="70104"/>
                  <a:pt x="72644" y="6350"/>
                  <a:pt x="154432" y="6350"/>
                </a:cubicBezTo>
                <a:cubicBezTo>
                  <a:pt x="236347" y="6350"/>
                  <a:pt x="302641" y="70104"/>
                  <a:pt x="302641" y="148844"/>
                </a:cubicBezTo>
                <a:cubicBezTo>
                  <a:pt x="302641" y="227583"/>
                  <a:pt x="236347" y="291338"/>
                  <a:pt x="154432" y="291338"/>
                </a:cubicBezTo>
                <a:cubicBezTo>
                  <a:pt x="72644" y="291338"/>
                  <a:pt x="6350" y="227583"/>
                  <a:pt x="6350" y="1488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11350" y="2975267"/>
            <a:ext cx="163804" cy="166078"/>
          </a:xfrm>
          <a:custGeom>
            <a:avLst/>
            <a:gdLst>
              <a:gd name="connsiteX0" fmla="*/ 0 w 163804"/>
              <a:gd name="connsiteY0" fmla="*/ 166078 h 166078"/>
              <a:gd name="connsiteX1" fmla="*/ 163804 w 163804"/>
              <a:gd name="connsiteY1" fmla="*/ 166078 h 166078"/>
              <a:gd name="connsiteX2" fmla="*/ 163804 w 163804"/>
              <a:gd name="connsiteY2" fmla="*/ 0 h 166078"/>
              <a:gd name="connsiteX3" fmla="*/ 0 w 163804"/>
              <a:gd name="connsiteY3" fmla="*/ 0 h 166078"/>
              <a:gd name="connsiteX4" fmla="*/ 0 w 163804"/>
              <a:gd name="connsiteY4" fmla="*/ 166078 h 1660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3804" h="166078">
                <a:moveTo>
                  <a:pt x="0" y="166078"/>
                </a:moveTo>
                <a:lnTo>
                  <a:pt x="163804" y="166078"/>
                </a:lnTo>
                <a:lnTo>
                  <a:pt x="163804" y="0"/>
                </a:lnTo>
                <a:lnTo>
                  <a:pt x="0" y="0"/>
                </a:lnTo>
                <a:lnTo>
                  <a:pt x="0" y="16607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71244" y="2683891"/>
            <a:ext cx="193294" cy="267588"/>
          </a:xfrm>
          <a:custGeom>
            <a:avLst/>
            <a:gdLst>
              <a:gd name="connsiteX0" fmla="*/ 186944 w 193294"/>
              <a:gd name="connsiteY0" fmla="*/ 6350 h 267588"/>
              <a:gd name="connsiteX1" fmla="*/ 6350 w 193294"/>
              <a:gd name="connsiteY1" fmla="*/ 261238 h 267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3294" h="267588">
                <a:moveTo>
                  <a:pt x="186944" y="6350"/>
                </a:moveTo>
                <a:lnTo>
                  <a:pt x="6350" y="26123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45935" y="1748027"/>
            <a:ext cx="296544" cy="299592"/>
          </a:xfrm>
          <a:custGeom>
            <a:avLst/>
            <a:gdLst>
              <a:gd name="connsiteX0" fmla="*/ 0 w 296544"/>
              <a:gd name="connsiteY0" fmla="*/ 149860 h 299592"/>
              <a:gd name="connsiteX1" fmla="*/ 148335 w 296544"/>
              <a:gd name="connsiteY1" fmla="*/ 0 h 299592"/>
              <a:gd name="connsiteX2" fmla="*/ 296545 w 296544"/>
              <a:gd name="connsiteY2" fmla="*/ 149860 h 299592"/>
              <a:gd name="connsiteX3" fmla="*/ 148335 w 296544"/>
              <a:gd name="connsiteY3" fmla="*/ 299592 h 299592"/>
              <a:gd name="connsiteX4" fmla="*/ 0 w 296544"/>
              <a:gd name="connsiteY4" fmla="*/ 149860 h 299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4" h="299592">
                <a:moveTo>
                  <a:pt x="0" y="149860"/>
                </a:moveTo>
                <a:cubicBezTo>
                  <a:pt x="0" y="67055"/>
                  <a:pt x="66421" y="0"/>
                  <a:pt x="148335" y="0"/>
                </a:cubicBezTo>
                <a:cubicBezTo>
                  <a:pt x="230123" y="0"/>
                  <a:pt x="296545" y="67055"/>
                  <a:pt x="296545" y="149860"/>
                </a:cubicBezTo>
                <a:cubicBezTo>
                  <a:pt x="296545" y="232536"/>
                  <a:pt x="230123" y="299592"/>
                  <a:pt x="148335" y="299592"/>
                </a:cubicBezTo>
                <a:cubicBezTo>
                  <a:pt x="66421" y="299592"/>
                  <a:pt x="0" y="232536"/>
                  <a:pt x="0" y="1498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9585" y="1741677"/>
            <a:ext cx="309244" cy="312292"/>
          </a:xfrm>
          <a:custGeom>
            <a:avLst/>
            <a:gdLst>
              <a:gd name="connsiteX0" fmla="*/ 6350 w 309244"/>
              <a:gd name="connsiteY0" fmla="*/ 156210 h 312292"/>
              <a:gd name="connsiteX1" fmla="*/ 154685 w 309244"/>
              <a:gd name="connsiteY1" fmla="*/ 6350 h 312292"/>
              <a:gd name="connsiteX2" fmla="*/ 302895 w 309244"/>
              <a:gd name="connsiteY2" fmla="*/ 156210 h 312292"/>
              <a:gd name="connsiteX3" fmla="*/ 154685 w 309244"/>
              <a:gd name="connsiteY3" fmla="*/ 305942 h 312292"/>
              <a:gd name="connsiteX4" fmla="*/ 6350 w 309244"/>
              <a:gd name="connsiteY4" fmla="*/ 156210 h 312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4" h="312292">
                <a:moveTo>
                  <a:pt x="6350" y="156210"/>
                </a:moveTo>
                <a:cubicBezTo>
                  <a:pt x="6350" y="73405"/>
                  <a:pt x="72771" y="6350"/>
                  <a:pt x="154685" y="6350"/>
                </a:cubicBezTo>
                <a:cubicBezTo>
                  <a:pt x="236473" y="6350"/>
                  <a:pt x="302895" y="73405"/>
                  <a:pt x="302895" y="156210"/>
                </a:cubicBezTo>
                <a:cubicBezTo>
                  <a:pt x="302895" y="238886"/>
                  <a:pt x="236473" y="305942"/>
                  <a:pt x="154685" y="305942"/>
                </a:cubicBezTo>
                <a:cubicBezTo>
                  <a:pt x="72771" y="305942"/>
                  <a:pt x="6350" y="238886"/>
                  <a:pt x="6350" y="1562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05907" y="2205863"/>
            <a:ext cx="296417" cy="299592"/>
          </a:xfrm>
          <a:custGeom>
            <a:avLst/>
            <a:gdLst>
              <a:gd name="connsiteX0" fmla="*/ 0 w 296417"/>
              <a:gd name="connsiteY0" fmla="*/ 149860 h 299592"/>
              <a:gd name="connsiteX1" fmla="*/ 148208 w 296417"/>
              <a:gd name="connsiteY1" fmla="*/ 0 h 299592"/>
              <a:gd name="connsiteX2" fmla="*/ 296417 w 296417"/>
              <a:gd name="connsiteY2" fmla="*/ 149860 h 299592"/>
              <a:gd name="connsiteX3" fmla="*/ 148208 w 296417"/>
              <a:gd name="connsiteY3" fmla="*/ 299592 h 299592"/>
              <a:gd name="connsiteX4" fmla="*/ 0 w 296417"/>
              <a:gd name="connsiteY4" fmla="*/ 149860 h 299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417" h="299592">
                <a:moveTo>
                  <a:pt x="0" y="149860"/>
                </a:moveTo>
                <a:cubicBezTo>
                  <a:pt x="0" y="67055"/>
                  <a:pt x="66294" y="0"/>
                  <a:pt x="148208" y="0"/>
                </a:cubicBezTo>
                <a:cubicBezTo>
                  <a:pt x="230123" y="0"/>
                  <a:pt x="296417" y="67055"/>
                  <a:pt x="296417" y="149860"/>
                </a:cubicBezTo>
                <a:cubicBezTo>
                  <a:pt x="296417" y="232536"/>
                  <a:pt x="230123" y="299592"/>
                  <a:pt x="148208" y="299592"/>
                </a:cubicBezTo>
                <a:cubicBezTo>
                  <a:pt x="66294" y="299592"/>
                  <a:pt x="0" y="232536"/>
                  <a:pt x="0" y="1498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99557" y="2199513"/>
            <a:ext cx="309117" cy="312292"/>
          </a:xfrm>
          <a:custGeom>
            <a:avLst/>
            <a:gdLst>
              <a:gd name="connsiteX0" fmla="*/ 6350 w 309117"/>
              <a:gd name="connsiteY0" fmla="*/ 156210 h 312292"/>
              <a:gd name="connsiteX1" fmla="*/ 154558 w 309117"/>
              <a:gd name="connsiteY1" fmla="*/ 6350 h 312292"/>
              <a:gd name="connsiteX2" fmla="*/ 302767 w 309117"/>
              <a:gd name="connsiteY2" fmla="*/ 156210 h 312292"/>
              <a:gd name="connsiteX3" fmla="*/ 154558 w 309117"/>
              <a:gd name="connsiteY3" fmla="*/ 305942 h 312292"/>
              <a:gd name="connsiteX4" fmla="*/ 6350 w 309117"/>
              <a:gd name="connsiteY4" fmla="*/ 156210 h 312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117" h="312292">
                <a:moveTo>
                  <a:pt x="6350" y="156210"/>
                </a:moveTo>
                <a:cubicBezTo>
                  <a:pt x="6350" y="73405"/>
                  <a:pt x="72644" y="6350"/>
                  <a:pt x="154558" y="6350"/>
                </a:cubicBezTo>
                <a:cubicBezTo>
                  <a:pt x="236473" y="6350"/>
                  <a:pt x="302767" y="73405"/>
                  <a:pt x="302767" y="156210"/>
                </a:cubicBezTo>
                <a:cubicBezTo>
                  <a:pt x="302767" y="238886"/>
                  <a:pt x="236473" y="305942"/>
                  <a:pt x="154558" y="305942"/>
                </a:cubicBezTo>
                <a:cubicBezTo>
                  <a:pt x="72644" y="305942"/>
                  <a:pt x="6350" y="238886"/>
                  <a:pt x="6350" y="1562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07808" y="2218054"/>
            <a:ext cx="296545" cy="299592"/>
          </a:xfrm>
          <a:custGeom>
            <a:avLst/>
            <a:gdLst>
              <a:gd name="connsiteX0" fmla="*/ 0 w 296545"/>
              <a:gd name="connsiteY0" fmla="*/ 149860 h 299592"/>
              <a:gd name="connsiteX1" fmla="*/ 148209 w 296545"/>
              <a:gd name="connsiteY1" fmla="*/ 0 h 299592"/>
              <a:gd name="connsiteX2" fmla="*/ 296545 w 296545"/>
              <a:gd name="connsiteY2" fmla="*/ 149860 h 299592"/>
              <a:gd name="connsiteX3" fmla="*/ 148209 w 296545"/>
              <a:gd name="connsiteY3" fmla="*/ 299593 h 299592"/>
              <a:gd name="connsiteX4" fmla="*/ 0 w 296545"/>
              <a:gd name="connsiteY4" fmla="*/ 149860 h 299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5" h="299592">
                <a:moveTo>
                  <a:pt x="0" y="149860"/>
                </a:moveTo>
                <a:cubicBezTo>
                  <a:pt x="0" y="67055"/>
                  <a:pt x="66294" y="0"/>
                  <a:pt x="148209" y="0"/>
                </a:cubicBezTo>
                <a:cubicBezTo>
                  <a:pt x="230123" y="0"/>
                  <a:pt x="296545" y="67055"/>
                  <a:pt x="296545" y="149860"/>
                </a:cubicBezTo>
                <a:cubicBezTo>
                  <a:pt x="296545" y="232537"/>
                  <a:pt x="230123" y="299593"/>
                  <a:pt x="148209" y="299593"/>
                </a:cubicBezTo>
                <a:cubicBezTo>
                  <a:pt x="66294" y="299593"/>
                  <a:pt x="0" y="232537"/>
                  <a:pt x="0" y="1498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01458" y="2211704"/>
            <a:ext cx="309245" cy="312292"/>
          </a:xfrm>
          <a:custGeom>
            <a:avLst/>
            <a:gdLst>
              <a:gd name="connsiteX0" fmla="*/ 6350 w 309245"/>
              <a:gd name="connsiteY0" fmla="*/ 156210 h 312292"/>
              <a:gd name="connsiteX1" fmla="*/ 154559 w 309245"/>
              <a:gd name="connsiteY1" fmla="*/ 6350 h 312292"/>
              <a:gd name="connsiteX2" fmla="*/ 302895 w 309245"/>
              <a:gd name="connsiteY2" fmla="*/ 156210 h 312292"/>
              <a:gd name="connsiteX3" fmla="*/ 154559 w 309245"/>
              <a:gd name="connsiteY3" fmla="*/ 305943 h 312292"/>
              <a:gd name="connsiteX4" fmla="*/ 6350 w 309245"/>
              <a:gd name="connsiteY4" fmla="*/ 156210 h 312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5" h="312292">
                <a:moveTo>
                  <a:pt x="6350" y="156210"/>
                </a:moveTo>
                <a:cubicBezTo>
                  <a:pt x="6350" y="73405"/>
                  <a:pt x="72644" y="6350"/>
                  <a:pt x="154559" y="6350"/>
                </a:cubicBezTo>
                <a:cubicBezTo>
                  <a:pt x="236473" y="6350"/>
                  <a:pt x="302895" y="73405"/>
                  <a:pt x="302895" y="156210"/>
                </a:cubicBezTo>
                <a:cubicBezTo>
                  <a:pt x="302895" y="238887"/>
                  <a:pt x="236473" y="305943"/>
                  <a:pt x="154559" y="305943"/>
                </a:cubicBezTo>
                <a:cubicBezTo>
                  <a:pt x="72644" y="305943"/>
                  <a:pt x="6350" y="238887"/>
                  <a:pt x="6350" y="1562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67146" y="2007107"/>
            <a:ext cx="547877" cy="275716"/>
          </a:xfrm>
          <a:custGeom>
            <a:avLst/>
            <a:gdLst>
              <a:gd name="connsiteX0" fmla="*/ 541527 w 547877"/>
              <a:gd name="connsiteY0" fmla="*/ 6350 h 275716"/>
              <a:gd name="connsiteX1" fmla="*/ 6350 w 547877"/>
              <a:gd name="connsiteY1" fmla="*/ 269367 h 2757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7877" h="275716">
                <a:moveTo>
                  <a:pt x="541527" y="6350"/>
                </a:moveTo>
                <a:lnTo>
                  <a:pt x="6350" y="26936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34559" y="2663698"/>
            <a:ext cx="296545" cy="299592"/>
          </a:xfrm>
          <a:custGeom>
            <a:avLst/>
            <a:gdLst>
              <a:gd name="connsiteX0" fmla="*/ 0 w 296545"/>
              <a:gd name="connsiteY0" fmla="*/ 149859 h 299592"/>
              <a:gd name="connsiteX1" fmla="*/ 148335 w 296545"/>
              <a:gd name="connsiteY1" fmla="*/ 0 h 299592"/>
              <a:gd name="connsiteX2" fmla="*/ 296544 w 296545"/>
              <a:gd name="connsiteY2" fmla="*/ 149859 h 299592"/>
              <a:gd name="connsiteX3" fmla="*/ 148335 w 296545"/>
              <a:gd name="connsiteY3" fmla="*/ 299592 h 299592"/>
              <a:gd name="connsiteX4" fmla="*/ 0 w 296545"/>
              <a:gd name="connsiteY4" fmla="*/ 149859 h 299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5" h="299592">
                <a:moveTo>
                  <a:pt x="0" y="149859"/>
                </a:moveTo>
                <a:cubicBezTo>
                  <a:pt x="0" y="67055"/>
                  <a:pt x="66420" y="0"/>
                  <a:pt x="148335" y="0"/>
                </a:cubicBezTo>
                <a:cubicBezTo>
                  <a:pt x="230123" y="0"/>
                  <a:pt x="296544" y="67055"/>
                  <a:pt x="296544" y="149859"/>
                </a:cubicBezTo>
                <a:cubicBezTo>
                  <a:pt x="296544" y="232536"/>
                  <a:pt x="230123" y="299592"/>
                  <a:pt x="148335" y="299592"/>
                </a:cubicBezTo>
                <a:cubicBezTo>
                  <a:pt x="66420" y="299592"/>
                  <a:pt x="0" y="232536"/>
                  <a:pt x="0" y="14985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28209" y="2657348"/>
            <a:ext cx="309245" cy="312292"/>
          </a:xfrm>
          <a:custGeom>
            <a:avLst/>
            <a:gdLst>
              <a:gd name="connsiteX0" fmla="*/ 6350 w 309245"/>
              <a:gd name="connsiteY0" fmla="*/ 156209 h 312292"/>
              <a:gd name="connsiteX1" fmla="*/ 154685 w 309245"/>
              <a:gd name="connsiteY1" fmla="*/ 6350 h 312292"/>
              <a:gd name="connsiteX2" fmla="*/ 302894 w 309245"/>
              <a:gd name="connsiteY2" fmla="*/ 156209 h 312292"/>
              <a:gd name="connsiteX3" fmla="*/ 154685 w 309245"/>
              <a:gd name="connsiteY3" fmla="*/ 305942 h 312292"/>
              <a:gd name="connsiteX4" fmla="*/ 6350 w 309245"/>
              <a:gd name="connsiteY4" fmla="*/ 156209 h 312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5" h="312292">
                <a:moveTo>
                  <a:pt x="6350" y="156209"/>
                </a:moveTo>
                <a:cubicBezTo>
                  <a:pt x="6350" y="73405"/>
                  <a:pt x="72770" y="6350"/>
                  <a:pt x="154685" y="6350"/>
                </a:cubicBezTo>
                <a:cubicBezTo>
                  <a:pt x="236473" y="6350"/>
                  <a:pt x="302894" y="73405"/>
                  <a:pt x="302894" y="156209"/>
                </a:cubicBezTo>
                <a:cubicBezTo>
                  <a:pt x="302894" y="238886"/>
                  <a:pt x="236473" y="305942"/>
                  <a:pt x="154685" y="305942"/>
                </a:cubicBezTo>
                <a:cubicBezTo>
                  <a:pt x="72770" y="305942"/>
                  <a:pt x="6350" y="238886"/>
                  <a:pt x="6350" y="15620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74715" y="2632075"/>
            <a:ext cx="296544" cy="299592"/>
          </a:xfrm>
          <a:custGeom>
            <a:avLst/>
            <a:gdLst>
              <a:gd name="connsiteX0" fmla="*/ 0 w 296544"/>
              <a:gd name="connsiteY0" fmla="*/ 149732 h 299592"/>
              <a:gd name="connsiteX1" fmla="*/ 148208 w 296544"/>
              <a:gd name="connsiteY1" fmla="*/ 0 h 299592"/>
              <a:gd name="connsiteX2" fmla="*/ 296544 w 296544"/>
              <a:gd name="connsiteY2" fmla="*/ 149732 h 299592"/>
              <a:gd name="connsiteX3" fmla="*/ 148208 w 296544"/>
              <a:gd name="connsiteY3" fmla="*/ 299592 h 299592"/>
              <a:gd name="connsiteX4" fmla="*/ 0 w 296544"/>
              <a:gd name="connsiteY4" fmla="*/ 149732 h 299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4" h="299592">
                <a:moveTo>
                  <a:pt x="0" y="149732"/>
                </a:moveTo>
                <a:cubicBezTo>
                  <a:pt x="0" y="67055"/>
                  <a:pt x="66420" y="0"/>
                  <a:pt x="148208" y="0"/>
                </a:cubicBezTo>
                <a:cubicBezTo>
                  <a:pt x="230123" y="0"/>
                  <a:pt x="296544" y="67055"/>
                  <a:pt x="296544" y="149732"/>
                </a:cubicBezTo>
                <a:cubicBezTo>
                  <a:pt x="296544" y="232536"/>
                  <a:pt x="230123" y="299592"/>
                  <a:pt x="148208" y="299592"/>
                </a:cubicBezTo>
                <a:cubicBezTo>
                  <a:pt x="66420" y="299592"/>
                  <a:pt x="0" y="232536"/>
                  <a:pt x="0" y="14973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68365" y="2625725"/>
            <a:ext cx="309244" cy="312292"/>
          </a:xfrm>
          <a:custGeom>
            <a:avLst/>
            <a:gdLst>
              <a:gd name="connsiteX0" fmla="*/ 6350 w 309244"/>
              <a:gd name="connsiteY0" fmla="*/ 156082 h 312292"/>
              <a:gd name="connsiteX1" fmla="*/ 154558 w 309244"/>
              <a:gd name="connsiteY1" fmla="*/ 6350 h 312292"/>
              <a:gd name="connsiteX2" fmla="*/ 302894 w 309244"/>
              <a:gd name="connsiteY2" fmla="*/ 156082 h 312292"/>
              <a:gd name="connsiteX3" fmla="*/ 154558 w 309244"/>
              <a:gd name="connsiteY3" fmla="*/ 305942 h 312292"/>
              <a:gd name="connsiteX4" fmla="*/ 6350 w 309244"/>
              <a:gd name="connsiteY4" fmla="*/ 156082 h 312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4" h="312292">
                <a:moveTo>
                  <a:pt x="6350" y="156082"/>
                </a:moveTo>
                <a:cubicBezTo>
                  <a:pt x="6350" y="73405"/>
                  <a:pt x="72770" y="6350"/>
                  <a:pt x="154558" y="6350"/>
                </a:cubicBezTo>
                <a:cubicBezTo>
                  <a:pt x="236473" y="6350"/>
                  <a:pt x="302894" y="73405"/>
                  <a:pt x="302894" y="156082"/>
                </a:cubicBezTo>
                <a:cubicBezTo>
                  <a:pt x="302894" y="238886"/>
                  <a:pt x="236473" y="305942"/>
                  <a:pt x="154558" y="305942"/>
                </a:cubicBezTo>
                <a:cubicBezTo>
                  <a:pt x="72770" y="305942"/>
                  <a:pt x="6350" y="238886"/>
                  <a:pt x="6350" y="15608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47841" y="2469895"/>
            <a:ext cx="188721" cy="192912"/>
          </a:xfrm>
          <a:custGeom>
            <a:avLst/>
            <a:gdLst>
              <a:gd name="connsiteX0" fmla="*/ 6350 w 188721"/>
              <a:gd name="connsiteY0" fmla="*/ 6350 h 192912"/>
              <a:gd name="connsiteX1" fmla="*/ 182372 w 188721"/>
              <a:gd name="connsiteY1" fmla="*/ 186563 h 192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8721" h="192912">
                <a:moveTo>
                  <a:pt x="6350" y="6350"/>
                </a:moveTo>
                <a:lnTo>
                  <a:pt x="182372" y="18656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97522" y="1992502"/>
            <a:ext cx="548005" cy="275716"/>
          </a:xfrm>
          <a:custGeom>
            <a:avLst/>
            <a:gdLst>
              <a:gd name="connsiteX0" fmla="*/ 6350 w 548005"/>
              <a:gd name="connsiteY0" fmla="*/ 6350 h 275716"/>
              <a:gd name="connsiteX1" fmla="*/ 541655 w 548005"/>
              <a:gd name="connsiteY1" fmla="*/ 269367 h 2757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005" h="275716">
                <a:moveTo>
                  <a:pt x="6350" y="6350"/>
                </a:moveTo>
                <a:lnTo>
                  <a:pt x="541655" y="26936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1320" y="2482088"/>
            <a:ext cx="181482" cy="202564"/>
          </a:xfrm>
          <a:custGeom>
            <a:avLst/>
            <a:gdLst>
              <a:gd name="connsiteX0" fmla="*/ 175133 w 181482"/>
              <a:gd name="connsiteY0" fmla="*/ 6350 h 202564"/>
              <a:gd name="connsiteX1" fmla="*/ 6350 w 181482"/>
              <a:gd name="connsiteY1" fmla="*/ 196214 h 202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1482" h="202564">
                <a:moveTo>
                  <a:pt x="175133" y="6350"/>
                </a:moveTo>
                <a:lnTo>
                  <a:pt x="6350" y="19621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56251" y="3153282"/>
            <a:ext cx="296417" cy="299592"/>
          </a:xfrm>
          <a:custGeom>
            <a:avLst/>
            <a:gdLst>
              <a:gd name="connsiteX0" fmla="*/ 0 w 296417"/>
              <a:gd name="connsiteY0" fmla="*/ 149732 h 299592"/>
              <a:gd name="connsiteX1" fmla="*/ 148208 w 296417"/>
              <a:gd name="connsiteY1" fmla="*/ 0 h 299592"/>
              <a:gd name="connsiteX2" fmla="*/ 296417 w 296417"/>
              <a:gd name="connsiteY2" fmla="*/ 149732 h 299592"/>
              <a:gd name="connsiteX3" fmla="*/ 148208 w 296417"/>
              <a:gd name="connsiteY3" fmla="*/ 299593 h 299592"/>
              <a:gd name="connsiteX4" fmla="*/ 0 w 296417"/>
              <a:gd name="connsiteY4" fmla="*/ 149732 h 299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417" h="299592">
                <a:moveTo>
                  <a:pt x="0" y="149732"/>
                </a:moveTo>
                <a:cubicBezTo>
                  <a:pt x="0" y="67056"/>
                  <a:pt x="66294" y="0"/>
                  <a:pt x="148208" y="0"/>
                </a:cubicBezTo>
                <a:cubicBezTo>
                  <a:pt x="230123" y="0"/>
                  <a:pt x="296417" y="67056"/>
                  <a:pt x="296417" y="149732"/>
                </a:cubicBezTo>
                <a:cubicBezTo>
                  <a:pt x="296417" y="232537"/>
                  <a:pt x="230123" y="299593"/>
                  <a:pt x="148208" y="299593"/>
                </a:cubicBezTo>
                <a:cubicBezTo>
                  <a:pt x="66294" y="299593"/>
                  <a:pt x="0" y="232537"/>
                  <a:pt x="0" y="14973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49901" y="3146932"/>
            <a:ext cx="309117" cy="312292"/>
          </a:xfrm>
          <a:custGeom>
            <a:avLst/>
            <a:gdLst>
              <a:gd name="connsiteX0" fmla="*/ 6350 w 309117"/>
              <a:gd name="connsiteY0" fmla="*/ 156082 h 312292"/>
              <a:gd name="connsiteX1" fmla="*/ 154558 w 309117"/>
              <a:gd name="connsiteY1" fmla="*/ 6350 h 312292"/>
              <a:gd name="connsiteX2" fmla="*/ 302767 w 309117"/>
              <a:gd name="connsiteY2" fmla="*/ 156082 h 312292"/>
              <a:gd name="connsiteX3" fmla="*/ 154558 w 309117"/>
              <a:gd name="connsiteY3" fmla="*/ 305943 h 312292"/>
              <a:gd name="connsiteX4" fmla="*/ 6350 w 309117"/>
              <a:gd name="connsiteY4" fmla="*/ 156082 h 312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117" h="312292">
                <a:moveTo>
                  <a:pt x="6350" y="156082"/>
                </a:moveTo>
                <a:cubicBezTo>
                  <a:pt x="6350" y="73406"/>
                  <a:pt x="72644" y="6350"/>
                  <a:pt x="154558" y="6350"/>
                </a:cubicBezTo>
                <a:cubicBezTo>
                  <a:pt x="236473" y="6350"/>
                  <a:pt x="302767" y="73406"/>
                  <a:pt x="302767" y="156082"/>
                </a:cubicBezTo>
                <a:cubicBezTo>
                  <a:pt x="302767" y="238887"/>
                  <a:pt x="236473" y="305943"/>
                  <a:pt x="154558" y="305943"/>
                </a:cubicBezTo>
                <a:cubicBezTo>
                  <a:pt x="72644" y="305943"/>
                  <a:pt x="6350" y="238887"/>
                  <a:pt x="6350" y="15608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37123" y="3141091"/>
            <a:ext cx="296545" cy="299592"/>
          </a:xfrm>
          <a:custGeom>
            <a:avLst/>
            <a:gdLst>
              <a:gd name="connsiteX0" fmla="*/ 0 w 296545"/>
              <a:gd name="connsiteY0" fmla="*/ 149732 h 299592"/>
              <a:gd name="connsiteX1" fmla="*/ 148209 w 296545"/>
              <a:gd name="connsiteY1" fmla="*/ 0 h 299592"/>
              <a:gd name="connsiteX2" fmla="*/ 296545 w 296545"/>
              <a:gd name="connsiteY2" fmla="*/ 149732 h 299592"/>
              <a:gd name="connsiteX3" fmla="*/ 148209 w 296545"/>
              <a:gd name="connsiteY3" fmla="*/ 299593 h 299592"/>
              <a:gd name="connsiteX4" fmla="*/ 0 w 296545"/>
              <a:gd name="connsiteY4" fmla="*/ 149732 h 299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5" h="299592">
                <a:moveTo>
                  <a:pt x="0" y="149732"/>
                </a:moveTo>
                <a:cubicBezTo>
                  <a:pt x="0" y="67055"/>
                  <a:pt x="66294" y="0"/>
                  <a:pt x="148209" y="0"/>
                </a:cubicBezTo>
                <a:cubicBezTo>
                  <a:pt x="230123" y="0"/>
                  <a:pt x="296545" y="67055"/>
                  <a:pt x="296545" y="149732"/>
                </a:cubicBezTo>
                <a:cubicBezTo>
                  <a:pt x="296545" y="232537"/>
                  <a:pt x="230123" y="299593"/>
                  <a:pt x="148209" y="299593"/>
                </a:cubicBezTo>
                <a:cubicBezTo>
                  <a:pt x="66294" y="299593"/>
                  <a:pt x="0" y="232537"/>
                  <a:pt x="0" y="14973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30773" y="3134741"/>
            <a:ext cx="309245" cy="312292"/>
          </a:xfrm>
          <a:custGeom>
            <a:avLst/>
            <a:gdLst>
              <a:gd name="connsiteX0" fmla="*/ 6350 w 309245"/>
              <a:gd name="connsiteY0" fmla="*/ 156082 h 312292"/>
              <a:gd name="connsiteX1" fmla="*/ 154559 w 309245"/>
              <a:gd name="connsiteY1" fmla="*/ 6350 h 312292"/>
              <a:gd name="connsiteX2" fmla="*/ 302895 w 309245"/>
              <a:gd name="connsiteY2" fmla="*/ 156082 h 312292"/>
              <a:gd name="connsiteX3" fmla="*/ 154559 w 309245"/>
              <a:gd name="connsiteY3" fmla="*/ 305943 h 312292"/>
              <a:gd name="connsiteX4" fmla="*/ 6350 w 309245"/>
              <a:gd name="connsiteY4" fmla="*/ 156082 h 312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5" h="312292">
                <a:moveTo>
                  <a:pt x="6350" y="156082"/>
                </a:moveTo>
                <a:cubicBezTo>
                  <a:pt x="6350" y="73405"/>
                  <a:pt x="72644" y="6350"/>
                  <a:pt x="154559" y="6350"/>
                </a:cubicBezTo>
                <a:cubicBezTo>
                  <a:pt x="236473" y="6350"/>
                  <a:pt x="302895" y="73405"/>
                  <a:pt x="302895" y="156082"/>
                </a:cubicBezTo>
                <a:cubicBezTo>
                  <a:pt x="302895" y="238887"/>
                  <a:pt x="236473" y="305943"/>
                  <a:pt x="154559" y="305943"/>
                </a:cubicBezTo>
                <a:cubicBezTo>
                  <a:pt x="72644" y="305943"/>
                  <a:pt x="6350" y="238887"/>
                  <a:pt x="6350" y="15608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11800" y="3187407"/>
            <a:ext cx="163931" cy="174536"/>
          </a:xfrm>
          <a:custGeom>
            <a:avLst/>
            <a:gdLst>
              <a:gd name="connsiteX0" fmla="*/ 0 w 163931"/>
              <a:gd name="connsiteY0" fmla="*/ 174536 h 174536"/>
              <a:gd name="connsiteX1" fmla="*/ 163931 w 163931"/>
              <a:gd name="connsiteY1" fmla="*/ 174536 h 174536"/>
              <a:gd name="connsiteX2" fmla="*/ 163931 w 163931"/>
              <a:gd name="connsiteY2" fmla="*/ 0 h 174536"/>
              <a:gd name="connsiteX3" fmla="*/ 0 w 163931"/>
              <a:gd name="connsiteY3" fmla="*/ 0 h 174536"/>
              <a:gd name="connsiteX4" fmla="*/ 0 w 163931"/>
              <a:gd name="connsiteY4" fmla="*/ 174536 h 174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3931" h="174536">
                <a:moveTo>
                  <a:pt x="0" y="174536"/>
                </a:moveTo>
                <a:lnTo>
                  <a:pt x="163931" y="174536"/>
                </a:lnTo>
                <a:lnTo>
                  <a:pt x="163931" y="0"/>
                </a:lnTo>
                <a:lnTo>
                  <a:pt x="0" y="0"/>
                </a:lnTo>
                <a:lnTo>
                  <a:pt x="0" y="17453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42839" y="2930144"/>
            <a:ext cx="87376" cy="227075"/>
          </a:xfrm>
          <a:custGeom>
            <a:avLst/>
            <a:gdLst>
              <a:gd name="connsiteX0" fmla="*/ 6350 w 87376"/>
              <a:gd name="connsiteY0" fmla="*/ 6350 h 227075"/>
              <a:gd name="connsiteX1" fmla="*/ 81026 w 87376"/>
              <a:gd name="connsiteY1" fmla="*/ 220726 h 227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376" h="227075">
                <a:moveTo>
                  <a:pt x="6350" y="6350"/>
                </a:moveTo>
                <a:lnTo>
                  <a:pt x="81026" y="22072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40273" y="2930144"/>
            <a:ext cx="89915" cy="251333"/>
          </a:xfrm>
          <a:custGeom>
            <a:avLst/>
            <a:gdLst>
              <a:gd name="connsiteX0" fmla="*/ 83566 w 89915"/>
              <a:gd name="connsiteY0" fmla="*/ 6350 h 251333"/>
              <a:gd name="connsiteX1" fmla="*/ 6350 w 89915"/>
              <a:gd name="connsiteY1" fmla="*/ 244982 h 2513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9915" h="251333">
                <a:moveTo>
                  <a:pt x="83566" y="6350"/>
                </a:moveTo>
                <a:lnTo>
                  <a:pt x="6350" y="2449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91453" y="3128898"/>
            <a:ext cx="296545" cy="299592"/>
          </a:xfrm>
          <a:custGeom>
            <a:avLst/>
            <a:gdLst>
              <a:gd name="connsiteX0" fmla="*/ 0 w 296545"/>
              <a:gd name="connsiteY0" fmla="*/ 149733 h 299592"/>
              <a:gd name="connsiteX1" fmla="*/ 148336 w 296545"/>
              <a:gd name="connsiteY1" fmla="*/ 0 h 299592"/>
              <a:gd name="connsiteX2" fmla="*/ 296545 w 296545"/>
              <a:gd name="connsiteY2" fmla="*/ 149733 h 299592"/>
              <a:gd name="connsiteX3" fmla="*/ 148336 w 296545"/>
              <a:gd name="connsiteY3" fmla="*/ 299592 h 299592"/>
              <a:gd name="connsiteX4" fmla="*/ 0 w 296545"/>
              <a:gd name="connsiteY4" fmla="*/ 149733 h 299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5" h="299592">
                <a:moveTo>
                  <a:pt x="0" y="149733"/>
                </a:moveTo>
                <a:cubicBezTo>
                  <a:pt x="0" y="67055"/>
                  <a:pt x="66421" y="0"/>
                  <a:pt x="148336" y="0"/>
                </a:cubicBezTo>
                <a:cubicBezTo>
                  <a:pt x="230124" y="0"/>
                  <a:pt x="296545" y="67055"/>
                  <a:pt x="296545" y="149733"/>
                </a:cubicBezTo>
                <a:cubicBezTo>
                  <a:pt x="296545" y="232536"/>
                  <a:pt x="230124" y="299592"/>
                  <a:pt x="148336" y="299592"/>
                </a:cubicBezTo>
                <a:cubicBezTo>
                  <a:pt x="66421" y="299592"/>
                  <a:pt x="0" y="232536"/>
                  <a:pt x="0" y="14973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5103" y="3122548"/>
            <a:ext cx="309245" cy="312292"/>
          </a:xfrm>
          <a:custGeom>
            <a:avLst/>
            <a:gdLst>
              <a:gd name="connsiteX0" fmla="*/ 6350 w 309245"/>
              <a:gd name="connsiteY0" fmla="*/ 156083 h 312292"/>
              <a:gd name="connsiteX1" fmla="*/ 154686 w 309245"/>
              <a:gd name="connsiteY1" fmla="*/ 6350 h 312292"/>
              <a:gd name="connsiteX2" fmla="*/ 302895 w 309245"/>
              <a:gd name="connsiteY2" fmla="*/ 156083 h 312292"/>
              <a:gd name="connsiteX3" fmla="*/ 154686 w 309245"/>
              <a:gd name="connsiteY3" fmla="*/ 305942 h 312292"/>
              <a:gd name="connsiteX4" fmla="*/ 6350 w 309245"/>
              <a:gd name="connsiteY4" fmla="*/ 156083 h 312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5" h="312292">
                <a:moveTo>
                  <a:pt x="6350" y="156083"/>
                </a:moveTo>
                <a:cubicBezTo>
                  <a:pt x="6350" y="73405"/>
                  <a:pt x="72771" y="6350"/>
                  <a:pt x="154686" y="6350"/>
                </a:cubicBezTo>
                <a:cubicBezTo>
                  <a:pt x="236474" y="6350"/>
                  <a:pt x="302895" y="73405"/>
                  <a:pt x="302895" y="156083"/>
                </a:cubicBezTo>
                <a:cubicBezTo>
                  <a:pt x="302895" y="238886"/>
                  <a:pt x="236474" y="305942"/>
                  <a:pt x="154686" y="305942"/>
                </a:cubicBezTo>
                <a:cubicBezTo>
                  <a:pt x="72771" y="305942"/>
                  <a:pt x="6350" y="238886"/>
                  <a:pt x="6350" y="15608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9734" y="2925317"/>
            <a:ext cx="94614" cy="231902"/>
          </a:xfrm>
          <a:custGeom>
            <a:avLst/>
            <a:gdLst>
              <a:gd name="connsiteX0" fmla="*/ 88264 w 94614"/>
              <a:gd name="connsiteY0" fmla="*/ 6350 h 231902"/>
              <a:gd name="connsiteX1" fmla="*/ 6350 w 94614"/>
              <a:gd name="connsiteY1" fmla="*/ 225552 h 231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4" h="231902">
                <a:moveTo>
                  <a:pt x="88264" y="6350"/>
                </a:moveTo>
                <a:lnTo>
                  <a:pt x="6350" y="22555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38873" y="2651632"/>
            <a:ext cx="296544" cy="299466"/>
          </a:xfrm>
          <a:custGeom>
            <a:avLst/>
            <a:gdLst>
              <a:gd name="connsiteX0" fmla="*/ 0 w 296544"/>
              <a:gd name="connsiteY0" fmla="*/ 149733 h 299466"/>
              <a:gd name="connsiteX1" fmla="*/ 148335 w 296544"/>
              <a:gd name="connsiteY1" fmla="*/ 0 h 299466"/>
              <a:gd name="connsiteX2" fmla="*/ 296544 w 296544"/>
              <a:gd name="connsiteY2" fmla="*/ 149733 h 299466"/>
              <a:gd name="connsiteX3" fmla="*/ 148335 w 296544"/>
              <a:gd name="connsiteY3" fmla="*/ 299466 h 299466"/>
              <a:gd name="connsiteX4" fmla="*/ 0 w 296544"/>
              <a:gd name="connsiteY4" fmla="*/ 149733 h 2994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4" h="299466">
                <a:moveTo>
                  <a:pt x="0" y="149733"/>
                </a:moveTo>
                <a:cubicBezTo>
                  <a:pt x="0" y="67056"/>
                  <a:pt x="66420" y="0"/>
                  <a:pt x="148335" y="0"/>
                </a:cubicBezTo>
                <a:cubicBezTo>
                  <a:pt x="230251" y="0"/>
                  <a:pt x="296544" y="67056"/>
                  <a:pt x="296544" y="149733"/>
                </a:cubicBezTo>
                <a:cubicBezTo>
                  <a:pt x="296544" y="232410"/>
                  <a:pt x="230251" y="299466"/>
                  <a:pt x="148335" y="299466"/>
                </a:cubicBezTo>
                <a:cubicBezTo>
                  <a:pt x="66420" y="299466"/>
                  <a:pt x="0" y="232410"/>
                  <a:pt x="0" y="14973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32523" y="2645282"/>
            <a:ext cx="309244" cy="312166"/>
          </a:xfrm>
          <a:custGeom>
            <a:avLst/>
            <a:gdLst>
              <a:gd name="connsiteX0" fmla="*/ 6350 w 309244"/>
              <a:gd name="connsiteY0" fmla="*/ 156083 h 312166"/>
              <a:gd name="connsiteX1" fmla="*/ 154685 w 309244"/>
              <a:gd name="connsiteY1" fmla="*/ 6350 h 312166"/>
              <a:gd name="connsiteX2" fmla="*/ 302894 w 309244"/>
              <a:gd name="connsiteY2" fmla="*/ 156083 h 312166"/>
              <a:gd name="connsiteX3" fmla="*/ 154685 w 309244"/>
              <a:gd name="connsiteY3" fmla="*/ 305816 h 312166"/>
              <a:gd name="connsiteX4" fmla="*/ 6350 w 309244"/>
              <a:gd name="connsiteY4" fmla="*/ 156083 h 312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4" h="312166">
                <a:moveTo>
                  <a:pt x="6350" y="156083"/>
                </a:moveTo>
                <a:cubicBezTo>
                  <a:pt x="6350" y="73406"/>
                  <a:pt x="72770" y="6350"/>
                  <a:pt x="154685" y="6350"/>
                </a:cubicBezTo>
                <a:cubicBezTo>
                  <a:pt x="236601" y="6350"/>
                  <a:pt x="302894" y="73406"/>
                  <a:pt x="302894" y="156083"/>
                </a:cubicBezTo>
                <a:cubicBezTo>
                  <a:pt x="302894" y="238760"/>
                  <a:pt x="236601" y="305816"/>
                  <a:pt x="154685" y="305816"/>
                </a:cubicBezTo>
                <a:cubicBezTo>
                  <a:pt x="72770" y="305816"/>
                  <a:pt x="6350" y="238760"/>
                  <a:pt x="6350" y="15608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79030" y="2619882"/>
            <a:ext cx="296544" cy="299592"/>
          </a:xfrm>
          <a:custGeom>
            <a:avLst/>
            <a:gdLst>
              <a:gd name="connsiteX0" fmla="*/ 0 w 296544"/>
              <a:gd name="connsiteY0" fmla="*/ 149860 h 299592"/>
              <a:gd name="connsiteX1" fmla="*/ 148335 w 296544"/>
              <a:gd name="connsiteY1" fmla="*/ 0 h 299592"/>
              <a:gd name="connsiteX2" fmla="*/ 296544 w 296544"/>
              <a:gd name="connsiteY2" fmla="*/ 149860 h 299592"/>
              <a:gd name="connsiteX3" fmla="*/ 148335 w 296544"/>
              <a:gd name="connsiteY3" fmla="*/ 299593 h 299592"/>
              <a:gd name="connsiteX4" fmla="*/ 0 w 296544"/>
              <a:gd name="connsiteY4" fmla="*/ 149860 h 299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4" h="299592">
                <a:moveTo>
                  <a:pt x="0" y="149860"/>
                </a:moveTo>
                <a:cubicBezTo>
                  <a:pt x="0" y="67056"/>
                  <a:pt x="66420" y="0"/>
                  <a:pt x="148335" y="0"/>
                </a:cubicBezTo>
                <a:cubicBezTo>
                  <a:pt x="230123" y="0"/>
                  <a:pt x="296544" y="67056"/>
                  <a:pt x="296544" y="149860"/>
                </a:cubicBezTo>
                <a:cubicBezTo>
                  <a:pt x="296544" y="232537"/>
                  <a:pt x="230123" y="299593"/>
                  <a:pt x="148335" y="299593"/>
                </a:cubicBezTo>
                <a:cubicBezTo>
                  <a:pt x="66420" y="299593"/>
                  <a:pt x="0" y="232537"/>
                  <a:pt x="0" y="1498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72680" y="2613532"/>
            <a:ext cx="309244" cy="312292"/>
          </a:xfrm>
          <a:custGeom>
            <a:avLst/>
            <a:gdLst>
              <a:gd name="connsiteX0" fmla="*/ 6350 w 309244"/>
              <a:gd name="connsiteY0" fmla="*/ 156210 h 312292"/>
              <a:gd name="connsiteX1" fmla="*/ 154685 w 309244"/>
              <a:gd name="connsiteY1" fmla="*/ 6350 h 312292"/>
              <a:gd name="connsiteX2" fmla="*/ 302894 w 309244"/>
              <a:gd name="connsiteY2" fmla="*/ 156210 h 312292"/>
              <a:gd name="connsiteX3" fmla="*/ 154685 w 309244"/>
              <a:gd name="connsiteY3" fmla="*/ 305943 h 312292"/>
              <a:gd name="connsiteX4" fmla="*/ 6350 w 309244"/>
              <a:gd name="connsiteY4" fmla="*/ 156210 h 312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4" h="312292">
                <a:moveTo>
                  <a:pt x="6350" y="156210"/>
                </a:moveTo>
                <a:cubicBezTo>
                  <a:pt x="6350" y="73406"/>
                  <a:pt x="72770" y="6350"/>
                  <a:pt x="154685" y="6350"/>
                </a:cubicBezTo>
                <a:cubicBezTo>
                  <a:pt x="236473" y="6350"/>
                  <a:pt x="302894" y="73406"/>
                  <a:pt x="302894" y="156210"/>
                </a:cubicBezTo>
                <a:cubicBezTo>
                  <a:pt x="302894" y="238887"/>
                  <a:pt x="236473" y="305943"/>
                  <a:pt x="154685" y="305943"/>
                </a:cubicBezTo>
                <a:cubicBezTo>
                  <a:pt x="72770" y="305943"/>
                  <a:pt x="6350" y="238887"/>
                  <a:pt x="6350" y="1562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52156" y="2457704"/>
            <a:ext cx="188721" cy="192912"/>
          </a:xfrm>
          <a:custGeom>
            <a:avLst/>
            <a:gdLst>
              <a:gd name="connsiteX0" fmla="*/ 6350 w 188721"/>
              <a:gd name="connsiteY0" fmla="*/ 6350 h 192912"/>
              <a:gd name="connsiteX1" fmla="*/ 182372 w 188721"/>
              <a:gd name="connsiteY1" fmla="*/ 186563 h 192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8721" h="192912">
                <a:moveTo>
                  <a:pt x="6350" y="6350"/>
                </a:moveTo>
                <a:lnTo>
                  <a:pt x="182372" y="18656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85761" y="2469895"/>
            <a:ext cx="181355" cy="202692"/>
          </a:xfrm>
          <a:custGeom>
            <a:avLst/>
            <a:gdLst>
              <a:gd name="connsiteX0" fmla="*/ 175006 w 181355"/>
              <a:gd name="connsiteY0" fmla="*/ 6350 h 202692"/>
              <a:gd name="connsiteX1" fmla="*/ 6350 w 181355"/>
              <a:gd name="connsiteY1" fmla="*/ 196342 h 2026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1355" h="202692">
                <a:moveTo>
                  <a:pt x="175006" y="6350"/>
                </a:moveTo>
                <a:lnTo>
                  <a:pt x="6350" y="19634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11189" y="3114675"/>
            <a:ext cx="296417" cy="299973"/>
          </a:xfrm>
          <a:custGeom>
            <a:avLst/>
            <a:gdLst>
              <a:gd name="connsiteX0" fmla="*/ 0 w 296417"/>
              <a:gd name="connsiteY0" fmla="*/ 149986 h 299973"/>
              <a:gd name="connsiteX1" fmla="*/ 148208 w 296417"/>
              <a:gd name="connsiteY1" fmla="*/ 0 h 299973"/>
              <a:gd name="connsiteX2" fmla="*/ 296417 w 296417"/>
              <a:gd name="connsiteY2" fmla="*/ 149986 h 299973"/>
              <a:gd name="connsiteX3" fmla="*/ 148208 w 296417"/>
              <a:gd name="connsiteY3" fmla="*/ 299973 h 299973"/>
              <a:gd name="connsiteX4" fmla="*/ 0 w 296417"/>
              <a:gd name="connsiteY4" fmla="*/ 149986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417" h="299973">
                <a:moveTo>
                  <a:pt x="0" y="149986"/>
                </a:moveTo>
                <a:cubicBezTo>
                  <a:pt x="0" y="67182"/>
                  <a:pt x="66420" y="0"/>
                  <a:pt x="148208" y="0"/>
                </a:cubicBezTo>
                <a:cubicBezTo>
                  <a:pt x="229996" y="0"/>
                  <a:pt x="296417" y="67182"/>
                  <a:pt x="296417" y="149986"/>
                </a:cubicBezTo>
                <a:cubicBezTo>
                  <a:pt x="296417" y="232790"/>
                  <a:pt x="229996" y="299973"/>
                  <a:pt x="148208" y="299973"/>
                </a:cubicBezTo>
                <a:cubicBezTo>
                  <a:pt x="66420" y="299973"/>
                  <a:pt x="0" y="232790"/>
                  <a:pt x="0" y="14998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04839" y="3108325"/>
            <a:ext cx="309117" cy="312673"/>
          </a:xfrm>
          <a:custGeom>
            <a:avLst/>
            <a:gdLst>
              <a:gd name="connsiteX0" fmla="*/ 6350 w 309117"/>
              <a:gd name="connsiteY0" fmla="*/ 156336 h 312673"/>
              <a:gd name="connsiteX1" fmla="*/ 154558 w 309117"/>
              <a:gd name="connsiteY1" fmla="*/ 6350 h 312673"/>
              <a:gd name="connsiteX2" fmla="*/ 302767 w 309117"/>
              <a:gd name="connsiteY2" fmla="*/ 156336 h 312673"/>
              <a:gd name="connsiteX3" fmla="*/ 154558 w 309117"/>
              <a:gd name="connsiteY3" fmla="*/ 306323 h 312673"/>
              <a:gd name="connsiteX4" fmla="*/ 6350 w 309117"/>
              <a:gd name="connsiteY4" fmla="*/ 156336 h 3126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117" h="312673">
                <a:moveTo>
                  <a:pt x="6350" y="156336"/>
                </a:moveTo>
                <a:cubicBezTo>
                  <a:pt x="6350" y="73532"/>
                  <a:pt x="72770" y="6350"/>
                  <a:pt x="154558" y="6350"/>
                </a:cubicBezTo>
                <a:cubicBezTo>
                  <a:pt x="236346" y="6350"/>
                  <a:pt x="302767" y="73532"/>
                  <a:pt x="302767" y="156336"/>
                </a:cubicBezTo>
                <a:cubicBezTo>
                  <a:pt x="302767" y="239140"/>
                  <a:pt x="236346" y="306323"/>
                  <a:pt x="154558" y="306323"/>
                </a:cubicBezTo>
                <a:cubicBezTo>
                  <a:pt x="72770" y="306323"/>
                  <a:pt x="6350" y="239140"/>
                  <a:pt x="6350" y="15633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92901" y="2908300"/>
            <a:ext cx="111379" cy="237109"/>
          </a:xfrm>
          <a:custGeom>
            <a:avLst/>
            <a:gdLst>
              <a:gd name="connsiteX0" fmla="*/ 6350 w 111379"/>
              <a:gd name="connsiteY0" fmla="*/ 6350 h 237109"/>
              <a:gd name="connsiteX1" fmla="*/ 105028 w 111379"/>
              <a:gd name="connsiteY1" fmla="*/ 230758 h 2371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1379" h="237109">
                <a:moveTo>
                  <a:pt x="6350" y="6350"/>
                </a:moveTo>
                <a:lnTo>
                  <a:pt x="105028" y="23075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87108" y="3151251"/>
            <a:ext cx="296291" cy="299973"/>
          </a:xfrm>
          <a:custGeom>
            <a:avLst/>
            <a:gdLst>
              <a:gd name="connsiteX0" fmla="*/ 0 w 296291"/>
              <a:gd name="connsiteY0" fmla="*/ 149986 h 299973"/>
              <a:gd name="connsiteX1" fmla="*/ 148082 w 296291"/>
              <a:gd name="connsiteY1" fmla="*/ 0 h 299973"/>
              <a:gd name="connsiteX2" fmla="*/ 296291 w 296291"/>
              <a:gd name="connsiteY2" fmla="*/ 149986 h 299973"/>
              <a:gd name="connsiteX3" fmla="*/ 148082 w 296291"/>
              <a:gd name="connsiteY3" fmla="*/ 299973 h 299973"/>
              <a:gd name="connsiteX4" fmla="*/ 0 w 296291"/>
              <a:gd name="connsiteY4" fmla="*/ 149986 h 2999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291" h="299973">
                <a:moveTo>
                  <a:pt x="0" y="149986"/>
                </a:moveTo>
                <a:cubicBezTo>
                  <a:pt x="0" y="67182"/>
                  <a:pt x="66294" y="0"/>
                  <a:pt x="148082" y="0"/>
                </a:cubicBezTo>
                <a:cubicBezTo>
                  <a:pt x="229997" y="0"/>
                  <a:pt x="296291" y="67182"/>
                  <a:pt x="296291" y="149986"/>
                </a:cubicBezTo>
                <a:cubicBezTo>
                  <a:pt x="296291" y="232790"/>
                  <a:pt x="229997" y="299973"/>
                  <a:pt x="148082" y="299973"/>
                </a:cubicBezTo>
                <a:cubicBezTo>
                  <a:pt x="66294" y="299973"/>
                  <a:pt x="0" y="232790"/>
                  <a:pt x="0" y="14998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80758" y="3144901"/>
            <a:ext cx="308991" cy="312673"/>
          </a:xfrm>
          <a:custGeom>
            <a:avLst/>
            <a:gdLst>
              <a:gd name="connsiteX0" fmla="*/ 6350 w 308991"/>
              <a:gd name="connsiteY0" fmla="*/ 156336 h 312673"/>
              <a:gd name="connsiteX1" fmla="*/ 154432 w 308991"/>
              <a:gd name="connsiteY1" fmla="*/ 6350 h 312673"/>
              <a:gd name="connsiteX2" fmla="*/ 302641 w 308991"/>
              <a:gd name="connsiteY2" fmla="*/ 156336 h 312673"/>
              <a:gd name="connsiteX3" fmla="*/ 154432 w 308991"/>
              <a:gd name="connsiteY3" fmla="*/ 306323 h 312673"/>
              <a:gd name="connsiteX4" fmla="*/ 6350 w 308991"/>
              <a:gd name="connsiteY4" fmla="*/ 156336 h 3126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8991" h="312673">
                <a:moveTo>
                  <a:pt x="6350" y="156336"/>
                </a:moveTo>
                <a:cubicBezTo>
                  <a:pt x="6350" y="73532"/>
                  <a:pt x="72644" y="6350"/>
                  <a:pt x="154432" y="6350"/>
                </a:cubicBezTo>
                <a:cubicBezTo>
                  <a:pt x="236347" y="6350"/>
                  <a:pt x="302641" y="73532"/>
                  <a:pt x="302641" y="156336"/>
                </a:cubicBezTo>
                <a:cubicBezTo>
                  <a:pt x="302641" y="239140"/>
                  <a:pt x="236347" y="306323"/>
                  <a:pt x="154432" y="306323"/>
                </a:cubicBezTo>
                <a:cubicBezTo>
                  <a:pt x="72644" y="306323"/>
                  <a:pt x="6350" y="239140"/>
                  <a:pt x="6350" y="15633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71005" y="2927857"/>
            <a:ext cx="89789" cy="251713"/>
          </a:xfrm>
          <a:custGeom>
            <a:avLst/>
            <a:gdLst>
              <a:gd name="connsiteX0" fmla="*/ 83438 w 89789"/>
              <a:gd name="connsiteY0" fmla="*/ 6350 h 251713"/>
              <a:gd name="connsiteX1" fmla="*/ 6350 w 89789"/>
              <a:gd name="connsiteY1" fmla="*/ 245364 h 2517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9789" h="251713">
                <a:moveTo>
                  <a:pt x="83438" y="6350"/>
                </a:moveTo>
                <a:lnTo>
                  <a:pt x="6350" y="2453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54901" y="3139185"/>
            <a:ext cx="296671" cy="299339"/>
          </a:xfrm>
          <a:custGeom>
            <a:avLst/>
            <a:gdLst>
              <a:gd name="connsiteX0" fmla="*/ 0 w 296671"/>
              <a:gd name="connsiteY0" fmla="*/ 149733 h 299339"/>
              <a:gd name="connsiteX1" fmla="*/ 148335 w 296671"/>
              <a:gd name="connsiteY1" fmla="*/ 0 h 299339"/>
              <a:gd name="connsiteX2" fmla="*/ 296671 w 296671"/>
              <a:gd name="connsiteY2" fmla="*/ 149733 h 299339"/>
              <a:gd name="connsiteX3" fmla="*/ 148335 w 296671"/>
              <a:gd name="connsiteY3" fmla="*/ 299339 h 299339"/>
              <a:gd name="connsiteX4" fmla="*/ 0 w 296671"/>
              <a:gd name="connsiteY4" fmla="*/ 149733 h 2993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671" h="299339">
                <a:moveTo>
                  <a:pt x="0" y="149733"/>
                </a:moveTo>
                <a:cubicBezTo>
                  <a:pt x="0" y="67056"/>
                  <a:pt x="66420" y="0"/>
                  <a:pt x="148335" y="0"/>
                </a:cubicBezTo>
                <a:cubicBezTo>
                  <a:pt x="230251" y="0"/>
                  <a:pt x="296671" y="67056"/>
                  <a:pt x="296671" y="149733"/>
                </a:cubicBezTo>
                <a:cubicBezTo>
                  <a:pt x="296671" y="232283"/>
                  <a:pt x="230251" y="299339"/>
                  <a:pt x="148335" y="299339"/>
                </a:cubicBezTo>
                <a:cubicBezTo>
                  <a:pt x="66420" y="299339"/>
                  <a:pt x="0" y="232283"/>
                  <a:pt x="0" y="14973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48551" y="3132835"/>
            <a:ext cx="309371" cy="312039"/>
          </a:xfrm>
          <a:custGeom>
            <a:avLst/>
            <a:gdLst>
              <a:gd name="connsiteX0" fmla="*/ 6350 w 309371"/>
              <a:gd name="connsiteY0" fmla="*/ 156083 h 312039"/>
              <a:gd name="connsiteX1" fmla="*/ 154685 w 309371"/>
              <a:gd name="connsiteY1" fmla="*/ 6350 h 312039"/>
              <a:gd name="connsiteX2" fmla="*/ 303021 w 309371"/>
              <a:gd name="connsiteY2" fmla="*/ 156083 h 312039"/>
              <a:gd name="connsiteX3" fmla="*/ 154685 w 309371"/>
              <a:gd name="connsiteY3" fmla="*/ 305689 h 312039"/>
              <a:gd name="connsiteX4" fmla="*/ 6350 w 309371"/>
              <a:gd name="connsiteY4" fmla="*/ 156083 h 3120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371" h="312039">
                <a:moveTo>
                  <a:pt x="6350" y="156083"/>
                </a:moveTo>
                <a:cubicBezTo>
                  <a:pt x="6350" y="73406"/>
                  <a:pt x="72770" y="6350"/>
                  <a:pt x="154685" y="6350"/>
                </a:cubicBezTo>
                <a:cubicBezTo>
                  <a:pt x="236601" y="6350"/>
                  <a:pt x="303021" y="73406"/>
                  <a:pt x="303021" y="156083"/>
                </a:cubicBezTo>
                <a:cubicBezTo>
                  <a:pt x="303021" y="238633"/>
                  <a:pt x="236601" y="305689"/>
                  <a:pt x="154685" y="305689"/>
                </a:cubicBezTo>
                <a:cubicBezTo>
                  <a:pt x="72770" y="305689"/>
                  <a:pt x="6350" y="238633"/>
                  <a:pt x="6350" y="15608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60489" y="2928492"/>
            <a:ext cx="87502" cy="226822"/>
          </a:xfrm>
          <a:custGeom>
            <a:avLst/>
            <a:gdLst>
              <a:gd name="connsiteX0" fmla="*/ 6350 w 87502"/>
              <a:gd name="connsiteY0" fmla="*/ 6350 h 226822"/>
              <a:gd name="connsiteX1" fmla="*/ 81153 w 87502"/>
              <a:gd name="connsiteY1" fmla="*/ 220472 h 2268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502" h="226822">
                <a:moveTo>
                  <a:pt x="6350" y="6350"/>
                </a:moveTo>
                <a:lnTo>
                  <a:pt x="81153" y="22047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09484" y="3127120"/>
            <a:ext cx="296671" cy="299212"/>
          </a:xfrm>
          <a:custGeom>
            <a:avLst/>
            <a:gdLst>
              <a:gd name="connsiteX0" fmla="*/ 0 w 296671"/>
              <a:gd name="connsiteY0" fmla="*/ 149606 h 299212"/>
              <a:gd name="connsiteX1" fmla="*/ 148335 w 296671"/>
              <a:gd name="connsiteY1" fmla="*/ 0 h 299212"/>
              <a:gd name="connsiteX2" fmla="*/ 296671 w 296671"/>
              <a:gd name="connsiteY2" fmla="*/ 149606 h 299212"/>
              <a:gd name="connsiteX3" fmla="*/ 148335 w 296671"/>
              <a:gd name="connsiteY3" fmla="*/ 299212 h 299212"/>
              <a:gd name="connsiteX4" fmla="*/ 0 w 296671"/>
              <a:gd name="connsiteY4" fmla="*/ 149606 h 2992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671" h="299212">
                <a:moveTo>
                  <a:pt x="0" y="149606"/>
                </a:moveTo>
                <a:cubicBezTo>
                  <a:pt x="0" y="66929"/>
                  <a:pt x="66421" y="0"/>
                  <a:pt x="148335" y="0"/>
                </a:cubicBezTo>
                <a:cubicBezTo>
                  <a:pt x="230251" y="0"/>
                  <a:pt x="296671" y="66929"/>
                  <a:pt x="296671" y="149606"/>
                </a:cubicBezTo>
                <a:cubicBezTo>
                  <a:pt x="296671" y="232282"/>
                  <a:pt x="230251" y="299212"/>
                  <a:pt x="148335" y="299212"/>
                </a:cubicBezTo>
                <a:cubicBezTo>
                  <a:pt x="66421" y="299212"/>
                  <a:pt x="0" y="232282"/>
                  <a:pt x="0" y="14960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03134" y="3120770"/>
            <a:ext cx="309371" cy="311912"/>
          </a:xfrm>
          <a:custGeom>
            <a:avLst/>
            <a:gdLst>
              <a:gd name="connsiteX0" fmla="*/ 6350 w 309371"/>
              <a:gd name="connsiteY0" fmla="*/ 155956 h 311912"/>
              <a:gd name="connsiteX1" fmla="*/ 154685 w 309371"/>
              <a:gd name="connsiteY1" fmla="*/ 6350 h 311912"/>
              <a:gd name="connsiteX2" fmla="*/ 303021 w 309371"/>
              <a:gd name="connsiteY2" fmla="*/ 155956 h 311912"/>
              <a:gd name="connsiteX3" fmla="*/ 154685 w 309371"/>
              <a:gd name="connsiteY3" fmla="*/ 305562 h 311912"/>
              <a:gd name="connsiteX4" fmla="*/ 6350 w 309371"/>
              <a:gd name="connsiteY4" fmla="*/ 155956 h 311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371" h="311912">
                <a:moveTo>
                  <a:pt x="6350" y="155956"/>
                </a:moveTo>
                <a:cubicBezTo>
                  <a:pt x="6350" y="73279"/>
                  <a:pt x="72771" y="6350"/>
                  <a:pt x="154685" y="6350"/>
                </a:cubicBezTo>
                <a:cubicBezTo>
                  <a:pt x="236601" y="6350"/>
                  <a:pt x="303021" y="73279"/>
                  <a:pt x="303021" y="155956"/>
                </a:cubicBezTo>
                <a:cubicBezTo>
                  <a:pt x="303021" y="238632"/>
                  <a:pt x="236601" y="305562"/>
                  <a:pt x="154685" y="305562"/>
                </a:cubicBezTo>
                <a:cubicBezTo>
                  <a:pt x="72771" y="305562"/>
                  <a:pt x="6350" y="238632"/>
                  <a:pt x="6350" y="15595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17765" y="2923667"/>
            <a:ext cx="94742" cy="231647"/>
          </a:xfrm>
          <a:custGeom>
            <a:avLst/>
            <a:gdLst>
              <a:gd name="connsiteX0" fmla="*/ 88391 w 94742"/>
              <a:gd name="connsiteY0" fmla="*/ 6350 h 231647"/>
              <a:gd name="connsiteX1" fmla="*/ 6350 w 94742"/>
              <a:gd name="connsiteY1" fmla="*/ 225297 h 231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742" h="231647">
                <a:moveTo>
                  <a:pt x="88391" y="6350"/>
                </a:moveTo>
                <a:lnTo>
                  <a:pt x="6350" y="22529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02677" y="3102736"/>
            <a:ext cx="296798" cy="299339"/>
          </a:xfrm>
          <a:custGeom>
            <a:avLst/>
            <a:gdLst>
              <a:gd name="connsiteX0" fmla="*/ 0 w 296798"/>
              <a:gd name="connsiteY0" fmla="*/ 149605 h 299339"/>
              <a:gd name="connsiteX1" fmla="*/ 148335 w 296798"/>
              <a:gd name="connsiteY1" fmla="*/ 0 h 299339"/>
              <a:gd name="connsiteX2" fmla="*/ 296798 w 296798"/>
              <a:gd name="connsiteY2" fmla="*/ 149605 h 299339"/>
              <a:gd name="connsiteX3" fmla="*/ 148335 w 296798"/>
              <a:gd name="connsiteY3" fmla="*/ 299339 h 299339"/>
              <a:gd name="connsiteX4" fmla="*/ 0 w 296798"/>
              <a:gd name="connsiteY4" fmla="*/ 149605 h 2993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798" h="299339">
                <a:moveTo>
                  <a:pt x="0" y="149605"/>
                </a:moveTo>
                <a:cubicBezTo>
                  <a:pt x="0" y="67055"/>
                  <a:pt x="66420" y="0"/>
                  <a:pt x="148335" y="0"/>
                </a:cubicBezTo>
                <a:cubicBezTo>
                  <a:pt x="230251" y="0"/>
                  <a:pt x="296798" y="67055"/>
                  <a:pt x="296798" y="149605"/>
                </a:cubicBezTo>
                <a:cubicBezTo>
                  <a:pt x="296798" y="232283"/>
                  <a:pt x="230251" y="299339"/>
                  <a:pt x="148335" y="299339"/>
                </a:cubicBezTo>
                <a:cubicBezTo>
                  <a:pt x="66420" y="299339"/>
                  <a:pt x="0" y="232283"/>
                  <a:pt x="0" y="14960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96327" y="3096386"/>
            <a:ext cx="309498" cy="312039"/>
          </a:xfrm>
          <a:custGeom>
            <a:avLst/>
            <a:gdLst>
              <a:gd name="connsiteX0" fmla="*/ 6350 w 309498"/>
              <a:gd name="connsiteY0" fmla="*/ 155955 h 312039"/>
              <a:gd name="connsiteX1" fmla="*/ 154685 w 309498"/>
              <a:gd name="connsiteY1" fmla="*/ 6350 h 312039"/>
              <a:gd name="connsiteX2" fmla="*/ 303148 w 309498"/>
              <a:gd name="connsiteY2" fmla="*/ 155955 h 312039"/>
              <a:gd name="connsiteX3" fmla="*/ 154685 w 309498"/>
              <a:gd name="connsiteY3" fmla="*/ 305689 h 312039"/>
              <a:gd name="connsiteX4" fmla="*/ 6350 w 309498"/>
              <a:gd name="connsiteY4" fmla="*/ 155955 h 3120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498" h="312039">
                <a:moveTo>
                  <a:pt x="6350" y="155955"/>
                </a:moveTo>
                <a:cubicBezTo>
                  <a:pt x="6350" y="73405"/>
                  <a:pt x="72770" y="6350"/>
                  <a:pt x="154685" y="6350"/>
                </a:cubicBezTo>
                <a:cubicBezTo>
                  <a:pt x="236601" y="6350"/>
                  <a:pt x="303148" y="73405"/>
                  <a:pt x="303148" y="155955"/>
                </a:cubicBezTo>
                <a:cubicBezTo>
                  <a:pt x="303148" y="238633"/>
                  <a:pt x="236601" y="305689"/>
                  <a:pt x="154685" y="305689"/>
                </a:cubicBezTo>
                <a:cubicBezTo>
                  <a:pt x="72770" y="305689"/>
                  <a:pt x="6350" y="238633"/>
                  <a:pt x="6350" y="15595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4261" y="2896870"/>
            <a:ext cx="111632" cy="236600"/>
          </a:xfrm>
          <a:custGeom>
            <a:avLst/>
            <a:gdLst>
              <a:gd name="connsiteX0" fmla="*/ 6350 w 111632"/>
              <a:gd name="connsiteY0" fmla="*/ 6350 h 236600"/>
              <a:gd name="connsiteX1" fmla="*/ 105282 w 111632"/>
              <a:gd name="connsiteY1" fmla="*/ 230250 h 236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1632" h="236600">
                <a:moveTo>
                  <a:pt x="6350" y="6350"/>
                </a:moveTo>
                <a:lnTo>
                  <a:pt x="105282" y="230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69836" y="4099178"/>
            <a:ext cx="296544" cy="299466"/>
          </a:xfrm>
          <a:custGeom>
            <a:avLst/>
            <a:gdLst>
              <a:gd name="connsiteX0" fmla="*/ 0 w 296544"/>
              <a:gd name="connsiteY0" fmla="*/ 149733 h 299466"/>
              <a:gd name="connsiteX1" fmla="*/ 148208 w 296544"/>
              <a:gd name="connsiteY1" fmla="*/ 0 h 299466"/>
              <a:gd name="connsiteX2" fmla="*/ 296544 w 296544"/>
              <a:gd name="connsiteY2" fmla="*/ 149733 h 299466"/>
              <a:gd name="connsiteX3" fmla="*/ 148208 w 296544"/>
              <a:gd name="connsiteY3" fmla="*/ 299466 h 299466"/>
              <a:gd name="connsiteX4" fmla="*/ 0 w 296544"/>
              <a:gd name="connsiteY4" fmla="*/ 149733 h 2994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4" h="299466">
                <a:moveTo>
                  <a:pt x="0" y="149733"/>
                </a:moveTo>
                <a:cubicBezTo>
                  <a:pt x="0" y="67055"/>
                  <a:pt x="66294" y="0"/>
                  <a:pt x="148208" y="0"/>
                </a:cubicBezTo>
                <a:cubicBezTo>
                  <a:pt x="230123" y="0"/>
                  <a:pt x="296544" y="67055"/>
                  <a:pt x="296544" y="149733"/>
                </a:cubicBezTo>
                <a:cubicBezTo>
                  <a:pt x="296544" y="232410"/>
                  <a:pt x="230123" y="299466"/>
                  <a:pt x="148208" y="299466"/>
                </a:cubicBezTo>
                <a:cubicBezTo>
                  <a:pt x="66294" y="299466"/>
                  <a:pt x="0" y="232410"/>
                  <a:pt x="0" y="14973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63486" y="4092828"/>
            <a:ext cx="309244" cy="312166"/>
          </a:xfrm>
          <a:custGeom>
            <a:avLst/>
            <a:gdLst>
              <a:gd name="connsiteX0" fmla="*/ 6350 w 309244"/>
              <a:gd name="connsiteY0" fmla="*/ 156083 h 312166"/>
              <a:gd name="connsiteX1" fmla="*/ 154558 w 309244"/>
              <a:gd name="connsiteY1" fmla="*/ 6350 h 312166"/>
              <a:gd name="connsiteX2" fmla="*/ 302894 w 309244"/>
              <a:gd name="connsiteY2" fmla="*/ 156083 h 312166"/>
              <a:gd name="connsiteX3" fmla="*/ 154558 w 309244"/>
              <a:gd name="connsiteY3" fmla="*/ 305816 h 312166"/>
              <a:gd name="connsiteX4" fmla="*/ 6350 w 309244"/>
              <a:gd name="connsiteY4" fmla="*/ 156083 h 312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4" h="312166">
                <a:moveTo>
                  <a:pt x="6350" y="156083"/>
                </a:moveTo>
                <a:cubicBezTo>
                  <a:pt x="6350" y="73405"/>
                  <a:pt x="72644" y="6350"/>
                  <a:pt x="154558" y="6350"/>
                </a:cubicBezTo>
                <a:cubicBezTo>
                  <a:pt x="236473" y="6350"/>
                  <a:pt x="302894" y="73405"/>
                  <a:pt x="302894" y="156083"/>
                </a:cubicBezTo>
                <a:cubicBezTo>
                  <a:pt x="302894" y="238760"/>
                  <a:pt x="236473" y="305816"/>
                  <a:pt x="154558" y="305816"/>
                </a:cubicBezTo>
                <a:cubicBezTo>
                  <a:pt x="72644" y="305816"/>
                  <a:pt x="6350" y="238760"/>
                  <a:pt x="6350" y="15608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29680" y="4557014"/>
            <a:ext cx="296545" cy="299465"/>
          </a:xfrm>
          <a:custGeom>
            <a:avLst/>
            <a:gdLst>
              <a:gd name="connsiteX0" fmla="*/ 0 w 296545"/>
              <a:gd name="connsiteY0" fmla="*/ 149732 h 299465"/>
              <a:gd name="connsiteX1" fmla="*/ 148335 w 296545"/>
              <a:gd name="connsiteY1" fmla="*/ 0 h 299465"/>
              <a:gd name="connsiteX2" fmla="*/ 296545 w 296545"/>
              <a:gd name="connsiteY2" fmla="*/ 149732 h 299465"/>
              <a:gd name="connsiteX3" fmla="*/ 148335 w 296545"/>
              <a:gd name="connsiteY3" fmla="*/ 299465 h 299465"/>
              <a:gd name="connsiteX4" fmla="*/ 0 w 296545"/>
              <a:gd name="connsiteY4" fmla="*/ 149732 h 299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5" h="299465">
                <a:moveTo>
                  <a:pt x="0" y="149732"/>
                </a:moveTo>
                <a:cubicBezTo>
                  <a:pt x="0" y="67055"/>
                  <a:pt x="66421" y="0"/>
                  <a:pt x="148335" y="0"/>
                </a:cubicBezTo>
                <a:cubicBezTo>
                  <a:pt x="230123" y="0"/>
                  <a:pt x="296545" y="67055"/>
                  <a:pt x="296545" y="149732"/>
                </a:cubicBezTo>
                <a:cubicBezTo>
                  <a:pt x="296545" y="232409"/>
                  <a:pt x="230123" y="299465"/>
                  <a:pt x="148335" y="299465"/>
                </a:cubicBezTo>
                <a:cubicBezTo>
                  <a:pt x="66421" y="299465"/>
                  <a:pt x="0" y="232409"/>
                  <a:pt x="0" y="14973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23330" y="4550664"/>
            <a:ext cx="309245" cy="312165"/>
          </a:xfrm>
          <a:custGeom>
            <a:avLst/>
            <a:gdLst>
              <a:gd name="connsiteX0" fmla="*/ 6350 w 309245"/>
              <a:gd name="connsiteY0" fmla="*/ 156082 h 312165"/>
              <a:gd name="connsiteX1" fmla="*/ 154685 w 309245"/>
              <a:gd name="connsiteY1" fmla="*/ 6350 h 312165"/>
              <a:gd name="connsiteX2" fmla="*/ 302895 w 309245"/>
              <a:gd name="connsiteY2" fmla="*/ 156082 h 312165"/>
              <a:gd name="connsiteX3" fmla="*/ 154685 w 309245"/>
              <a:gd name="connsiteY3" fmla="*/ 305815 h 312165"/>
              <a:gd name="connsiteX4" fmla="*/ 6350 w 309245"/>
              <a:gd name="connsiteY4" fmla="*/ 156082 h 3121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5" h="312165">
                <a:moveTo>
                  <a:pt x="6350" y="156082"/>
                </a:moveTo>
                <a:cubicBezTo>
                  <a:pt x="6350" y="73405"/>
                  <a:pt x="72771" y="6350"/>
                  <a:pt x="154685" y="6350"/>
                </a:cubicBezTo>
                <a:cubicBezTo>
                  <a:pt x="236473" y="6350"/>
                  <a:pt x="302895" y="73405"/>
                  <a:pt x="302895" y="156082"/>
                </a:cubicBezTo>
                <a:cubicBezTo>
                  <a:pt x="302895" y="238759"/>
                  <a:pt x="236473" y="305815"/>
                  <a:pt x="154685" y="305815"/>
                </a:cubicBezTo>
                <a:cubicBezTo>
                  <a:pt x="72771" y="305815"/>
                  <a:pt x="6350" y="238759"/>
                  <a:pt x="6350" y="15608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31582" y="4569205"/>
            <a:ext cx="296544" cy="299466"/>
          </a:xfrm>
          <a:custGeom>
            <a:avLst/>
            <a:gdLst>
              <a:gd name="connsiteX0" fmla="*/ 0 w 296544"/>
              <a:gd name="connsiteY0" fmla="*/ 149733 h 299466"/>
              <a:gd name="connsiteX1" fmla="*/ 148335 w 296544"/>
              <a:gd name="connsiteY1" fmla="*/ 0 h 299466"/>
              <a:gd name="connsiteX2" fmla="*/ 296545 w 296544"/>
              <a:gd name="connsiteY2" fmla="*/ 149733 h 299466"/>
              <a:gd name="connsiteX3" fmla="*/ 148335 w 296544"/>
              <a:gd name="connsiteY3" fmla="*/ 299465 h 299466"/>
              <a:gd name="connsiteX4" fmla="*/ 0 w 296544"/>
              <a:gd name="connsiteY4" fmla="*/ 149733 h 2994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4" h="299466">
                <a:moveTo>
                  <a:pt x="0" y="149733"/>
                </a:moveTo>
                <a:cubicBezTo>
                  <a:pt x="0" y="67055"/>
                  <a:pt x="66421" y="0"/>
                  <a:pt x="148335" y="0"/>
                </a:cubicBezTo>
                <a:cubicBezTo>
                  <a:pt x="230123" y="0"/>
                  <a:pt x="296545" y="67055"/>
                  <a:pt x="296545" y="149733"/>
                </a:cubicBezTo>
                <a:cubicBezTo>
                  <a:pt x="296545" y="232409"/>
                  <a:pt x="230123" y="299465"/>
                  <a:pt x="148335" y="299465"/>
                </a:cubicBezTo>
                <a:cubicBezTo>
                  <a:pt x="66421" y="299465"/>
                  <a:pt x="0" y="232409"/>
                  <a:pt x="0" y="14973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5232" y="4562855"/>
            <a:ext cx="309244" cy="312166"/>
          </a:xfrm>
          <a:custGeom>
            <a:avLst/>
            <a:gdLst>
              <a:gd name="connsiteX0" fmla="*/ 6350 w 309244"/>
              <a:gd name="connsiteY0" fmla="*/ 156083 h 312166"/>
              <a:gd name="connsiteX1" fmla="*/ 154685 w 309244"/>
              <a:gd name="connsiteY1" fmla="*/ 6350 h 312166"/>
              <a:gd name="connsiteX2" fmla="*/ 302895 w 309244"/>
              <a:gd name="connsiteY2" fmla="*/ 156083 h 312166"/>
              <a:gd name="connsiteX3" fmla="*/ 154685 w 309244"/>
              <a:gd name="connsiteY3" fmla="*/ 305815 h 312166"/>
              <a:gd name="connsiteX4" fmla="*/ 6350 w 309244"/>
              <a:gd name="connsiteY4" fmla="*/ 156083 h 312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4" h="312166">
                <a:moveTo>
                  <a:pt x="6350" y="156083"/>
                </a:moveTo>
                <a:cubicBezTo>
                  <a:pt x="6350" y="73405"/>
                  <a:pt x="72771" y="6350"/>
                  <a:pt x="154685" y="6350"/>
                </a:cubicBezTo>
                <a:cubicBezTo>
                  <a:pt x="236473" y="6350"/>
                  <a:pt x="302895" y="73405"/>
                  <a:pt x="302895" y="156083"/>
                </a:cubicBezTo>
                <a:cubicBezTo>
                  <a:pt x="302895" y="238759"/>
                  <a:pt x="236473" y="305815"/>
                  <a:pt x="154685" y="305815"/>
                </a:cubicBezTo>
                <a:cubicBezTo>
                  <a:pt x="72771" y="305815"/>
                  <a:pt x="6350" y="238759"/>
                  <a:pt x="6350" y="15608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90920" y="4358259"/>
            <a:ext cx="547877" cy="275716"/>
          </a:xfrm>
          <a:custGeom>
            <a:avLst/>
            <a:gdLst>
              <a:gd name="connsiteX0" fmla="*/ 541527 w 547877"/>
              <a:gd name="connsiteY0" fmla="*/ 6350 h 275716"/>
              <a:gd name="connsiteX1" fmla="*/ 6350 w 547877"/>
              <a:gd name="connsiteY1" fmla="*/ 269366 h 2757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7877" h="275716">
                <a:moveTo>
                  <a:pt x="541527" y="6350"/>
                </a:moveTo>
                <a:lnTo>
                  <a:pt x="6350" y="269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58459" y="5014848"/>
            <a:ext cx="296545" cy="299592"/>
          </a:xfrm>
          <a:custGeom>
            <a:avLst/>
            <a:gdLst>
              <a:gd name="connsiteX0" fmla="*/ 0 w 296545"/>
              <a:gd name="connsiteY0" fmla="*/ 149733 h 299592"/>
              <a:gd name="connsiteX1" fmla="*/ 148209 w 296545"/>
              <a:gd name="connsiteY1" fmla="*/ 0 h 299592"/>
              <a:gd name="connsiteX2" fmla="*/ 296545 w 296545"/>
              <a:gd name="connsiteY2" fmla="*/ 149733 h 299592"/>
              <a:gd name="connsiteX3" fmla="*/ 148209 w 296545"/>
              <a:gd name="connsiteY3" fmla="*/ 299592 h 299592"/>
              <a:gd name="connsiteX4" fmla="*/ 0 w 296545"/>
              <a:gd name="connsiteY4" fmla="*/ 149733 h 299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5" h="299592">
                <a:moveTo>
                  <a:pt x="0" y="149733"/>
                </a:moveTo>
                <a:cubicBezTo>
                  <a:pt x="0" y="67055"/>
                  <a:pt x="66294" y="0"/>
                  <a:pt x="148209" y="0"/>
                </a:cubicBezTo>
                <a:cubicBezTo>
                  <a:pt x="230124" y="0"/>
                  <a:pt x="296545" y="67055"/>
                  <a:pt x="296545" y="149733"/>
                </a:cubicBezTo>
                <a:cubicBezTo>
                  <a:pt x="296545" y="232536"/>
                  <a:pt x="230124" y="299592"/>
                  <a:pt x="148209" y="299592"/>
                </a:cubicBezTo>
                <a:cubicBezTo>
                  <a:pt x="66294" y="299592"/>
                  <a:pt x="0" y="232536"/>
                  <a:pt x="0" y="14973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52109" y="5008498"/>
            <a:ext cx="309245" cy="312292"/>
          </a:xfrm>
          <a:custGeom>
            <a:avLst/>
            <a:gdLst>
              <a:gd name="connsiteX0" fmla="*/ 6350 w 309245"/>
              <a:gd name="connsiteY0" fmla="*/ 156083 h 312292"/>
              <a:gd name="connsiteX1" fmla="*/ 154559 w 309245"/>
              <a:gd name="connsiteY1" fmla="*/ 6350 h 312292"/>
              <a:gd name="connsiteX2" fmla="*/ 302895 w 309245"/>
              <a:gd name="connsiteY2" fmla="*/ 156083 h 312292"/>
              <a:gd name="connsiteX3" fmla="*/ 154559 w 309245"/>
              <a:gd name="connsiteY3" fmla="*/ 305942 h 312292"/>
              <a:gd name="connsiteX4" fmla="*/ 6350 w 309245"/>
              <a:gd name="connsiteY4" fmla="*/ 156083 h 312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5" h="312292">
                <a:moveTo>
                  <a:pt x="6350" y="156083"/>
                </a:moveTo>
                <a:cubicBezTo>
                  <a:pt x="6350" y="73405"/>
                  <a:pt x="72644" y="6350"/>
                  <a:pt x="154559" y="6350"/>
                </a:cubicBezTo>
                <a:cubicBezTo>
                  <a:pt x="236474" y="6350"/>
                  <a:pt x="302895" y="73405"/>
                  <a:pt x="302895" y="156083"/>
                </a:cubicBezTo>
                <a:cubicBezTo>
                  <a:pt x="302895" y="238886"/>
                  <a:pt x="236474" y="305942"/>
                  <a:pt x="154559" y="305942"/>
                </a:cubicBezTo>
                <a:cubicBezTo>
                  <a:pt x="72644" y="305942"/>
                  <a:pt x="6350" y="238886"/>
                  <a:pt x="6350" y="15608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98489" y="4983226"/>
            <a:ext cx="296545" cy="299466"/>
          </a:xfrm>
          <a:custGeom>
            <a:avLst/>
            <a:gdLst>
              <a:gd name="connsiteX0" fmla="*/ 0 w 296545"/>
              <a:gd name="connsiteY0" fmla="*/ 149733 h 299466"/>
              <a:gd name="connsiteX1" fmla="*/ 148335 w 296545"/>
              <a:gd name="connsiteY1" fmla="*/ 0 h 299466"/>
              <a:gd name="connsiteX2" fmla="*/ 296545 w 296545"/>
              <a:gd name="connsiteY2" fmla="*/ 149733 h 299466"/>
              <a:gd name="connsiteX3" fmla="*/ 148335 w 296545"/>
              <a:gd name="connsiteY3" fmla="*/ 299465 h 299466"/>
              <a:gd name="connsiteX4" fmla="*/ 0 w 296545"/>
              <a:gd name="connsiteY4" fmla="*/ 149733 h 2994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5" h="299466">
                <a:moveTo>
                  <a:pt x="0" y="149733"/>
                </a:moveTo>
                <a:cubicBezTo>
                  <a:pt x="0" y="67055"/>
                  <a:pt x="66420" y="0"/>
                  <a:pt x="148335" y="0"/>
                </a:cubicBezTo>
                <a:cubicBezTo>
                  <a:pt x="230251" y="0"/>
                  <a:pt x="296545" y="67055"/>
                  <a:pt x="296545" y="149733"/>
                </a:cubicBezTo>
                <a:cubicBezTo>
                  <a:pt x="296545" y="232409"/>
                  <a:pt x="230251" y="299465"/>
                  <a:pt x="148335" y="299465"/>
                </a:cubicBezTo>
                <a:cubicBezTo>
                  <a:pt x="66420" y="299465"/>
                  <a:pt x="0" y="232409"/>
                  <a:pt x="0" y="14973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92139" y="4976876"/>
            <a:ext cx="309245" cy="312166"/>
          </a:xfrm>
          <a:custGeom>
            <a:avLst/>
            <a:gdLst>
              <a:gd name="connsiteX0" fmla="*/ 6350 w 309245"/>
              <a:gd name="connsiteY0" fmla="*/ 156083 h 312166"/>
              <a:gd name="connsiteX1" fmla="*/ 154685 w 309245"/>
              <a:gd name="connsiteY1" fmla="*/ 6350 h 312166"/>
              <a:gd name="connsiteX2" fmla="*/ 302895 w 309245"/>
              <a:gd name="connsiteY2" fmla="*/ 156083 h 312166"/>
              <a:gd name="connsiteX3" fmla="*/ 154685 w 309245"/>
              <a:gd name="connsiteY3" fmla="*/ 305815 h 312166"/>
              <a:gd name="connsiteX4" fmla="*/ 6350 w 309245"/>
              <a:gd name="connsiteY4" fmla="*/ 156083 h 312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5" h="312166">
                <a:moveTo>
                  <a:pt x="6350" y="156083"/>
                </a:moveTo>
                <a:cubicBezTo>
                  <a:pt x="6350" y="73405"/>
                  <a:pt x="72770" y="6350"/>
                  <a:pt x="154685" y="6350"/>
                </a:cubicBezTo>
                <a:cubicBezTo>
                  <a:pt x="236601" y="6350"/>
                  <a:pt x="302895" y="73405"/>
                  <a:pt x="302895" y="156083"/>
                </a:cubicBezTo>
                <a:cubicBezTo>
                  <a:pt x="302895" y="238759"/>
                  <a:pt x="236601" y="305815"/>
                  <a:pt x="154685" y="305815"/>
                </a:cubicBezTo>
                <a:cubicBezTo>
                  <a:pt x="72770" y="305815"/>
                  <a:pt x="6350" y="238759"/>
                  <a:pt x="6350" y="15608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1615" y="4820920"/>
            <a:ext cx="188721" cy="192912"/>
          </a:xfrm>
          <a:custGeom>
            <a:avLst/>
            <a:gdLst>
              <a:gd name="connsiteX0" fmla="*/ 6350 w 188721"/>
              <a:gd name="connsiteY0" fmla="*/ 6350 h 192912"/>
              <a:gd name="connsiteX1" fmla="*/ 182372 w 188721"/>
              <a:gd name="connsiteY1" fmla="*/ 186563 h 192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8721" h="192912">
                <a:moveTo>
                  <a:pt x="6350" y="6350"/>
                </a:moveTo>
                <a:lnTo>
                  <a:pt x="182372" y="18656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21423" y="4343653"/>
            <a:ext cx="547877" cy="275716"/>
          </a:xfrm>
          <a:custGeom>
            <a:avLst/>
            <a:gdLst>
              <a:gd name="connsiteX0" fmla="*/ 6350 w 547877"/>
              <a:gd name="connsiteY0" fmla="*/ 6350 h 275716"/>
              <a:gd name="connsiteX1" fmla="*/ 541528 w 547877"/>
              <a:gd name="connsiteY1" fmla="*/ 269367 h 2757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7877" h="275716">
                <a:moveTo>
                  <a:pt x="6350" y="6350"/>
                </a:moveTo>
                <a:lnTo>
                  <a:pt x="541528" y="26936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05221" y="4833111"/>
            <a:ext cx="181482" cy="202692"/>
          </a:xfrm>
          <a:custGeom>
            <a:avLst/>
            <a:gdLst>
              <a:gd name="connsiteX0" fmla="*/ 175132 w 181482"/>
              <a:gd name="connsiteY0" fmla="*/ 6350 h 202692"/>
              <a:gd name="connsiteX1" fmla="*/ 6350 w 181482"/>
              <a:gd name="connsiteY1" fmla="*/ 196341 h 2026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1482" h="202692">
                <a:moveTo>
                  <a:pt x="175132" y="6350"/>
                </a:moveTo>
                <a:lnTo>
                  <a:pt x="6350" y="19634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80025" y="5504307"/>
            <a:ext cx="296545" cy="299592"/>
          </a:xfrm>
          <a:custGeom>
            <a:avLst/>
            <a:gdLst>
              <a:gd name="connsiteX0" fmla="*/ 0 w 296545"/>
              <a:gd name="connsiteY0" fmla="*/ 149821 h 299592"/>
              <a:gd name="connsiteX1" fmla="*/ 148209 w 296545"/>
              <a:gd name="connsiteY1" fmla="*/ 0 h 299592"/>
              <a:gd name="connsiteX2" fmla="*/ 296545 w 296545"/>
              <a:gd name="connsiteY2" fmla="*/ 149821 h 299592"/>
              <a:gd name="connsiteX3" fmla="*/ 148209 w 296545"/>
              <a:gd name="connsiteY3" fmla="*/ 299592 h 299592"/>
              <a:gd name="connsiteX4" fmla="*/ 0 w 296545"/>
              <a:gd name="connsiteY4" fmla="*/ 149821 h 299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5" h="299592">
                <a:moveTo>
                  <a:pt x="0" y="149821"/>
                </a:moveTo>
                <a:cubicBezTo>
                  <a:pt x="0" y="67055"/>
                  <a:pt x="66421" y="0"/>
                  <a:pt x="148209" y="0"/>
                </a:cubicBezTo>
                <a:cubicBezTo>
                  <a:pt x="230123" y="0"/>
                  <a:pt x="296545" y="67055"/>
                  <a:pt x="296545" y="149821"/>
                </a:cubicBezTo>
                <a:cubicBezTo>
                  <a:pt x="296545" y="232536"/>
                  <a:pt x="230123" y="299592"/>
                  <a:pt x="148209" y="299592"/>
                </a:cubicBezTo>
                <a:cubicBezTo>
                  <a:pt x="66421" y="299592"/>
                  <a:pt x="0" y="232536"/>
                  <a:pt x="0" y="14982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73675" y="5497957"/>
            <a:ext cx="309245" cy="312292"/>
          </a:xfrm>
          <a:custGeom>
            <a:avLst/>
            <a:gdLst>
              <a:gd name="connsiteX0" fmla="*/ 6350 w 309245"/>
              <a:gd name="connsiteY0" fmla="*/ 156171 h 312292"/>
              <a:gd name="connsiteX1" fmla="*/ 154559 w 309245"/>
              <a:gd name="connsiteY1" fmla="*/ 6350 h 312292"/>
              <a:gd name="connsiteX2" fmla="*/ 302895 w 309245"/>
              <a:gd name="connsiteY2" fmla="*/ 156171 h 312292"/>
              <a:gd name="connsiteX3" fmla="*/ 154559 w 309245"/>
              <a:gd name="connsiteY3" fmla="*/ 305942 h 312292"/>
              <a:gd name="connsiteX4" fmla="*/ 6350 w 309245"/>
              <a:gd name="connsiteY4" fmla="*/ 156171 h 312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5" h="312292">
                <a:moveTo>
                  <a:pt x="6350" y="156171"/>
                </a:moveTo>
                <a:cubicBezTo>
                  <a:pt x="6350" y="73405"/>
                  <a:pt x="72771" y="6350"/>
                  <a:pt x="154559" y="6350"/>
                </a:cubicBezTo>
                <a:cubicBezTo>
                  <a:pt x="236473" y="6350"/>
                  <a:pt x="302895" y="73405"/>
                  <a:pt x="302895" y="156171"/>
                </a:cubicBezTo>
                <a:cubicBezTo>
                  <a:pt x="302895" y="238886"/>
                  <a:pt x="236473" y="305942"/>
                  <a:pt x="154559" y="305942"/>
                </a:cubicBezTo>
                <a:cubicBezTo>
                  <a:pt x="72771" y="305942"/>
                  <a:pt x="6350" y="238886"/>
                  <a:pt x="6350" y="15617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12357" y="5492115"/>
            <a:ext cx="296545" cy="299605"/>
          </a:xfrm>
          <a:custGeom>
            <a:avLst/>
            <a:gdLst>
              <a:gd name="connsiteX0" fmla="*/ 0 w 296545"/>
              <a:gd name="connsiteY0" fmla="*/ 149834 h 299605"/>
              <a:gd name="connsiteX1" fmla="*/ 148209 w 296545"/>
              <a:gd name="connsiteY1" fmla="*/ 0 h 299605"/>
              <a:gd name="connsiteX2" fmla="*/ 296545 w 296545"/>
              <a:gd name="connsiteY2" fmla="*/ 149834 h 299605"/>
              <a:gd name="connsiteX3" fmla="*/ 148209 w 296545"/>
              <a:gd name="connsiteY3" fmla="*/ 299605 h 299605"/>
              <a:gd name="connsiteX4" fmla="*/ 0 w 296545"/>
              <a:gd name="connsiteY4" fmla="*/ 149834 h 2996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5" h="299605">
                <a:moveTo>
                  <a:pt x="0" y="149834"/>
                </a:moveTo>
                <a:cubicBezTo>
                  <a:pt x="0" y="67055"/>
                  <a:pt x="66421" y="0"/>
                  <a:pt x="148209" y="0"/>
                </a:cubicBezTo>
                <a:cubicBezTo>
                  <a:pt x="230124" y="0"/>
                  <a:pt x="296545" y="67055"/>
                  <a:pt x="296545" y="149834"/>
                </a:cubicBezTo>
                <a:cubicBezTo>
                  <a:pt x="296545" y="232549"/>
                  <a:pt x="230124" y="299605"/>
                  <a:pt x="148209" y="299605"/>
                </a:cubicBezTo>
                <a:cubicBezTo>
                  <a:pt x="66421" y="299605"/>
                  <a:pt x="0" y="232549"/>
                  <a:pt x="0" y="14983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06007" y="5485765"/>
            <a:ext cx="309245" cy="312305"/>
          </a:xfrm>
          <a:custGeom>
            <a:avLst/>
            <a:gdLst>
              <a:gd name="connsiteX0" fmla="*/ 6350 w 309245"/>
              <a:gd name="connsiteY0" fmla="*/ 156184 h 312305"/>
              <a:gd name="connsiteX1" fmla="*/ 154559 w 309245"/>
              <a:gd name="connsiteY1" fmla="*/ 6350 h 312305"/>
              <a:gd name="connsiteX2" fmla="*/ 302895 w 309245"/>
              <a:gd name="connsiteY2" fmla="*/ 156184 h 312305"/>
              <a:gd name="connsiteX3" fmla="*/ 154559 w 309245"/>
              <a:gd name="connsiteY3" fmla="*/ 305955 h 312305"/>
              <a:gd name="connsiteX4" fmla="*/ 6350 w 309245"/>
              <a:gd name="connsiteY4" fmla="*/ 156184 h 3123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5" h="312305">
                <a:moveTo>
                  <a:pt x="6350" y="156184"/>
                </a:moveTo>
                <a:cubicBezTo>
                  <a:pt x="6350" y="73405"/>
                  <a:pt x="72771" y="6350"/>
                  <a:pt x="154559" y="6350"/>
                </a:cubicBezTo>
                <a:cubicBezTo>
                  <a:pt x="236474" y="6350"/>
                  <a:pt x="302895" y="73405"/>
                  <a:pt x="302895" y="156184"/>
                </a:cubicBezTo>
                <a:cubicBezTo>
                  <a:pt x="302895" y="238899"/>
                  <a:pt x="236474" y="305955"/>
                  <a:pt x="154559" y="305955"/>
                </a:cubicBezTo>
                <a:cubicBezTo>
                  <a:pt x="72771" y="305955"/>
                  <a:pt x="6350" y="238899"/>
                  <a:pt x="6350" y="15618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18071" y="5281295"/>
            <a:ext cx="87376" cy="226949"/>
          </a:xfrm>
          <a:custGeom>
            <a:avLst/>
            <a:gdLst>
              <a:gd name="connsiteX0" fmla="*/ 6350 w 87376"/>
              <a:gd name="connsiteY0" fmla="*/ 6350 h 226949"/>
              <a:gd name="connsiteX1" fmla="*/ 81026 w 87376"/>
              <a:gd name="connsiteY1" fmla="*/ 220598 h 2269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376" h="226949">
                <a:moveTo>
                  <a:pt x="6350" y="6350"/>
                </a:moveTo>
                <a:lnTo>
                  <a:pt x="81026" y="2205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64175" y="5281295"/>
            <a:ext cx="89789" cy="251333"/>
          </a:xfrm>
          <a:custGeom>
            <a:avLst/>
            <a:gdLst>
              <a:gd name="connsiteX0" fmla="*/ 83439 w 89789"/>
              <a:gd name="connsiteY0" fmla="*/ 6350 h 251333"/>
              <a:gd name="connsiteX1" fmla="*/ 6350 w 89789"/>
              <a:gd name="connsiteY1" fmla="*/ 244983 h 2513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9789" h="251333">
                <a:moveTo>
                  <a:pt x="83439" y="6350"/>
                </a:moveTo>
                <a:lnTo>
                  <a:pt x="6350" y="24498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5354" y="5480050"/>
            <a:ext cx="296545" cy="299491"/>
          </a:xfrm>
          <a:custGeom>
            <a:avLst/>
            <a:gdLst>
              <a:gd name="connsiteX0" fmla="*/ 0 w 296545"/>
              <a:gd name="connsiteY0" fmla="*/ 149720 h 299491"/>
              <a:gd name="connsiteX1" fmla="*/ 148209 w 296545"/>
              <a:gd name="connsiteY1" fmla="*/ 0 h 299491"/>
              <a:gd name="connsiteX2" fmla="*/ 296545 w 296545"/>
              <a:gd name="connsiteY2" fmla="*/ 149720 h 299491"/>
              <a:gd name="connsiteX3" fmla="*/ 148209 w 296545"/>
              <a:gd name="connsiteY3" fmla="*/ 299491 h 299491"/>
              <a:gd name="connsiteX4" fmla="*/ 0 w 296545"/>
              <a:gd name="connsiteY4" fmla="*/ 149720 h 2994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5" h="299491">
                <a:moveTo>
                  <a:pt x="0" y="149720"/>
                </a:moveTo>
                <a:cubicBezTo>
                  <a:pt x="0" y="67055"/>
                  <a:pt x="66294" y="0"/>
                  <a:pt x="148209" y="0"/>
                </a:cubicBezTo>
                <a:cubicBezTo>
                  <a:pt x="230123" y="0"/>
                  <a:pt x="296545" y="67055"/>
                  <a:pt x="296545" y="149720"/>
                </a:cubicBezTo>
                <a:cubicBezTo>
                  <a:pt x="296545" y="232435"/>
                  <a:pt x="230123" y="299491"/>
                  <a:pt x="148209" y="299491"/>
                </a:cubicBezTo>
                <a:cubicBezTo>
                  <a:pt x="66294" y="299491"/>
                  <a:pt x="0" y="232435"/>
                  <a:pt x="0" y="14972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09004" y="5473700"/>
            <a:ext cx="309245" cy="312191"/>
          </a:xfrm>
          <a:custGeom>
            <a:avLst/>
            <a:gdLst>
              <a:gd name="connsiteX0" fmla="*/ 6350 w 309245"/>
              <a:gd name="connsiteY0" fmla="*/ 156070 h 312191"/>
              <a:gd name="connsiteX1" fmla="*/ 154559 w 309245"/>
              <a:gd name="connsiteY1" fmla="*/ 6350 h 312191"/>
              <a:gd name="connsiteX2" fmla="*/ 302895 w 309245"/>
              <a:gd name="connsiteY2" fmla="*/ 156070 h 312191"/>
              <a:gd name="connsiteX3" fmla="*/ 154559 w 309245"/>
              <a:gd name="connsiteY3" fmla="*/ 305841 h 312191"/>
              <a:gd name="connsiteX4" fmla="*/ 6350 w 309245"/>
              <a:gd name="connsiteY4" fmla="*/ 156070 h 3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5" h="312191">
                <a:moveTo>
                  <a:pt x="6350" y="156070"/>
                </a:moveTo>
                <a:cubicBezTo>
                  <a:pt x="6350" y="73405"/>
                  <a:pt x="72644" y="6350"/>
                  <a:pt x="154559" y="6350"/>
                </a:cubicBezTo>
                <a:cubicBezTo>
                  <a:pt x="236473" y="6350"/>
                  <a:pt x="302895" y="73405"/>
                  <a:pt x="302895" y="156070"/>
                </a:cubicBezTo>
                <a:cubicBezTo>
                  <a:pt x="302895" y="238785"/>
                  <a:pt x="236473" y="305841"/>
                  <a:pt x="154559" y="305841"/>
                </a:cubicBezTo>
                <a:cubicBezTo>
                  <a:pt x="72644" y="305841"/>
                  <a:pt x="6350" y="238785"/>
                  <a:pt x="6350" y="15607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23508" y="5276341"/>
            <a:ext cx="94742" cy="231902"/>
          </a:xfrm>
          <a:custGeom>
            <a:avLst/>
            <a:gdLst>
              <a:gd name="connsiteX0" fmla="*/ 88391 w 94742"/>
              <a:gd name="connsiteY0" fmla="*/ 6350 h 231902"/>
              <a:gd name="connsiteX1" fmla="*/ 6350 w 94742"/>
              <a:gd name="connsiteY1" fmla="*/ 225552 h 231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742" h="231902">
                <a:moveTo>
                  <a:pt x="88391" y="6350"/>
                </a:moveTo>
                <a:lnTo>
                  <a:pt x="6350" y="22555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62775" y="5002657"/>
            <a:ext cx="296544" cy="299592"/>
          </a:xfrm>
          <a:custGeom>
            <a:avLst/>
            <a:gdLst>
              <a:gd name="connsiteX0" fmla="*/ 0 w 296544"/>
              <a:gd name="connsiteY0" fmla="*/ 149733 h 299592"/>
              <a:gd name="connsiteX1" fmla="*/ 148208 w 296544"/>
              <a:gd name="connsiteY1" fmla="*/ 0 h 299592"/>
              <a:gd name="connsiteX2" fmla="*/ 296544 w 296544"/>
              <a:gd name="connsiteY2" fmla="*/ 149733 h 299592"/>
              <a:gd name="connsiteX3" fmla="*/ 148208 w 296544"/>
              <a:gd name="connsiteY3" fmla="*/ 299592 h 299592"/>
              <a:gd name="connsiteX4" fmla="*/ 0 w 296544"/>
              <a:gd name="connsiteY4" fmla="*/ 149733 h 2995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4" h="299592">
                <a:moveTo>
                  <a:pt x="0" y="149733"/>
                </a:moveTo>
                <a:cubicBezTo>
                  <a:pt x="0" y="67055"/>
                  <a:pt x="66420" y="0"/>
                  <a:pt x="148208" y="0"/>
                </a:cubicBezTo>
                <a:cubicBezTo>
                  <a:pt x="230123" y="0"/>
                  <a:pt x="296544" y="67055"/>
                  <a:pt x="296544" y="149733"/>
                </a:cubicBezTo>
                <a:cubicBezTo>
                  <a:pt x="296544" y="232536"/>
                  <a:pt x="230123" y="299592"/>
                  <a:pt x="148208" y="299592"/>
                </a:cubicBezTo>
                <a:cubicBezTo>
                  <a:pt x="66420" y="299592"/>
                  <a:pt x="0" y="232536"/>
                  <a:pt x="0" y="14973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56425" y="4996307"/>
            <a:ext cx="309244" cy="312292"/>
          </a:xfrm>
          <a:custGeom>
            <a:avLst/>
            <a:gdLst>
              <a:gd name="connsiteX0" fmla="*/ 6350 w 309244"/>
              <a:gd name="connsiteY0" fmla="*/ 156083 h 312292"/>
              <a:gd name="connsiteX1" fmla="*/ 154558 w 309244"/>
              <a:gd name="connsiteY1" fmla="*/ 6350 h 312292"/>
              <a:gd name="connsiteX2" fmla="*/ 302894 w 309244"/>
              <a:gd name="connsiteY2" fmla="*/ 156083 h 312292"/>
              <a:gd name="connsiteX3" fmla="*/ 154558 w 309244"/>
              <a:gd name="connsiteY3" fmla="*/ 305942 h 312292"/>
              <a:gd name="connsiteX4" fmla="*/ 6350 w 309244"/>
              <a:gd name="connsiteY4" fmla="*/ 156083 h 312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4" h="312292">
                <a:moveTo>
                  <a:pt x="6350" y="156083"/>
                </a:moveTo>
                <a:cubicBezTo>
                  <a:pt x="6350" y="73405"/>
                  <a:pt x="72770" y="6350"/>
                  <a:pt x="154558" y="6350"/>
                </a:cubicBezTo>
                <a:cubicBezTo>
                  <a:pt x="236473" y="6350"/>
                  <a:pt x="302894" y="73405"/>
                  <a:pt x="302894" y="156083"/>
                </a:cubicBezTo>
                <a:cubicBezTo>
                  <a:pt x="302894" y="238886"/>
                  <a:pt x="236473" y="305942"/>
                  <a:pt x="154558" y="305942"/>
                </a:cubicBezTo>
                <a:cubicBezTo>
                  <a:pt x="72770" y="305942"/>
                  <a:pt x="6350" y="238886"/>
                  <a:pt x="6350" y="15608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02931" y="4971034"/>
            <a:ext cx="296544" cy="299465"/>
          </a:xfrm>
          <a:custGeom>
            <a:avLst/>
            <a:gdLst>
              <a:gd name="connsiteX0" fmla="*/ 0 w 296544"/>
              <a:gd name="connsiteY0" fmla="*/ 149732 h 299465"/>
              <a:gd name="connsiteX1" fmla="*/ 148208 w 296544"/>
              <a:gd name="connsiteY1" fmla="*/ 0 h 299465"/>
              <a:gd name="connsiteX2" fmla="*/ 296544 w 296544"/>
              <a:gd name="connsiteY2" fmla="*/ 149732 h 299465"/>
              <a:gd name="connsiteX3" fmla="*/ 148208 w 296544"/>
              <a:gd name="connsiteY3" fmla="*/ 299465 h 299465"/>
              <a:gd name="connsiteX4" fmla="*/ 0 w 296544"/>
              <a:gd name="connsiteY4" fmla="*/ 149732 h 299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4" h="299465">
                <a:moveTo>
                  <a:pt x="0" y="149732"/>
                </a:moveTo>
                <a:cubicBezTo>
                  <a:pt x="0" y="67055"/>
                  <a:pt x="66293" y="0"/>
                  <a:pt x="148208" y="0"/>
                </a:cubicBezTo>
                <a:cubicBezTo>
                  <a:pt x="230123" y="0"/>
                  <a:pt x="296544" y="67055"/>
                  <a:pt x="296544" y="149732"/>
                </a:cubicBezTo>
                <a:cubicBezTo>
                  <a:pt x="296544" y="232409"/>
                  <a:pt x="230123" y="299465"/>
                  <a:pt x="148208" y="299465"/>
                </a:cubicBezTo>
                <a:cubicBezTo>
                  <a:pt x="66293" y="299465"/>
                  <a:pt x="0" y="232409"/>
                  <a:pt x="0" y="14973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96581" y="4964684"/>
            <a:ext cx="309244" cy="312165"/>
          </a:xfrm>
          <a:custGeom>
            <a:avLst/>
            <a:gdLst>
              <a:gd name="connsiteX0" fmla="*/ 6350 w 309244"/>
              <a:gd name="connsiteY0" fmla="*/ 156082 h 312165"/>
              <a:gd name="connsiteX1" fmla="*/ 154558 w 309244"/>
              <a:gd name="connsiteY1" fmla="*/ 6350 h 312165"/>
              <a:gd name="connsiteX2" fmla="*/ 302894 w 309244"/>
              <a:gd name="connsiteY2" fmla="*/ 156082 h 312165"/>
              <a:gd name="connsiteX3" fmla="*/ 154558 w 309244"/>
              <a:gd name="connsiteY3" fmla="*/ 305815 h 312165"/>
              <a:gd name="connsiteX4" fmla="*/ 6350 w 309244"/>
              <a:gd name="connsiteY4" fmla="*/ 156082 h 3121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4" h="312165">
                <a:moveTo>
                  <a:pt x="6350" y="156082"/>
                </a:moveTo>
                <a:cubicBezTo>
                  <a:pt x="6350" y="73405"/>
                  <a:pt x="72643" y="6350"/>
                  <a:pt x="154558" y="6350"/>
                </a:cubicBezTo>
                <a:cubicBezTo>
                  <a:pt x="236473" y="6350"/>
                  <a:pt x="302894" y="73405"/>
                  <a:pt x="302894" y="156082"/>
                </a:cubicBezTo>
                <a:cubicBezTo>
                  <a:pt x="302894" y="238759"/>
                  <a:pt x="236473" y="305815"/>
                  <a:pt x="154558" y="305815"/>
                </a:cubicBezTo>
                <a:cubicBezTo>
                  <a:pt x="72643" y="305815"/>
                  <a:pt x="6350" y="238759"/>
                  <a:pt x="6350" y="15608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75931" y="4808728"/>
            <a:ext cx="188721" cy="193039"/>
          </a:xfrm>
          <a:custGeom>
            <a:avLst/>
            <a:gdLst>
              <a:gd name="connsiteX0" fmla="*/ 6350 w 188721"/>
              <a:gd name="connsiteY0" fmla="*/ 6350 h 193039"/>
              <a:gd name="connsiteX1" fmla="*/ 182371 w 188721"/>
              <a:gd name="connsiteY1" fmla="*/ 186689 h 1930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8721" h="193039">
                <a:moveTo>
                  <a:pt x="6350" y="6350"/>
                </a:moveTo>
                <a:lnTo>
                  <a:pt x="182371" y="18668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09535" y="4820920"/>
            <a:ext cx="181482" cy="202692"/>
          </a:xfrm>
          <a:custGeom>
            <a:avLst/>
            <a:gdLst>
              <a:gd name="connsiteX0" fmla="*/ 175132 w 181482"/>
              <a:gd name="connsiteY0" fmla="*/ 6350 h 202692"/>
              <a:gd name="connsiteX1" fmla="*/ 6350 w 181482"/>
              <a:gd name="connsiteY1" fmla="*/ 196341 h 2026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1482" h="202692">
                <a:moveTo>
                  <a:pt x="175132" y="6350"/>
                </a:moveTo>
                <a:lnTo>
                  <a:pt x="6350" y="19634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03871" y="5493003"/>
            <a:ext cx="392429" cy="321805"/>
          </a:xfrm>
          <a:custGeom>
            <a:avLst/>
            <a:gdLst>
              <a:gd name="connsiteX0" fmla="*/ 0 w 392429"/>
              <a:gd name="connsiteY0" fmla="*/ 86741 h 321805"/>
              <a:gd name="connsiteX1" fmla="*/ 61721 w 392429"/>
              <a:gd name="connsiteY1" fmla="*/ 0 h 321805"/>
              <a:gd name="connsiteX2" fmla="*/ 196215 w 392429"/>
              <a:gd name="connsiteY2" fmla="*/ 95605 h 321805"/>
              <a:gd name="connsiteX3" fmla="*/ 330834 w 392429"/>
              <a:gd name="connsiteY3" fmla="*/ 0 h 321805"/>
              <a:gd name="connsiteX4" fmla="*/ 392430 w 392429"/>
              <a:gd name="connsiteY4" fmla="*/ 86741 h 321805"/>
              <a:gd name="connsiteX5" fmla="*/ 288035 w 392429"/>
              <a:gd name="connsiteY5" fmla="*/ 160883 h 321805"/>
              <a:gd name="connsiteX6" fmla="*/ 392430 w 392429"/>
              <a:gd name="connsiteY6" fmla="*/ 235064 h 321805"/>
              <a:gd name="connsiteX7" fmla="*/ 330834 w 392429"/>
              <a:gd name="connsiteY7" fmla="*/ 321805 h 321805"/>
              <a:gd name="connsiteX8" fmla="*/ 196215 w 392429"/>
              <a:gd name="connsiteY8" fmla="*/ 226148 h 321805"/>
              <a:gd name="connsiteX9" fmla="*/ 61721 w 392429"/>
              <a:gd name="connsiteY9" fmla="*/ 321805 h 321805"/>
              <a:gd name="connsiteX10" fmla="*/ 0 w 392429"/>
              <a:gd name="connsiteY10" fmla="*/ 235064 h 321805"/>
              <a:gd name="connsiteX11" fmla="*/ 104394 w 392429"/>
              <a:gd name="connsiteY11" fmla="*/ 160883 h 321805"/>
              <a:gd name="connsiteX12" fmla="*/ 0 w 392429"/>
              <a:gd name="connsiteY12" fmla="*/ 86741 h 3218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392429" h="321805">
                <a:moveTo>
                  <a:pt x="0" y="86741"/>
                </a:moveTo>
                <a:lnTo>
                  <a:pt x="61721" y="0"/>
                </a:lnTo>
                <a:lnTo>
                  <a:pt x="196215" y="95605"/>
                </a:lnTo>
                <a:lnTo>
                  <a:pt x="330834" y="0"/>
                </a:lnTo>
                <a:lnTo>
                  <a:pt x="392430" y="86741"/>
                </a:lnTo>
                <a:lnTo>
                  <a:pt x="288035" y="160883"/>
                </a:lnTo>
                <a:lnTo>
                  <a:pt x="392430" y="235064"/>
                </a:lnTo>
                <a:lnTo>
                  <a:pt x="330834" y="321805"/>
                </a:lnTo>
                <a:lnTo>
                  <a:pt x="196215" y="226148"/>
                </a:lnTo>
                <a:lnTo>
                  <a:pt x="61721" y="321805"/>
                </a:lnTo>
                <a:lnTo>
                  <a:pt x="0" y="235064"/>
                </a:lnTo>
                <a:lnTo>
                  <a:pt x="104394" y="160883"/>
                </a:lnTo>
                <a:lnTo>
                  <a:pt x="0" y="86741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91171" y="5480303"/>
            <a:ext cx="417829" cy="347205"/>
          </a:xfrm>
          <a:custGeom>
            <a:avLst/>
            <a:gdLst>
              <a:gd name="connsiteX0" fmla="*/ 12700 w 417829"/>
              <a:gd name="connsiteY0" fmla="*/ 99441 h 347205"/>
              <a:gd name="connsiteX1" fmla="*/ 74421 w 417829"/>
              <a:gd name="connsiteY1" fmla="*/ 12700 h 347205"/>
              <a:gd name="connsiteX2" fmla="*/ 208915 w 417829"/>
              <a:gd name="connsiteY2" fmla="*/ 108305 h 347205"/>
              <a:gd name="connsiteX3" fmla="*/ 343534 w 417829"/>
              <a:gd name="connsiteY3" fmla="*/ 12700 h 347205"/>
              <a:gd name="connsiteX4" fmla="*/ 405130 w 417829"/>
              <a:gd name="connsiteY4" fmla="*/ 99441 h 347205"/>
              <a:gd name="connsiteX5" fmla="*/ 300735 w 417829"/>
              <a:gd name="connsiteY5" fmla="*/ 173583 h 347205"/>
              <a:gd name="connsiteX6" fmla="*/ 405130 w 417829"/>
              <a:gd name="connsiteY6" fmla="*/ 247764 h 347205"/>
              <a:gd name="connsiteX7" fmla="*/ 343534 w 417829"/>
              <a:gd name="connsiteY7" fmla="*/ 334505 h 347205"/>
              <a:gd name="connsiteX8" fmla="*/ 208915 w 417829"/>
              <a:gd name="connsiteY8" fmla="*/ 238848 h 347205"/>
              <a:gd name="connsiteX9" fmla="*/ 74421 w 417829"/>
              <a:gd name="connsiteY9" fmla="*/ 334505 h 347205"/>
              <a:gd name="connsiteX10" fmla="*/ 12700 w 417829"/>
              <a:gd name="connsiteY10" fmla="*/ 247764 h 347205"/>
              <a:gd name="connsiteX11" fmla="*/ 117094 w 417829"/>
              <a:gd name="connsiteY11" fmla="*/ 173583 h 347205"/>
              <a:gd name="connsiteX12" fmla="*/ 12700 w 417829"/>
              <a:gd name="connsiteY12" fmla="*/ 99441 h 3472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417829" h="347205">
                <a:moveTo>
                  <a:pt x="12700" y="99441"/>
                </a:moveTo>
                <a:lnTo>
                  <a:pt x="74421" y="12700"/>
                </a:lnTo>
                <a:lnTo>
                  <a:pt x="208915" y="108305"/>
                </a:lnTo>
                <a:lnTo>
                  <a:pt x="343534" y="12700"/>
                </a:lnTo>
                <a:lnTo>
                  <a:pt x="405130" y="99441"/>
                </a:lnTo>
                <a:lnTo>
                  <a:pt x="300735" y="173583"/>
                </a:lnTo>
                <a:lnTo>
                  <a:pt x="405130" y="247764"/>
                </a:lnTo>
                <a:lnTo>
                  <a:pt x="343534" y="334505"/>
                </a:lnTo>
                <a:lnTo>
                  <a:pt x="208915" y="238848"/>
                </a:lnTo>
                <a:lnTo>
                  <a:pt x="74421" y="334505"/>
                </a:lnTo>
                <a:lnTo>
                  <a:pt x="12700" y="247764"/>
                </a:lnTo>
                <a:lnTo>
                  <a:pt x="117094" y="173583"/>
                </a:lnTo>
                <a:lnTo>
                  <a:pt x="12700" y="99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954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06400" y="533400"/>
            <a:ext cx="1968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特殊二叉树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33600" y="20066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25019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30099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75500" y="20447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81900" y="24638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0" y="24892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70600" y="24765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59400" y="24892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0" y="2971800"/>
            <a:ext cx="406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4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4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92700" y="29972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16600" y="20574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33900" y="952500"/>
            <a:ext cx="43053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93700" algn="l"/>
                <a:tab pos="1905000" algn="l"/>
                <a:tab pos="1968500" algn="l"/>
              </a:tabLst>
            </a:pPr>
            <a:r>
              <a:rPr lang="en-US" altLang="zh-CN" sz="2004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完美二叉树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(Perfect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Tree)</a:t>
            </a:r>
          </a:p>
          <a:p>
            <a:pPr>
              <a:lnSpc>
                <a:spcPts val="2200"/>
              </a:lnSpc>
              <a:tabLst>
                <a:tab pos="393700" algn="l"/>
                <a:tab pos="1905000" algn="l"/>
                <a:tab pos="19685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满二叉树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(Full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1900"/>
              </a:lnSpc>
              <a:tabLst>
                <a:tab pos="393700" algn="l"/>
                <a:tab pos="1905000" algn="l"/>
                <a:tab pos="19685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00"/>
              </a:lnSpc>
              <a:tabLst>
                <a:tab pos="393700" algn="l"/>
                <a:tab pos="1905000" algn="l"/>
                <a:tab pos="19685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89600" y="22860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00900" y="22987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21300" y="27432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70600" y="27178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43500" y="32385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62600" y="3225800"/>
            <a:ext cx="38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92800" y="32131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32600" y="2730500"/>
            <a:ext cx="101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56500" y="27051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" y="3746500"/>
            <a:ext cx="39878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79400" algn="l"/>
              </a:tabLst>
            </a:pPr>
            <a:r>
              <a:rPr lang="en-US" altLang="zh-CN" sz="2004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完全二叉树</a:t>
            </a:r>
          </a:p>
          <a:p>
            <a:pPr>
              <a:lnSpc>
                <a:spcPts val="23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(Complete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Tree)</a:t>
            </a:r>
          </a:p>
          <a:p>
            <a:pPr>
              <a:lnSpc>
                <a:spcPts val="2400"/>
              </a:lnSpc>
              <a:tabLst>
                <a:tab pos="279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个结点的二叉树，对树中结点按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" y="4686300"/>
            <a:ext cx="40894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从上至下、从左到右顺序进行编号，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编号为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）结点与满二叉树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中编号为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结点在二叉树中位置相同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11900" y="2971800"/>
            <a:ext cx="469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11 12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99200" y="32004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80200" y="3238500"/>
            <a:ext cx="101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97800" y="29337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48500" y="29464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13 14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35800" y="3225800"/>
            <a:ext cx="139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91400" y="32131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85100" y="31877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9600" y="1041400"/>
            <a:ext cx="35179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905000" algn="l"/>
              </a:tabLst>
            </a:pPr>
            <a:r>
              <a:rPr lang="en-US" altLang="zh-CN" sz="2004" dirty="0" smtClean="0">
                <a:solidFill>
                  <a:srgbClr val="0070c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斜二叉树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(Skewed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Binary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Tree)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905000" algn="l"/>
              </a:tabLst>
            </a:pPr>
            <a:r>
              <a:rPr lang="en-US" altLang="zh-CN" dirty="0" smtClean="0"/>
              <a:t>	</a:t>
            </a:r>
            <a:r>
              <a:rPr lang="en-US" altLang="zh-CN" sz="14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04100" y="43942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15100" y="5321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57900" y="53467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08600" y="53594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45200" y="44069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54800" y="3937000"/>
            <a:ext cx="1524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4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000"/>
              </a:lnSpc>
              <a:tabLst>
                <a:tab pos="76200" algn="l"/>
              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18200" y="46355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16800" y="46482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49900" y="4851400"/>
            <a:ext cx="1270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00"/>
              </a:lnSpc>
              <a:tabLst>
                <a:tab pos="38100" algn="l"/>
              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86500" y="4838700"/>
            <a:ext cx="114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72100" y="55880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89700" y="55753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21400" y="55626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61200" y="4851400"/>
            <a:ext cx="101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85100" y="4826000"/>
            <a:ext cx="127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4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1900"/>
              </a:lnSpc>
              <a:tabLst>
                <a:tab pos="25400" algn="l"/>
              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03805" y="3200400"/>
            <a:ext cx="296545" cy="299466"/>
          </a:xfrm>
          <a:custGeom>
            <a:avLst/>
            <a:gdLst>
              <a:gd name="connsiteX0" fmla="*/ 0 w 296545"/>
              <a:gd name="connsiteY0" fmla="*/ 149733 h 299466"/>
              <a:gd name="connsiteX1" fmla="*/ 148208 w 296545"/>
              <a:gd name="connsiteY1" fmla="*/ 0 h 299466"/>
              <a:gd name="connsiteX2" fmla="*/ 296545 w 296545"/>
              <a:gd name="connsiteY2" fmla="*/ 149733 h 299466"/>
              <a:gd name="connsiteX3" fmla="*/ 148208 w 296545"/>
              <a:gd name="connsiteY3" fmla="*/ 299465 h 299466"/>
              <a:gd name="connsiteX4" fmla="*/ 0 w 296545"/>
              <a:gd name="connsiteY4" fmla="*/ 149733 h 2994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5" h="299466">
                <a:moveTo>
                  <a:pt x="0" y="149733"/>
                </a:moveTo>
                <a:cubicBezTo>
                  <a:pt x="0" y="67055"/>
                  <a:pt x="66294" y="0"/>
                  <a:pt x="148208" y="0"/>
                </a:cubicBezTo>
                <a:cubicBezTo>
                  <a:pt x="230123" y="0"/>
                  <a:pt x="296545" y="67055"/>
                  <a:pt x="296545" y="149733"/>
                </a:cubicBezTo>
                <a:cubicBezTo>
                  <a:pt x="296545" y="232409"/>
                  <a:pt x="230123" y="299465"/>
                  <a:pt x="148208" y="299465"/>
                </a:cubicBezTo>
                <a:cubicBezTo>
                  <a:pt x="66294" y="299465"/>
                  <a:pt x="0" y="232409"/>
                  <a:pt x="0" y="14973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97455" y="3194050"/>
            <a:ext cx="309245" cy="312166"/>
          </a:xfrm>
          <a:custGeom>
            <a:avLst/>
            <a:gdLst>
              <a:gd name="connsiteX0" fmla="*/ 6350 w 309245"/>
              <a:gd name="connsiteY0" fmla="*/ 156083 h 312166"/>
              <a:gd name="connsiteX1" fmla="*/ 154558 w 309245"/>
              <a:gd name="connsiteY1" fmla="*/ 6350 h 312166"/>
              <a:gd name="connsiteX2" fmla="*/ 302895 w 309245"/>
              <a:gd name="connsiteY2" fmla="*/ 156083 h 312166"/>
              <a:gd name="connsiteX3" fmla="*/ 154558 w 309245"/>
              <a:gd name="connsiteY3" fmla="*/ 305815 h 312166"/>
              <a:gd name="connsiteX4" fmla="*/ 6350 w 309245"/>
              <a:gd name="connsiteY4" fmla="*/ 156083 h 312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5" h="312166">
                <a:moveTo>
                  <a:pt x="6350" y="156083"/>
                </a:moveTo>
                <a:cubicBezTo>
                  <a:pt x="6350" y="73405"/>
                  <a:pt x="72644" y="6350"/>
                  <a:pt x="154558" y="6350"/>
                </a:cubicBezTo>
                <a:cubicBezTo>
                  <a:pt x="236473" y="6350"/>
                  <a:pt x="302895" y="73405"/>
                  <a:pt x="302895" y="156083"/>
                </a:cubicBezTo>
                <a:cubicBezTo>
                  <a:pt x="302895" y="238759"/>
                  <a:pt x="236473" y="305815"/>
                  <a:pt x="154558" y="305815"/>
                </a:cubicBezTo>
                <a:cubicBezTo>
                  <a:pt x="72644" y="305815"/>
                  <a:pt x="6350" y="238759"/>
                  <a:pt x="6350" y="15608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63510" y="3658108"/>
            <a:ext cx="296557" cy="299338"/>
          </a:xfrm>
          <a:custGeom>
            <a:avLst/>
            <a:gdLst>
              <a:gd name="connsiteX0" fmla="*/ 0 w 296557"/>
              <a:gd name="connsiteY0" fmla="*/ 149732 h 299338"/>
              <a:gd name="connsiteX1" fmla="*/ 148348 w 296557"/>
              <a:gd name="connsiteY1" fmla="*/ 0 h 299338"/>
              <a:gd name="connsiteX2" fmla="*/ 296557 w 296557"/>
              <a:gd name="connsiteY2" fmla="*/ 149732 h 299338"/>
              <a:gd name="connsiteX3" fmla="*/ 148348 w 296557"/>
              <a:gd name="connsiteY3" fmla="*/ 299338 h 299338"/>
              <a:gd name="connsiteX4" fmla="*/ 0 w 296557"/>
              <a:gd name="connsiteY4" fmla="*/ 149732 h 2993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57" h="299338">
                <a:moveTo>
                  <a:pt x="0" y="149732"/>
                </a:moveTo>
                <a:cubicBezTo>
                  <a:pt x="0" y="66928"/>
                  <a:pt x="66433" y="0"/>
                  <a:pt x="148348" y="0"/>
                </a:cubicBezTo>
                <a:cubicBezTo>
                  <a:pt x="230136" y="0"/>
                  <a:pt x="296557" y="66928"/>
                  <a:pt x="296557" y="149732"/>
                </a:cubicBezTo>
                <a:cubicBezTo>
                  <a:pt x="296557" y="232409"/>
                  <a:pt x="230136" y="299338"/>
                  <a:pt x="148348" y="299338"/>
                </a:cubicBezTo>
                <a:cubicBezTo>
                  <a:pt x="66433" y="299338"/>
                  <a:pt x="0" y="232409"/>
                  <a:pt x="0" y="14973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57160" y="3651758"/>
            <a:ext cx="309257" cy="312038"/>
          </a:xfrm>
          <a:custGeom>
            <a:avLst/>
            <a:gdLst>
              <a:gd name="connsiteX0" fmla="*/ 6350 w 309257"/>
              <a:gd name="connsiteY0" fmla="*/ 156082 h 312038"/>
              <a:gd name="connsiteX1" fmla="*/ 154698 w 309257"/>
              <a:gd name="connsiteY1" fmla="*/ 6350 h 312038"/>
              <a:gd name="connsiteX2" fmla="*/ 302907 w 309257"/>
              <a:gd name="connsiteY2" fmla="*/ 156082 h 312038"/>
              <a:gd name="connsiteX3" fmla="*/ 154698 w 309257"/>
              <a:gd name="connsiteY3" fmla="*/ 305688 h 312038"/>
              <a:gd name="connsiteX4" fmla="*/ 6350 w 309257"/>
              <a:gd name="connsiteY4" fmla="*/ 156082 h 3120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57" h="312038">
                <a:moveTo>
                  <a:pt x="6350" y="156082"/>
                </a:moveTo>
                <a:cubicBezTo>
                  <a:pt x="6350" y="73278"/>
                  <a:pt x="72783" y="6350"/>
                  <a:pt x="154698" y="6350"/>
                </a:cubicBezTo>
                <a:cubicBezTo>
                  <a:pt x="236486" y="6350"/>
                  <a:pt x="302907" y="73278"/>
                  <a:pt x="302907" y="156082"/>
                </a:cubicBezTo>
                <a:cubicBezTo>
                  <a:pt x="302907" y="238759"/>
                  <a:pt x="236486" y="305688"/>
                  <a:pt x="154698" y="305688"/>
                </a:cubicBezTo>
                <a:cubicBezTo>
                  <a:pt x="72783" y="305688"/>
                  <a:pt x="6350" y="238759"/>
                  <a:pt x="6350" y="15608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65679" y="3670300"/>
            <a:ext cx="296672" cy="299339"/>
          </a:xfrm>
          <a:custGeom>
            <a:avLst/>
            <a:gdLst>
              <a:gd name="connsiteX0" fmla="*/ 0 w 296672"/>
              <a:gd name="connsiteY0" fmla="*/ 149605 h 299339"/>
              <a:gd name="connsiteX1" fmla="*/ 148335 w 296672"/>
              <a:gd name="connsiteY1" fmla="*/ 0 h 299339"/>
              <a:gd name="connsiteX2" fmla="*/ 296672 w 296672"/>
              <a:gd name="connsiteY2" fmla="*/ 149605 h 299339"/>
              <a:gd name="connsiteX3" fmla="*/ 148335 w 296672"/>
              <a:gd name="connsiteY3" fmla="*/ 299339 h 299339"/>
              <a:gd name="connsiteX4" fmla="*/ 0 w 296672"/>
              <a:gd name="connsiteY4" fmla="*/ 149605 h 2993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672" h="299339">
                <a:moveTo>
                  <a:pt x="0" y="149605"/>
                </a:moveTo>
                <a:cubicBezTo>
                  <a:pt x="0" y="66928"/>
                  <a:pt x="66420" y="0"/>
                  <a:pt x="148335" y="0"/>
                </a:cubicBezTo>
                <a:cubicBezTo>
                  <a:pt x="230250" y="0"/>
                  <a:pt x="296672" y="66928"/>
                  <a:pt x="296672" y="149605"/>
                </a:cubicBezTo>
                <a:cubicBezTo>
                  <a:pt x="296672" y="232283"/>
                  <a:pt x="230250" y="299339"/>
                  <a:pt x="148335" y="299339"/>
                </a:cubicBezTo>
                <a:cubicBezTo>
                  <a:pt x="66420" y="299339"/>
                  <a:pt x="0" y="232283"/>
                  <a:pt x="0" y="14960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59329" y="3663950"/>
            <a:ext cx="309372" cy="312039"/>
          </a:xfrm>
          <a:custGeom>
            <a:avLst/>
            <a:gdLst>
              <a:gd name="connsiteX0" fmla="*/ 6350 w 309372"/>
              <a:gd name="connsiteY0" fmla="*/ 155955 h 312039"/>
              <a:gd name="connsiteX1" fmla="*/ 154685 w 309372"/>
              <a:gd name="connsiteY1" fmla="*/ 6350 h 312039"/>
              <a:gd name="connsiteX2" fmla="*/ 303022 w 309372"/>
              <a:gd name="connsiteY2" fmla="*/ 155955 h 312039"/>
              <a:gd name="connsiteX3" fmla="*/ 154685 w 309372"/>
              <a:gd name="connsiteY3" fmla="*/ 305689 h 312039"/>
              <a:gd name="connsiteX4" fmla="*/ 6350 w 309372"/>
              <a:gd name="connsiteY4" fmla="*/ 155955 h 3120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372" h="312039">
                <a:moveTo>
                  <a:pt x="6350" y="155955"/>
                </a:moveTo>
                <a:cubicBezTo>
                  <a:pt x="6350" y="73278"/>
                  <a:pt x="72770" y="6350"/>
                  <a:pt x="154685" y="6350"/>
                </a:cubicBezTo>
                <a:cubicBezTo>
                  <a:pt x="236600" y="6350"/>
                  <a:pt x="303022" y="73278"/>
                  <a:pt x="303022" y="155955"/>
                </a:cubicBezTo>
                <a:cubicBezTo>
                  <a:pt x="303022" y="238633"/>
                  <a:pt x="236600" y="305689"/>
                  <a:pt x="154685" y="305689"/>
                </a:cubicBezTo>
                <a:cubicBezTo>
                  <a:pt x="72770" y="305689"/>
                  <a:pt x="6350" y="238633"/>
                  <a:pt x="6350" y="15595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24761" y="3459353"/>
            <a:ext cx="548005" cy="275716"/>
          </a:xfrm>
          <a:custGeom>
            <a:avLst/>
            <a:gdLst>
              <a:gd name="connsiteX0" fmla="*/ 541655 w 548005"/>
              <a:gd name="connsiteY0" fmla="*/ 6350 h 275716"/>
              <a:gd name="connsiteX1" fmla="*/ 6350 w 548005"/>
              <a:gd name="connsiteY1" fmla="*/ 269366 h 2757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005" h="275716">
                <a:moveTo>
                  <a:pt x="541655" y="6350"/>
                </a:moveTo>
                <a:lnTo>
                  <a:pt x="6350" y="26936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2175" y="4115689"/>
            <a:ext cx="296583" cy="299465"/>
          </a:xfrm>
          <a:custGeom>
            <a:avLst/>
            <a:gdLst>
              <a:gd name="connsiteX0" fmla="*/ 0 w 296583"/>
              <a:gd name="connsiteY0" fmla="*/ 149732 h 299465"/>
              <a:gd name="connsiteX1" fmla="*/ 148285 w 296583"/>
              <a:gd name="connsiteY1" fmla="*/ 0 h 299465"/>
              <a:gd name="connsiteX2" fmla="*/ 296583 w 296583"/>
              <a:gd name="connsiteY2" fmla="*/ 149732 h 299465"/>
              <a:gd name="connsiteX3" fmla="*/ 148285 w 296583"/>
              <a:gd name="connsiteY3" fmla="*/ 299465 h 299465"/>
              <a:gd name="connsiteX4" fmla="*/ 0 w 296583"/>
              <a:gd name="connsiteY4" fmla="*/ 149732 h 299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83" h="299465">
                <a:moveTo>
                  <a:pt x="0" y="149732"/>
                </a:moveTo>
                <a:cubicBezTo>
                  <a:pt x="0" y="67055"/>
                  <a:pt x="66395" y="0"/>
                  <a:pt x="148285" y="0"/>
                </a:cubicBezTo>
                <a:cubicBezTo>
                  <a:pt x="230187" y="0"/>
                  <a:pt x="296583" y="67055"/>
                  <a:pt x="296583" y="149732"/>
                </a:cubicBezTo>
                <a:cubicBezTo>
                  <a:pt x="296583" y="232409"/>
                  <a:pt x="230187" y="299465"/>
                  <a:pt x="148285" y="299465"/>
                </a:cubicBezTo>
                <a:cubicBezTo>
                  <a:pt x="66395" y="299465"/>
                  <a:pt x="0" y="232409"/>
                  <a:pt x="0" y="14973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85825" y="4109339"/>
            <a:ext cx="309283" cy="312165"/>
          </a:xfrm>
          <a:custGeom>
            <a:avLst/>
            <a:gdLst>
              <a:gd name="connsiteX0" fmla="*/ 6350 w 309283"/>
              <a:gd name="connsiteY0" fmla="*/ 156082 h 312165"/>
              <a:gd name="connsiteX1" fmla="*/ 154635 w 309283"/>
              <a:gd name="connsiteY1" fmla="*/ 6350 h 312165"/>
              <a:gd name="connsiteX2" fmla="*/ 302933 w 309283"/>
              <a:gd name="connsiteY2" fmla="*/ 156082 h 312165"/>
              <a:gd name="connsiteX3" fmla="*/ 154635 w 309283"/>
              <a:gd name="connsiteY3" fmla="*/ 305815 h 312165"/>
              <a:gd name="connsiteX4" fmla="*/ 6350 w 309283"/>
              <a:gd name="connsiteY4" fmla="*/ 156082 h 3121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83" h="312165">
                <a:moveTo>
                  <a:pt x="6350" y="156082"/>
                </a:moveTo>
                <a:cubicBezTo>
                  <a:pt x="6350" y="73405"/>
                  <a:pt x="72745" y="6350"/>
                  <a:pt x="154635" y="6350"/>
                </a:cubicBezTo>
                <a:cubicBezTo>
                  <a:pt x="236537" y="6350"/>
                  <a:pt x="302933" y="73405"/>
                  <a:pt x="302933" y="156082"/>
                </a:cubicBezTo>
                <a:cubicBezTo>
                  <a:pt x="302933" y="238759"/>
                  <a:pt x="236537" y="305815"/>
                  <a:pt x="154635" y="305815"/>
                </a:cubicBezTo>
                <a:cubicBezTo>
                  <a:pt x="72745" y="305815"/>
                  <a:pt x="6350" y="238759"/>
                  <a:pt x="6350" y="15608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2457" y="4084065"/>
            <a:ext cx="296545" cy="299466"/>
          </a:xfrm>
          <a:custGeom>
            <a:avLst/>
            <a:gdLst>
              <a:gd name="connsiteX0" fmla="*/ 0 w 296545"/>
              <a:gd name="connsiteY0" fmla="*/ 149733 h 299466"/>
              <a:gd name="connsiteX1" fmla="*/ 148209 w 296545"/>
              <a:gd name="connsiteY1" fmla="*/ 0 h 299466"/>
              <a:gd name="connsiteX2" fmla="*/ 296545 w 296545"/>
              <a:gd name="connsiteY2" fmla="*/ 149733 h 299466"/>
              <a:gd name="connsiteX3" fmla="*/ 148209 w 296545"/>
              <a:gd name="connsiteY3" fmla="*/ 299466 h 299466"/>
              <a:gd name="connsiteX4" fmla="*/ 0 w 296545"/>
              <a:gd name="connsiteY4" fmla="*/ 149733 h 2994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5" h="299466">
                <a:moveTo>
                  <a:pt x="0" y="149733"/>
                </a:moveTo>
                <a:cubicBezTo>
                  <a:pt x="0" y="67055"/>
                  <a:pt x="66421" y="0"/>
                  <a:pt x="148209" y="0"/>
                </a:cubicBezTo>
                <a:cubicBezTo>
                  <a:pt x="230124" y="0"/>
                  <a:pt x="296545" y="67055"/>
                  <a:pt x="296545" y="149733"/>
                </a:cubicBezTo>
                <a:cubicBezTo>
                  <a:pt x="296545" y="232410"/>
                  <a:pt x="230124" y="299466"/>
                  <a:pt x="148209" y="299466"/>
                </a:cubicBezTo>
                <a:cubicBezTo>
                  <a:pt x="66421" y="299466"/>
                  <a:pt x="0" y="232410"/>
                  <a:pt x="0" y="14973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6107" y="4077715"/>
            <a:ext cx="309245" cy="312166"/>
          </a:xfrm>
          <a:custGeom>
            <a:avLst/>
            <a:gdLst>
              <a:gd name="connsiteX0" fmla="*/ 6350 w 309245"/>
              <a:gd name="connsiteY0" fmla="*/ 156083 h 312166"/>
              <a:gd name="connsiteX1" fmla="*/ 154559 w 309245"/>
              <a:gd name="connsiteY1" fmla="*/ 6350 h 312166"/>
              <a:gd name="connsiteX2" fmla="*/ 302895 w 309245"/>
              <a:gd name="connsiteY2" fmla="*/ 156083 h 312166"/>
              <a:gd name="connsiteX3" fmla="*/ 154559 w 309245"/>
              <a:gd name="connsiteY3" fmla="*/ 305816 h 312166"/>
              <a:gd name="connsiteX4" fmla="*/ 6350 w 309245"/>
              <a:gd name="connsiteY4" fmla="*/ 156083 h 3121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5" h="312166">
                <a:moveTo>
                  <a:pt x="6350" y="156083"/>
                </a:moveTo>
                <a:cubicBezTo>
                  <a:pt x="6350" y="73405"/>
                  <a:pt x="72771" y="6350"/>
                  <a:pt x="154559" y="6350"/>
                </a:cubicBezTo>
                <a:cubicBezTo>
                  <a:pt x="236474" y="6350"/>
                  <a:pt x="302895" y="73405"/>
                  <a:pt x="302895" y="156083"/>
                </a:cubicBezTo>
                <a:cubicBezTo>
                  <a:pt x="302895" y="238760"/>
                  <a:pt x="236474" y="305816"/>
                  <a:pt x="154559" y="305816"/>
                </a:cubicBezTo>
                <a:cubicBezTo>
                  <a:pt x="72771" y="305816"/>
                  <a:pt x="6350" y="238760"/>
                  <a:pt x="6350" y="15608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05458" y="3921886"/>
            <a:ext cx="188721" cy="192912"/>
          </a:xfrm>
          <a:custGeom>
            <a:avLst/>
            <a:gdLst>
              <a:gd name="connsiteX0" fmla="*/ 6350 w 188721"/>
              <a:gd name="connsiteY0" fmla="*/ 6350 h 192912"/>
              <a:gd name="connsiteX1" fmla="*/ 182371 w 188721"/>
              <a:gd name="connsiteY1" fmla="*/ 186563 h 192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8721" h="192912">
                <a:moveTo>
                  <a:pt x="6350" y="6350"/>
                </a:moveTo>
                <a:lnTo>
                  <a:pt x="182371" y="18656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55392" y="3444747"/>
            <a:ext cx="548005" cy="275716"/>
          </a:xfrm>
          <a:custGeom>
            <a:avLst/>
            <a:gdLst>
              <a:gd name="connsiteX0" fmla="*/ 6350 w 548005"/>
              <a:gd name="connsiteY0" fmla="*/ 6350 h 275716"/>
              <a:gd name="connsiteX1" fmla="*/ 541655 w 548005"/>
              <a:gd name="connsiteY1" fmla="*/ 269367 h 2757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8005" h="275716">
                <a:moveTo>
                  <a:pt x="6350" y="6350"/>
                </a:moveTo>
                <a:lnTo>
                  <a:pt x="541655" y="26936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38999" y="3934078"/>
            <a:ext cx="181546" cy="202564"/>
          </a:xfrm>
          <a:custGeom>
            <a:avLst/>
            <a:gdLst>
              <a:gd name="connsiteX0" fmla="*/ 175196 w 181546"/>
              <a:gd name="connsiteY0" fmla="*/ 6350 h 202564"/>
              <a:gd name="connsiteX1" fmla="*/ 6350 w 181546"/>
              <a:gd name="connsiteY1" fmla="*/ 196215 h 2025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1546" h="202564">
                <a:moveTo>
                  <a:pt x="175196" y="6350"/>
                </a:moveTo>
                <a:lnTo>
                  <a:pt x="6350" y="19621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6198" y="4592828"/>
            <a:ext cx="296672" cy="299465"/>
          </a:xfrm>
          <a:custGeom>
            <a:avLst/>
            <a:gdLst>
              <a:gd name="connsiteX0" fmla="*/ 0 w 296672"/>
              <a:gd name="connsiteY0" fmla="*/ 149732 h 299465"/>
              <a:gd name="connsiteX1" fmla="*/ 148336 w 296672"/>
              <a:gd name="connsiteY1" fmla="*/ 0 h 299465"/>
              <a:gd name="connsiteX2" fmla="*/ 296672 w 296672"/>
              <a:gd name="connsiteY2" fmla="*/ 149732 h 299465"/>
              <a:gd name="connsiteX3" fmla="*/ 148336 w 296672"/>
              <a:gd name="connsiteY3" fmla="*/ 299465 h 299465"/>
              <a:gd name="connsiteX4" fmla="*/ 0 w 296672"/>
              <a:gd name="connsiteY4" fmla="*/ 149732 h 299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672" h="299465">
                <a:moveTo>
                  <a:pt x="0" y="149732"/>
                </a:moveTo>
                <a:cubicBezTo>
                  <a:pt x="0" y="67055"/>
                  <a:pt x="66421" y="0"/>
                  <a:pt x="148336" y="0"/>
                </a:cubicBezTo>
                <a:cubicBezTo>
                  <a:pt x="230251" y="0"/>
                  <a:pt x="296672" y="67055"/>
                  <a:pt x="296672" y="149732"/>
                </a:cubicBezTo>
                <a:cubicBezTo>
                  <a:pt x="296672" y="232409"/>
                  <a:pt x="230251" y="299465"/>
                  <a:pt x="148336" y="299465"/>
                </a:cubicBezTo>
                <a:cubicBezTo>
                  <a:pt x="66421" y="299465"/>
                  <a:pt x="0" y="232409"/>
                  <a:pt x="0" y="14973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9848" y="4586478"/>
            <a:ext cx="309372" cy="312165"/>
          </a:xfrm>
          <a:custGeom>
            <a:avLst/>
            <a:gdLst>
              <a:gd name="connsiteX0" fmla="*/ 6350 w 309372"/>
              <a:gd name="connsiteY0" fmla="*/ 156082 h 312165"/>
              <a:gd name="connsiteX1" fmla="*/ 154686 w 309372"/>
              <a:gd name="connsiteY1" fmla="*/ 6350 h 312165"/>
              <a:gd name="connsiteX2" fmla="*/ 303022 w 309372"/>
              <a:gd name="connsiteY2" fmla="*/ 156082 h 312165"/>
              <a:gd name="connsiteX3" fmla="*/ 154686 w 309372"/>
              <a:gd name="connsiteY3" fmla="*/ 305815 h 312165"/>
              <a:gd name="connsiteX4" fmla="*/ 6350 w 309372"/>
              <a:gd name="connsiteY4" fmla="*/ 156082 h 3121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372" h="312165">
                <a:moveTo>
                  <a:pt x="6350" y="156082"/>
                </a:moveTo>
                <a:cubicBezTo>
                  <a:pt x="6350" y="73405"/>
                  <a:pt x="72771" y="6350"/>
                  <a:pt x="154686" y="6350"/>
                </a:cubicBezTo>
                <a:cubicBezTo>
                  <a:pt x="236601" y="6350"/>
                  <a:pt x="303022" y="73405"/>
                  <a:pt x="303022" y="156082"/>
                </a:cubicBezTo>
                <a:cubicBezTo>
                  <a:pt x="303022" y="238759"/>
                  <a:pt x="236601" y="305815"/>
                  <a:pt x="154686" y="305815"/>
                </a:cubicBezTo>
                <a:cubicBezTo>
                  <a:pt x="72771" y="305815"/>
                  <a:pt x="6350" y="238759"/>
                  <a:pt x="6350" y="15608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51914" y="4382008"/>
            <a:ext cx="87502" cy="226949"/>
          </a:xfrm>
          <a:custGeom>
            <a:avLst/>
            <a:gdLst>
              <a:gd name="connsiteX0" fmla="*/ 6350 w 87502"/>
              <a:gd name="connsiteY0" fmla="*/ 6350 h 226949"/>
              <a:gd name="connsiteX1" fmla="*/ 81152 w 87502"/>
              <a:gd name="connsiteY1" fmla="*/ 220598 h 2269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502" h="226949">
                <a:moveTo>
                  <a:pt x="6350" y="6350"/>
                </a:moveTo>
                <a:lnTo>
                  <a:pt x="81152" y="2205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49197" y="4580763"/>
            <a:ext cx="296544" cy="299339"/>
          </a:xfrm>
          <a:custGeom>
            <a:avLst/>
            <a:gdLst>
              <a:gd name="connsiteX0" fmla="*/ 0 w 296544"/>
              <a:gd name="connsiteY0" fmla="*/ 149605 h 299339"/>
              <a:gd name="connsiteX1" fmla="*/ 148208 w 296544"/>
              <a:gd name="connsiteY1" fmla="*/ 0 h 299339"/>
              <a:gd name="connsiteX2" fmla="*/ 296545 w 296544"/>
              <a:gd name="connsiteY2" fmla="*/ 149605 h 299339"/>
              <a:gd name="connsiteX3" fmla="*/ 148208 w 296544"/>
              <a:gd name="connsiteY3" fmla="*/ 299339 h 299339"/>
              <a:gd name="connsiteX4" fmla="*/ 0 w 296544"/>
              <a:gd name="connsiteY4" fmla="*/ 149605 h 2993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544" h="299339">
                <a:moveTo>
                  <a:pt x="0" y="149605"/>
                </a:moveTo>
                <a:cubicBezTo>
                  <a:pt x="0" y="66928"/>
                  <a:pt x="66420" y="0"/>
                  <a:pt x="148208" y="0"/>
                </a:cubicBezTo>
                <a:cubicBezTo>
                  <a:pt x="230123" y="0"/>
                  <a:pt x="296545" y="66928"/>
                  <a:pt x="296545" y="149605"/>
                </a:cubicBezTo>
                <a:cubicBezTo>
                  <a:pt x="296545" y="232409"/>
                  <a:pt x="230123" y="299339"/>
                  <a:pt x="148208" y="299339"/>
                </a:cubicBezTo>
                <a:cubicBezTo>
                  <a:pt x="66420" y="299339"/>
                  <a:pt x="0" y="232409"/>
                  <a:pt x="0" y="14960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42847" y="4574413"/>
            <a:ext cx="309244" cy="312039"/>
          </a:xfrm>
          <a:custGeom>
            <a:avLst/>
            <a:gdLst>
              <a:gd name="connsiteX0" fmla="*/ 6350 w 309244"/>
              <a:gd name="connsiteY0" fmla="*/ 155955 h 312039"/>
              <a:gd name="connsiteX1" fmla="*/ 154558 w 309244"/>
              <a:gd name="connsiteY1" fmla="*/ 6350 h 312039"/>
              <a:gd name="connsiteX2" fmla="*/ 302895 w 309244"/>
              <a:gd name="connsiteY2" fmla="*/ 155955 h 312039"/>
              <a:gd name="connsiteX3" fmla="*/ 154558 w 309244"/>
              <a:gd name="connsiteY3" fmla="*/ 305689 h 312039"/>
              <a:gd name="connsiteX4" fmla="*/ 6350 w 309244"/>
              <a:gd name="connsiteY4" fmla="*/ 155955 h 3120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244" h="312039">
                <a:moveTo>
                  <a:pt x="6350" y="155955"/>
                </a:moveTo>
                <a:cubicBezTo>
                  <a:pt x="6350" y="73278"/>
                  <a:pt x="72770" y="6350"/>
                  <a:pt x="154558" y="6350"/>
                </a:cubicBezTo>
                <a:cubicBezTo>
                  <a:pt x="236473" y="6350"/>
                  <a:pt x="302895" y="73278"/>
                  <a:pt x="302895" y="155955"/>
                </a:cubicBezTo>
                <a:cubicBezTo>
                  <a:pt x="302895" y="238759"/>
                  <a:pt x="236473" y="305689"/>
                  <a:pt x="154558" y="305689"/>
                </a:cubicBezTo>
                <a:cubicBezTo>
                  <a:pt x="72770" y="305689"/>
                  <a:pt x="6350" y="238759"/>
                  <a:pt x="6350" y="15595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57476" y="4377182"/>
            <a:ext cx="94614" cy="231775"/>
          </a:xfrm>
          <a:custGeom>
            <a:avLst/>
            <a:gdLst>
              <a:gd name="connsiteX0" fmla="*/ 88265 w 94614"/>
              <a:gd name="connsiteY0" fmla="*/ 6350 h 231775"/>
              <a:gd name="connsiteX1" fmla="*/ 6350 w 94614"/>
              <a:gd name="connsiteY1" fmla="*/ 225425 h 231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4" h="231775">
                <a:moveTo>
                  <a:pt x="88265" y="6350"/>
                </a:moveTo>
                <a:lnTo>
                  <a:pt x="6350" y="2254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96744" y="4103623"/>
            <a:ext cx="296671" cy="299339"/>
          </a:xfrm>
          <a:custGeom>
            <a:avLst/>
            <a:gdLst>
              <a:gd name="connsiteX0" fmla="*/ 0 w 296671"/>
              <a:gd name="connsiteY0" fmla="*/ 149605 h 299339"/>
              <a:gd name="connsiteX1" fmla="*/ 148335 w 296671"/>
              <a:gd name="connsiteY1" fmla="*/ 0 h 299339"/>
              <a:gd name="connsiteX2" fmla="*/ 296672 w 296671"/>
              <a:gd name="connsiteY2" fmla="*/ 149605 h 299339"/>
              <a:gd name="connsiteX3" fmla="*/ 148335 w 296671"/>
              <a:gd name="connsiteY3" fmla="*/ 299339 h 299339"/>
              <a:gd name="connsiteX4" fmla="*/ 0 w 296671"/>
              <a:gd name="connsiteY4" fmla="*/ 149605 h 2993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671" h="299339">
                <a:moveTo>
                  <a:pt x="0" y="149605"/>
                </a:moveTo>
                <a:cubicBezTo>
                  <a:pt x="0" y="66929"/>
                  <a:pt x="66420" y="0"/>
                  <a:pt x="148335" y="0"/>
                </a:cubicBezTo>
                <a:cubicBezTo>
                  <a:pt x="230251" y="0"/>
                  <a:pt x="296672" y="66929"/>
                  <a:pt x="296672" y="149605"/>
                </a:cubicBezTo>
                <a:cubicBezTo>
                  <a:pt x="296672" y="232410"/>
                  <a:pt x="230251" y="299339"/>
                  <a:pt x="148335" y="299339"/>
                </a:cubicBezTo>
                <a:cubicBezTo>
                  <a:pt x="66420" y="299339"/>
                  <a:pt x="0" y="232410"/>
                  <a:pt x="0" y="14960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90394" y="4097273"/>
            <a:ext cx="309371" cy="312039"/>
          </a:xfrm>
          <a:custGeom>
            <a:avLst/>
            <a:gdLst>
              <a:gd name="connsiteX0" fmla="*/ 6350 w 309371"/>
              <a:gd name="connsiteY0" fmla="*/ 155955 h 312039"/>
              <a:gd name="connsiteX1" fmla="*/ 154685 w 309371"/>
              <a:gd name="connsiteY1" fmla="*/ 6350 h 312039"/>
              <a:gd name="connsiteX2" fmla="*/ 303022 w 309371"/>
              <a:gd name="connsiteY2" fmla="*/ 155955 h 312039"/>
              <a:gd name="connsiteX3" fmla="*/ 154685 w 309371"/>
              <a:gd name="connsiteY3" fmla="*/ 305689 h 312039"/>
              <a:gd name="connsiteX4" fmla="*/ 6350 w 309371"/>
              <a:gd name="connsiteY4" fmla="*/ 155955 h 3120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371" h="312039">
                <a:moveTo>
                  <a:pt x="6350" y="155955"/>
                </a:moveTo>
                <a:cubicBezTo>
                  <a:pt x="6350" y="73279"/>
                  <a:pt x="72770" y="6350"/>
                  <a:pt x="154685" y="6350"/>
                </a:cubicBezTo>
                <a:cubicBezTo>
                  <a:pt x="236601" y="6350"/>
                  <a:pt x="303022" y="73279"/>
                  <a:pt x="303022" y="155955"/>
                </a:cubicBezTo>
                <a:cubicBezTo>
                  <a:pt x="303022" y="238760"/>
                  <a:pt x="236601" y="305689"/>
                  <a:pt x="154685" y="305689"/>
                </a:cubicBezTo>
                <a:cubicBezTo>
                  <a:pt x="72770" y="305689"/>
                  <a:pt x="6350" y="238760"/>
                  <a:pt x="6350" y="15595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43632" y="3921886"/>
            <a:ext cx="181482" cy="202692"/>
          </a:xfrm>
          <a:custGeom>
            <a:avLst/>
            <a:gdLst>
              <a:gd name="connsiteX0" fmla="*/ 175132 w 181482"/>
              <a:gd name="connsiteY0" fmla="*/ 6350 h 202692"/>
              <a:gd name="connsiteX1" fmla="*/ 6350 w 181482"/>
              <a:gd name="connsiteY1" fmla="*/ 196341 h 2026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1482" h="202692">
                <a:moveTo>
                  <a:pt x="175132" y="6350"/>
                </a:moveTo>
                <a:lnTo>
                  <a:pt x="6350" y="19634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2201" y="4609084"/>
            <a:ext cx="296672" cy="299465"/>
          </a:xfrm>
          <a:custGeom>
            <a:avLst/>
            <a:gdLst>
              <a:gd name="connsiteX0" fmla="*/ 0 w 296672"/>
              <a:gd name="connsiteY0" fmla="*/ 149732 h 299465"/>
              <a:gd name="connsiteX1" fmla="*/ 148336 w 296672"/>
              <a:gd name="connsiteY1" fmla="*/ 0 h 299465"/>
              <a:gd name="connsiteX2" fmla="*/ 296672 w 296672"/>
              <a:gd name="connsiteY2" fmla="*/ 149732 h 299465"/>
              <a:gd name="connsiteX3" fmla="*/ 148336 w 296672"/>
              <a:gd name="connsiteY3" fmla="*/ 299465 h 299465"/>
              <a:gd name="connsiteX4" fmla="*/ 0 w 296672"/>
              <a:gd name="connsiteY4" fmla="*/ 149732 h 299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6672" h="299465">
                <a:moveTo>
                  <a:pt x="0" y="149732"/>
                </a:moveTo>
                <a:cubicBezTo>
                  <a:pt x="0" y="67055"/>
                  <a:pt x="66421" y="0"/>
                  <a:pt x="148336" y="0"/>
                </a:cubicBezTo>
                <a:cubicBezTo>
                  <a:pt x="230251" y="0"/>
                  <a:pt x="296672" y="67055"/>
                  <a:pt x="296672" y="149732"/>
                </a:cubicBezTo>
                <a:cubicBezTo>
                  <a:pt x="296672" y="232409"/>
                  <a:pt x="230251" y="299465"/>
                  <a:pt x="148336" y="299465"/>
                </a:cubicBezTo>
                <a:cubicBezTo>
                  <a:pt x="66421" y="299465"/>
                  <a:pt x="0" y="232409"/>
                  <a:pt x="0" y="14973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25851" y="4602734"/>
            <a:ext cx="309372" cy="312165"/>
          </a:xfrm>
          <a:custGeom>
            <a:avLst/>
            <a:gdLst>
              <a:gd name="connsiteX0" fmla="*/ 6350 w 309372"/>
              <a:gd name="connsiteY0" fmla="*/ 156082 h 312165"/>
              <a:gd name="connsiteX1" fmla="*/ 154686 w 309372"/>
              <a:gd name="connsiteY1" fmla="*/ 6350 h 312165"/>
              <a:gd name="connsiteX2" fmla="*/ 303022 w 309372"/>
              <a:gd name="connsiteY2" fmla="*/ 156082 h 312165"/>
              <a:gd name="connsiteX3" fmla="*/ 154686 w 309372"/>
              <a:gd name="connsiteY3" fmla="*/ 305815 h 312165"/>
              <a:gd name="connsiteX4" fmla="*/ 6350 w 309372"/>
              <a:gd name="connsiteY4" fmla="*/ 156082 h 3121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372" h="312165">
                <a:moveTo>
                  <a:pt x="6350" y="156082"/>
                </a:moveTo>
                <a:cubicBezTo>
                  <a:pt x="6350" y="73405"/>
                  <a:pt x="72771" y="6350"/>
                  <a:pt x="154686" y="6350"/>
                </a:cubicBezTo>
                <a:cubicBezTo>
                  <a:pt x="236601" y="6350"/>
                  <a:pt x="303022" y="73405"/>
                  <a:pt x="303022" y="156082"/>
                </a:cubicBezTo>
                <a:cubicBezTo>
                  <a:pt x="303022" y="238759"/>
                  <a:pt x="236601" y="305815"/>
                  <a:pt x="154686" y="305815"/>
                </a:cubicBezTo>
                <a:cubicBezTo>
                  <a:pt x="72771" y="305815"/>
                  <a:pt x="6350" y="238759"/>
                  <a:pt x="6350" y="15608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65273" y="4398264"/>
            <a:ext cx="160146" cy="226949"/>
          </a:xfrm>
          <a:custGeom>
            <a:avLst/>
            <a:gdLst>
              <a:gd name="connsiteX0" fmla="*/ 6350 w 160146"/>
              <a:gd name="connsiteY0" fmla="*/ 6350 h 226949"/>
              <a:gd name="connsiteX1" fmla="*/ 153797 w 160146"/>
              <a:gd name="connsiteY1" fmla="*/ 220598 h 2269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0146" h="226949">
                <a:moveTo>
                  <a:pt x="6350" y="6350"/>
                </a:moveTo>
                <a:lnTo>
                  <a:pt x="153797" y="2205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520700"/>
            <a:ext cx="6477000" cy="302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114300" algn="l"/>
                <a:tab pos="457200" algn="l"/>
                <a:tab pos="1549400" algn="l"/>
              </a:tabLst>
            </a:pP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二</a:t>
            </a: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叉</a:t>
            </a: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树几</a:t>
            </a: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个重</a:t>
            </a: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要</a:t>
            </a: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性</a:t>
            </a: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  <a:tab pos="457200" algn="l"/>
                <a:tab pos="1549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一个二叉树第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层的最大结点数为：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33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31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en-US" altLang="zh-CN" sz="1331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11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2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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14300" algn="l"/>
                <a:tab pos="457200" algn="l"/>
                <a:tab pos="1549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深度为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的二叉树有最大结点总数为：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33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31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11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2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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  <a:tab pos="457200" algn="l"/>
                <a:tab pos="1549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对任何非空二叉树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，若</a:t>
            </a:r>
            <a:r>
              <a:rPr lang="en-US" altLang="zh-CN" sz="2006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n</a:t>
            </a:r>
            <a:r>
              <a:rPr lang="en-US" altLang="zh-CN" sz="133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表示叶结点的个数、</a:t>
            </a:r>
            <a:r>
              <a:rPr lang="en-US" altLang="zh-CN" sz="2006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n</a:t>
            </a:r>
            <a:r>
              <a:rPr lang="en-US" altLang="zh-CN" sz="133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</a:p>
          <a:p>
            <a:pPr>
              <a:lnSpc>
                <a:spcPts val="2300"/>
              </a:lnSpc>
              <a:tabLst>
                <a:tab pos="114300" algn="l"/>
                <a:tab pos="457200" algn="l"/>
                <a:tab pos="1549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度为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的非叶结点个数，那么两者满足关系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n</a:t>
            </a:r>
            <a:r>
              <a:rPr lang="en-US" altLang="zh-CN" sz="1331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n</a:t>
            </a:r>
            <a:r>
              <a:rPr lang="en-US" altLang="zh-CN" sz="1331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+1</a:t>
            </a:r>
            <a:r>
              <a:rPr lang="en-US" altLang="zh-CN" sz="2004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。</a:t>
            </a:r>
          </a:p>
          <a:p>
            <a:pPr>
              <a:lnSpc>
                <a:spcPts val="1700"/>
              </a:lnSpc>
              <a:tabLst>
                <a:tab pos="114300" algn="l"/>
                <a:tab pos="457200" algn="l"/>
                <a:tab pos="1549400" algn="l"/>
              </a:tabLst>
            </a:pPr>
            <a:r>
              <a:rPr lang="en-US" altLang="zh-CN" dirty="0" smtClean="0"/>
              <a:t>			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46200" y="37465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57500" y="37592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77900" y="42037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27200" y="41656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46736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46609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89200" y="4191000"/>
            <a:ext cx="101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05100" y="46863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19200" y="5118100"/>
            <a:ext cx="15748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1800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n</a:t>
            </a:r>
            <a:r>
              <a:rPr lang="en-US" altLang="zh-CN" sz="12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n</a:t>
            </a:r>
            <a:r>
              <a:rPr lang="en-US" altLang="zh-CN" sz="12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2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n</a:t>
            </a:r>
            <a:r>
              <a:rPr lang="en-US" altLang="zh-CN" sz="12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n</a:t>
            </a:r>
            <a:r>
              <a:rPr lang="en-US" altLang="zh-CN" sz="12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n</a:t>
            </a:r>
            <a:r>
              <a:rPr lang="en-US" altLang="zh-CN" sz="12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+1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9900" y="990600"/>
            <a:ext cx="8369300" cy="2743200"/>
          </a:xfrm>
          <a:custGeom>
            <a:avLst/>
            <a:gdLst>
              <a:gd name="connsiteX0" fmla="*/ 0 w 8369300"/>
              <a:gd name="connsiteY0" fmla="*/ 2743200 h 2743200"/>
              <a:gd name="connsiteX1" fmla="*/ 8369300 w 8369300"/>
              <a:gd name="connsiteY1" fmla="*/ 2743200 h 2743200"/>
              <a:gd name="connsiteX2" fmla="*/ 8369300 w 8369300"/>
              <a:gd name="connsiteY2" fmla="*/ 0 h 2743200"/>
              <a:gd name="connsiteX3" fmla="*/ 0 w 8369300"/>
              <a:gd name="connsiteY3" fmla="*/ 0 h 2743200"/>
              <a:gd name="connsiteX4" fmla="*/ 0 w 8369300"/>
              <a:gd name="connsiteY4" fmla="*/ 2743200 h 2743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69300" h="2743200">
                <a:moveTo>
                  <a:pt x="0" y="2743200"/>
                </a:moveTo>
                <a:lnTo>
                  <a:pt x="8369300" y="2743200"/>
                </a:lnTo>
                <a:lnTo>
                  <a:pt x="8369300" y="0"/>
                </a:lnTo>
                <a:lnTo>
                  <a:pt x="0" y="0"/>
                </a:lnTo>
                <a:lnTo>
                  <a:pt x="0" y="2743200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3550" y="984250"/>
            <a:ext cx="8382000" cy="2755900"/>
          </a:xfrm>
          <a:custGeom>
            <a:avLst/>
            <a:gdLst>
              <a:gd name="connsiteX0" fmla="*/ 6350 w 8382000"/>
              <a:gd name="connsiteY0" fmla="*/ 2749550 h 2755900"/>
              <a:gd name="connsiteX1" fmla="*/ 8375650 w 8382000"/>
              <a:gd name="connsiteY1" fmla="*/ 2749550 h 2755900"/>
              <a:gd name="connsiteX2" fmla="*/ 8375650 w 8382000"/>
              <a:gd name="connsiteY2" fmla="*/ 6350 h 2755900"/>
              <a:gd name="connsiteX3" fmla="*/ 6350 w 8382000"/>
              <a:gd name="connsiteY3" fmla="*/ 6350 h 2755900"/>
              <a:gd name="connsiteX4" fmla="*/ 6350 w 8382000"/>
              <a:gd name="connsiteY4" fmla="*/ 2749550 h 275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82000" h="2755900">
                <a:moveTo>
                  <a:pt x="6350" y="2749550"/>
                </a:moveTo>
                <a:lnTo>
                  <a:pt x="8375650" y="2749550"/>
                </a:lnTo>
                <a:lnTo>
                  <a:pt x="8375650" y="6350"/>
                </a:lnTo>
                <a:lnTo>
                  <a:pt x="6350" y="6350"/>
                </a:lnTo>
                <a:lnTo>
                  <a:pt x="6350" y="2749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8475" y="3935412"/>
            <a:ext cx="8340725" cy="1981200"/>
          </a:xfrm>
          <a:custGeom>
            <a:avLst/>
            <a:gdLst>
              <a:gd name="connsiteX0" fmla="*/ 0 w 8340725"/>
              <a:gd name="connsiteY0" fmla="*/ 1981200 h 1981200"/>
              <a:gd name="connsiteX1" fmla="*/ 8340725 w 8340725"/>
              <a:gd name="connsiteY1" fmla="*/ 1981200 h 1981200"/>
              <a:gd name="connsiteX2" fmla="*/ 8340725 w 8340725"/>
              <a:gd name="connsiteY2" fmla="*/ 0 h 1981200"/>
              <a:gd name="connsiteX3" fmla="*/ 0 w 8340725"/>
              <a:gd name="connsiteY3" fmla="*/ 0 h 1981200"/>
              <a:gd name="connsiteX4" fmla="*/ 0 w 8340725"/>
              <a:gd name="connsiteY4" fmla="*/ 1981200 h 1981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40725" h="1981200">
                <a:moveTo>
                  <a:pt x="0" y="1981200"/>
                </a:moveTo>
                <a:lnTo>
                  <a:pt x="8340725" y="1981200"/>
                </a:lnTo>
                <a:lnTo>
                  <a:pt x="8340725" y="0"/>
                </a:lnTo>
                <a:lnTo>
                  <a:pt x="0" y="0"/>
                </a:lnTo>
                <a:lnTo>
                  <a:pt x="0" y="19812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2125" y="3929062"/>
            <a:ext cx="8353425" cy="1993900"/>
          </a:xfrm>
          <a:custGeom>
            <a:avLst/>
            <a:gdLst>
              <a:gd name="connsiteX0" fmla="*/ 6350 w 8353425"/>
              <a:gd name="connsiteY0" fmla="*/ 1987550 h 1993900"/>
              <a:gd name="connsiteX1" fmla="*/ 8347075 w 8353425"/>
              <a:gd name="connsiteY1" fmla="*/ 1987550 h 1993900"/>
              <a:gd name="connsiteX2" fmla="*/ 8347075 w 8353425"/>
              <a:gd name="connsiteY2" fmla="*/ 6350 h 1993900"/>
              <a:gd name="connsiteX3" fmla="*/ 6350 w 8353425"/>
              <a:gd name="connsiteY3" fmla="*/ 6350 h 1993900"/>
              <a:gd name="connsiteX4" fmla="*/ 6350 w 8353425"/>
              <a:gd name="connsiteY4" fmla="*/ 1987550 h 1993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53425" h="1993900">
                <a:moveTo>
                  <a:pt x="6350" y="1987550"/>
                </a:moveTo>
                <a:lnTo>
                  <a:pt x="8347075" y="1987550"/>
                </a:lnTo>
                <a:lnTo>
                  <a:pt x="8347075" y="6350"/>
                </a:lnTo>
                <a:lnTo>
                  <a:pt x="6350" y="6350"/>
                </a:lnTo>
                <a:lnTo>
                  <a:pt x="6350" y="1987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623300" y="6654800"/>
            <a:ext cx="317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5/25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" y="355600"/>
            <a:ext cx="3670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二叉树的抽象数据类型定义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" y="1778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1066800"/>
            <a:ext cx="2044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类型名称：二叉树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1435100"/>
            <a:ext cx="4089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数据对象集：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一个有穷的结点集合。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1803400"/>
            <a:ext cx="5626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若不为空，则由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根结点和其左、右二叉子树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组成。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2425700"/>
            <a:ext cx="6946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操作集：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BT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BinTree,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，重要操作有：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0" y="2768600"/>
            <a:ext cx="6553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IsEmpty(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BinTree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判别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BT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是否为空；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0" y="3086100"/>
            <a:ext cx="75819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Traversal(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BinTree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：遍历，按某顺序访问每个结点；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BinTree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CreatBinTree(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：创建一个二叉树。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4013200"/>
            <a:ext cx="2057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常用的遍历方法有：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4406900"/>
            <a:ext cx="79629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PreOrderTraversal(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先序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----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根、左子树、右子树；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InOrderTraversal(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中序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左子树、根、右子树；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PostOrderTraversal(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后序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左子树、右子树、根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LevelOrderTraversal(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层次遍历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，从上到下、从左到右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68779" y="4559300"/>
            <a:ext cx="25400" cy="513080"/>
          </a:xfrm>
          <a:custGeom>
            <a:avLst/>
            <a:gdLst>
              <a:gd name="connsiteX0" fmla="*/ 6350 w 25400"/>
              <a:gd name="connsiteY0" fmla="*/ 6350 h 513080"/>
              <a:gd name="connsiteX1" fmla="*/ 6350 w 25400"/>
              <a:gd name="connsiteY1" fmla="*/ 506729 h 513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13080">
                <a:moveTo>
                  <a:pt x="6350" y="6350"/>
                </a:moveTo>
                <a:lnTo>
                  <a:pt x="6350" y="5067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23872" y="4559300"/>
            <a:ext cx="25400" cy="513080"/>
          </a:xfrm>
          <a:custGeom>
            <a:avLst/>
            <a:gdLst>
              <a:gd name="connsiteX0" fmla="*/ 6350 w 25400"/>
              <a:gd name="connsiteY0" fmla="*/ 6350 h 513080"/>
              <a:gd name="connsiteX1" fmla="*/ 6350 w 25400"/>
              <a:gd name="connsiteY1" fmla="*/ 506729 h 513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13080">
                <a:moveTo>
                  <a:pt x="6350" y="6350"/>
                </a:moveTo>
                <a:lnTo>
                  <a:pt x="6350" y="5067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78836" y="4559300"/>
            <a:ext cx="25400" cy="513080"/>
          </a:xfrm>
          <a:custGeom>
            <a:avLst/>
            <a:gdLst>
              <a:gd name="connsiteX0" fmla="*/ 6350 w 25400"/>
              <a:gd name="connsiteY0" fmla="*/ 6350 h 513080"/>
              <a:gd name="connsiteX1" fmla="*/ 6350 w 25400"/>
              <a:gd name="connsiteY1" fmla="*/ 506729 h 513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13080">
                <a:moveTo>
                  <a:pt x="6350" y="6350"/>
                </a:moveTo>
                <a:lnTo>
                  <a:pt x="6350" y="5067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33801" y="4559300"/>
            <a:ext cx="25400" cy="513080"/>
          </a:xfrm>
          <a:custGeom>
            <a:avLst/>
            <a:gdLst>
              <a:gd name="connsiteX0" fmla="*/ 6350 w 25400"/>
              <a:gd name="connsiteY0" fmla="*/ 6350 h 513080"/>
              <a:gd name="connsiteX1" fmla="*/ 6350 w 25400"/>
              <a:gd name="connsiteY1" fmla="*/ 506729 h 513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13080">
                <a:moveTo>
                  <a:pt x="6350" y="6350"/>
                </a:moveTo>
                <a:lnTo>
                  <a:pt x="6350" y="5067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88767" y="4559300"/>
            <a:ext cx="25400" cy="513080"/>
          </a:xfrm>
          <a:custGeom>
            <a:avLst/>
            <a:gdLst>
              <a:gd name="connsiteX0" fmla="*/ 6350 w 25400"/>
              <a:gd name="connsiteY0" fmla="*/ 6350 h 513080"/>
              <a:gd name="connsiteX1" fmla="*/ 6350 w 25400"/>
              <a:gd name="connsiteY1" fmla="*/ 506729 h 513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13080">
                <a:moveTo>
                  <a:pt x="6350" y="6350"/>
                </a:moveTo>
                <a:lnTo>
                  <a:pt x="6350" y="5067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43732" y="4559300"/>
            <a:ext cx="25400" cy="513080"/>
          </a:xfrm>
          <a:custGeom>
            <a:avLst/>
            <a:gdLst>
              <a:gd name="connsiteX0" fmla="*/ 6350 w 25400"/>
              <a:gd name="connsiteY0" fmla="*/ 6350 h 513080"/>
              <a:gd name="connsiteX1" fmla="*/ 6350 w 25400"/>
              <a:gd name="connsiteY1" fmla="*/ 506729 h 513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13080">
                <a:moveTo>
                  <a:pt x="6350" y="6350"/>
                </a:moveTo>
                <a:lnTo>
                  <a:pt x="6350" y="5067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33621" y="4559300"/>
            <a:ext cx="25400" cy="513080"/>
          </a:xfrm>
          <a:custGeom>
            <a:avLst/>
            <a:gdLst>
              <a:gd name="connsiteX0" fmla="*/ 6350 w 25400"/>
              <a:gd name="connsiteY0" fmla="*/ 6350 h 513080"/>
              <a:gd name="connsiteX1" fmla="*/ 6350 w 25400"/>
              <a:gd name="connsiteY1" fmla="*/ 506729 h 513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13080">
                <a:moveTo>
                  <a:pt x="6350" y="6350"/>
                </a:moveTo>
                <a:lnTo>
                  <a:pt x="6350" y="5067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8586" y="4559300"/>
            <a:ext cx="25400" cy="513080"/>
          </a:xfrm>
          <a:custGeom>
            <a:avLst/>
            <a:gdLst>
              <a:gd name="connsiteX0" fmla="*/ 6350 w 25400"/>
              <a:gd name="connsiteY0" fmla="*/ 6350 h 513080"/>
              <a:gd name="connsiteX1" fmla="*/ 6350 w 25400"/>
              <a:gd name="connsiteY1" fmla="*/ 506729 h 513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13080">
                <a:moveTo>
                  <a:pt x="6350" y="6350"/>
                </a:moveTo>
                <a:lnTo>
                  <a:pt x="6350" y="5067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85334" y="4559300"/>
            <a:ext cx="25400" cy="513080"/>
          </a:xfrm>
          <a:custGeom>
            <a:avLst/>
            <a:gdLst>
              <a:gd name="connsiteX0" fmla="*/ 6350 w 25400"/>
              <a:gd name="connsiteY0" fmla="*/ 6350 h 513080"/>
              <a:gd name="connsiteX1" fmla="*/ 6350 w 25400"/>
              <a:gd name="connsiteY1" fmla="*/ 506729 h 5130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13080">
                <a:moveTo>
                  <a:pt x="6350" y="6350"/>
                </a:moveTo>
                <a:lnTo>
                  <a:pt x="6350" y="5067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1237" y="4809490"/>
            <a:ext cx="3941762" cy="25400"/>
          </a:xfrm>
          <a:custGeom>
            <a:avLst/>
            <a:gdLst>
              <a:gd name="connsiteX0" fmla="*/ 6350 w 3941762"/>
              <a:gd name="connsiteY0" fmla="*/ 6350 h 25400"/>
              <a:gd name="connsiteX1" fmla="*/ 3935412 w 394176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41762" h="25400">
                <a:moveTo>
                  <a:pt x="6350" y="6350"/>
                </a:moveTo>
                <a:lnTo>
                  <a:pt x="393541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1237" y="4565650"/>
            <a:ext cx="3941762" cy="25400"/>
          </a:xfrm>
          <a:custGeom>
            <a:avLst/>
            <a:gdLst>
              <a:gd name="connsiteX0" fmla="*/ 6350 w 3941762"/>
              <a:gd name="connsiteY0" fmla="*/ 6350 h 25400"/>
              <a:gd name="connsiteX1" fmla="*/ 3935412 w 394176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41762" h="25400">
                <a:moveTo>
                  <a:pt x="6350" y="6350"/>
                </a:moveTo>
                <a:lnTo>
                  <a:pt x="393541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1237" y="5053329"/>
            <a:ext cx="3941762" cy="25400"/>
          </a:xfrm>
          <a:custGeom>
            <a:avLst/>
            <a:gdLst>
              <a:gd name="connsiteX0" fmla="*/ 6350 w 3941762"/>
              <a:gd name="connsiteY0" fmla="*/ 6350 h 25400"/>
              <a:gd name="connsiteX1" fmla="*/ 3935412 w 394176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41762" h="25400">
                <a:moveTo>
                  <a:pt x="6350" y="6350"/>
                </a:moveTo>
                <a:lnTo>
                  <a:pt x="393541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2273300"/>
            <a:ext cx="2578100" cy="2019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08000" y="520700"/>
            <a:ext cx="8483600" cy="378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8100" algn="l"/>
                <a:tab pos="533400" algn="l"/>
                <a:tab pos="3289300" algn="l"/>
                <a:tab pos="3302000" algn="l"/>
                <a:tab pos="4241800" algn="l"/>
                <a:tab pos="4254500" algn="l"/>
              </a:tabLst>
            </a:pPr>
            <a:r>
              <a:rPr lang="en-US" altLang="zh-CN" dirty="0" smtClean="0"/>
              <a:t>	</a:t>
            </a:r>
            <a:r>
              <a:rPr lang="en-US" altLang="zh-CN" sz="320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二叉树的存储结构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8100" algn="l"/>
                <a:tab pos="533400" algn="l"/>
                <a:tab pos="3289300" algn="l"/>
                <a:tab pos="3302000" algn="l"/>
                <a:tab pos="4241800" algn="l"/>
                <a:tab pos="42545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顺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存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储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8100" algn="l"/>
                <a:tab pos="533400" algn="l"/>
                <a:tab pos="3289300" algn="l"/>
                <a:tab pos="3302000" algn="l"/>
                <a:tab pos="4241800" algn="l"/>
                <a:tab pos="4254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完全二叉树：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按从上至下、从左到右顺序存储</a:t>
            </a:r>
          </a:p>
          <a:p>
            <a:pPr>
              <a:lnSpc>
                <a:spcPts val="2500"/>
              </a:lnSpc>
              <a:tabLst>
                <a:tab pos="38100" algn="l"/>
                <a:tab pos="533400" algn="l"/>
                <a:tab pos="3289300" algn="l"/>
                <a:tab pos="3302000" algn="l"/>
                <a:tab pos="4241800" algn="l"/>
                <a:tab pos="42545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个结点的完全二叉树的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结点父子关系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8100" algn="l"/>
                <a:tab pos="533400" algn="l"/>
                <a:tab pos="3289300" algn="l"/>
                <a:tab pos="3302000" algn="l"/>
                <a:tab pos="4241800" algn="l"/>
                <a:tab pos="4254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非根结点（序号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）的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父结点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的序号是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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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8100" algn="l"/>
                <a:tab pos="533400" algn="l"/>
                <a:tab pos="3289300" algn="l"/>
                <a:tab pos="3302000" algn="l"/>
                <a:tab pos="4241800" algn="l"/>
                <a:tab pos="4254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结点（序号为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）的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左孩子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结点的序号是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2i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>
              <a:lnSpc>
                <a:spcPts val="2100"/>
              </a:lnSpc>
              <a:tabLst>
                <a:tab pos="38100" algn="l"/>
                <a:tab pos="533400" algn="l"/>
                <a:tab pos="3289300" algn="l"/>
                <a:tab pos="3302000" algn="l"/>
                <a:tab pos="4241800" algn="l"/>
                <a:tab pos="42545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（若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，否则没有左孩子）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8100" algn="l"/>
                <a:tab pos="533400" algn="l"/>
                <a:tab pos="3289300" algn="l"/>
                <a:tab pos="3302000" algn="l"/>
                <a:tab pos="4241800" algn="l"/>
                <a:tab pos="4254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结点（序号为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）的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右孩子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结点的序号是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2i+1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>
              <a:lnSpc>
                <a:spcPts val="2100"/>
              </a:lnSpc>
              <a:tabLst>
                <a:tab pos="38100" algn="l"/>
                <a:tab pos="533400" algn="l"/>
                <a:tab pos="3289300" algn="l"/>
                <a:tab pos="3302000" algn="l"/>
                <a:tab pos="4241800" algn="l"/>
                <a:tab pos="42545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（若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+1&lt;=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，否则没有右孩子）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30300" y="4597400"/>
            <a:ext cx="406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结点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4622800"/>
            <a:ext cx="114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46300" y="4622800"/>
            <a:ext cx="101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89200" y="4622800"/>
            <a:ext cx="127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57500" y="4622800"/>
            <a:ext cx="101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13100" y="4622800"/>
            <a:ext cx="101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0" y="4622800"/>
            <a:ext cx="1651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5400" algn="l"/>
              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</a:t>
            </a:r>
          </a:p>
          <a:p>
            <a:pPr>
              <a:lnSpc>
                <a:spcPts val="19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0" y="4622800"/>
            <a:ext cx="127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5400" algn="l"/>
              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</a:t>
            </a:r>
          </a:p>
          <a:p>
            <a:pPr>
              <a:lnSpc>
                <a:spcPts val="19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92600" y="4622800"/>
            <a:ext cx="177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38100" algn="l"/>
              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</a:t>
            </a:r>
          </a:p>
          <a:p>
            <a:pPr>
              <a:lnSpc>
                <a:spcPts val="19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11700" y="4622800"/>
            <a:ext cx="1016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12544" y="1364361"/>
            <a:ext cx="306450" cy="303911"/>
          </a:xfrm>
          <a:custGeom>
            <a:avLst/>
            <a:gdLst>
              <a:gd name="connsiteX0" fmla="*/ 0 w 306450"/>
              <a:gd name="connsiteY0" fmla="*/ 151891 h 303911"/>
              <a:gd name="connsiteX1" fmla="*/ 153288 w 306450"/>
              <a:gd name="connsiteY1" fmla="*/ 0 h 303911"/>
              <a:gd name="connsiteX2" fmla="*/ 306451 w 306450"/>
              <a:gd name="connsiteY2" fmla="*/ 151891 h 303911"/>
              <a:gd name="connsiteX3" fmla="*/ 153288 w 306450"/>
              <a:gd name="connsiteY3" fmla="*/ 303911 h 303911"/>
              <a:gd name="connsiteX4" fmla="*/ 0 w 306450"/>
              <a:gd name="connsiteY4" fmla="*/ 151891 h 303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450" h="303911">
                <a:moveTo>
                  <a:pt x="0" y="151891"/>
                </a:moveTo>
                <a:cubicBezTo>
                  <a:pt x="0" y="67944"/>
                  <a:pt x="68579" y="0"/>
                  <a:pt x="153288" y="0"/>
                </a:cubicBezTo>
                <a:cubicBezTo>
                  <a:pt x="237870" y="0"/>
                  <a:pt x="306451" y="67944"/>
                  <a:pt x="306451" y="151891"/>
                </a:cubicBezTo>
                <a:cubicBezTo>
                  <a:pt x="306451" y="235838"/>
                  <a:pt x="237870" y="303911"/>
                  <a:pt x="153288" y="303911"/>
                </a:cubicBezTo>
                <a:cubicBezTo>
                  <a:pt x="68579" y="303911"/>
                  <a:pt x="0" y="235838"/>
                  <a:pt x="0" y="15189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06194" y="1358011"/>
            <a:ext cx="319150" cy="316611"/>
          </a:xfrm>
          <a:custGeom>
            <a:avLst/>
            <a:gdLst>
              <a:gd name="connsiteX0" fmla="*/ 6350 w 319150"/>
              <a:gd name="connsiteY0" fmla="*/ 158241 h 316611"/>
              <a:gd name="connsiteX1" fmla="*/ 159638 w 319150"/>
              <a:gd name="connsiteY1" fmla="*/ 6350 h 316611"/>
              <a:gd name="connsiteX2" fmla="*/ 312801 w 319150"/>
              <a:gd name="connsiteY2" fmla="*/ 158241 h 316611"/>
              <a:gd name="connsiteX3" fmla="*/ 159638 w 319150"/>
              <a:gd name="connsiteY3" fmla="*/ 310261 h 316611"/>
              <a:gd name="connsiteX4" fmla="*/ 6350 w 319150"/>
              <a:gd name="connsiteY4" fmla="*/ 158241 h 316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9150" h="316611">
                <a:moveTo>
                  <a:pt x="6350" y="158241"/>
                </a:moveTo>
                <a:cubicBezTo>
                  <a:pt x="6350" y="74294"/>
                  <a:pt x="74929" y="6350"/>
                  <a:pt x="159638" y="6350"/>
                </a:cubicBezTo>
                <a:cubicBezTo>
                  <a:pt x="244220" y="6350"/>
                  <a:pt x="312801" y="74294"/>
                  <a:pt x="312801" y="158241"/>
                </a:cubicBezTo>
                <a:cubicBezTo>
                  <a:pt x="312801" y="242188"/>
                  <a:pt x="244220" y="310261"/>
                  <a:pt x="159638" y="310261"/>
                </a:cubicBezTo>
                <a:cubicBezTo>
                  <a:pt x="74929" y="310261"/>
                  <a:pt x="6350" y="242188"/>
                  <a:pt x="6350" y="15824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47750" y="1828800"/>
            <a:ext cx="306451" cy="303911"/>
          </a:xfrm>
          <a:custGeom>
            <a:avLst/>
            <a:gdLst>
              <a:gd name="connsiteX0" fmla="*/ 0 w 306451"/>
              <a:gd name="connsiteY0" fmla="*/ 152019 h 303911"/>
              <a:gd name="connsiteX1" fmla="*/ 153212 w 306451"/>
              <a:gd name="connsiteY1" fmla="*/ 0 h 303911"/>
              <a:gd name="connsiteX2" fmla="*/ 306450 w 306451"/>
              <a:gd name="connsiteY2" fmla="*/ 152019 h 303911"/>
              <a:gd name="connsiteX3" fmla="*/ 153212 w 306451"/>
              <a:gd name="connsiteY3" fmla="*/ 303910 h 303911"/>
              <a:gd name="connsiteX4" fmla="*/ 0 w 306451"/>
              <a:gd name="connsiteY4" fmla="*/ 152019 h 303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451" h="303911">
                <a:moveTo>
                  <a:pt x="0" y="152019"/>
                </a:moveTo>
                <a:cubicBezTo>
                  <a:pt x="0" y="68072"/>
                  <a:pt x="68592" y="0"/>
                  <a:pt x="153212" y="0"/>
                </a:cubicBezTo>
                <a:cubicBezTo>
                  <a:pt x="237871" y="0"/>
                  <a:pt x="306450" y="68072"/>
                  <a:pt x="306450" y="152019"/>
                </a:cubicBezTo>
                <a:cubicBezTo>
                  <a:pt x="306450" y="235839"/>
                  <a:pt x="237871" y="303910"/>
                  <a:pt x="153212" y="303910"/>
                </a:cubicBezTo>
                <a:cubicBezTo>
                  <a:pt x="68592" y="303910"/>
                  <a:pt x="0" y="235839"/>
                  <a:pt x="0" y="15201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41400" y="1822450"/>
            <a:ext cx="319151" cy="316611"/>
          </a:xfrm>
          <a:custGeom>
            <a:avLst/>
            <a:gdLst>
              <a:gd name="connsiteX0" fmla="*/ 6350 w 319151"/>
              <a:gd name="connsiteY0" fmla="*/ 158369 h 316611"/>
              <a:gd name="connsiteX1" fmla="*/ 159562 w 319151"/>
              <a:gd name="connsiteY1" fmla="*/ 6350 h 316611"/>
              <a:gd name="connsiteX2" fmla="*/ 312800 w 319151"/>
              <a:gd name="connsiteY2" fmla="*/ 158369 h 316611"/>
              <a:gd name="connsiteX3" fmla="*/ 159562 w 319151"/>
              <a:gd name="connsiteY3" fmla="*/ 310260 h 316611"/>
              <a:gd name="connsiteX4" fmla="*/ 6350 w 319151"/>
              <a:gd name="connsiteY4" fmla="*/ 158369 h 316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9151" h="316611">
                <a:moveTo>
                  <a:pt x="6350" y="158369"/>
                </a:moveTo>
                <a:cubicBezTo>
                  <a:pt x="6350" y="74422"/>
                  <a:pt x="74942" y="6350"/>
                  <a:pt x="159562" y="6350"/>
                </a:cubicBezTo>
                <a:cubicBezTo>
                  <a:pt x="244221" y="6350"/>
                  <a:pt x="312800" y="74422"/>
                  <a:pt x="312800" y="158369"/>
                </a:cubicBezTo>
                <a:cubicBezTo>
                  <a:pt x="312800" y="242189"/>
                  <a:pt x="244221" y="310260"/>
                  <a:pt x="159562" y="310260"/>
                </a:cubicBezTo>
                <a:cubicBezTo>
                  <a:pt x="74942" y="310260"/>
                  <a:pt x="6350" y="242189"/>
                  <a:pt x="6350" y="15836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9817" y="1841119"/>
            <a:ext cx="306450" cy="303911"/>
          </a:xfrm>
          <a:custGeom>
            <a:avLst/>
            <a:gdLst>
              <a:gd name="connsiteX0" fmla="*/ 0 w 306450"/>
              <a:gd name="connsiteY0" fmla="*/ 152019 h 303911"/>
              <a:gd name="connsiteX1" fmla="*/ 153161 w 306450"/>
              <a:gd name="connsiteY1" fmla="*/ 0 h 303911"/>
              <a:gd name="connsiteX2" fmla="*/ 306450 w 306450"/>
              <a:gd name="connsiteY2" fmla="*/ 152019 h 303911"/>
              <a:gd name="connsiteX3" fmla="*/ 153161 w 306450"/>
              <a:gd name="connsiteY3" fmla="*/ 303910 h 303911"/>
              <a:gd name="connsiteX4" fmla="*/ 0 w 306450"/>
              <a:gd name="connsiteY4" fmla="*/ 152019 h 303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450" h="303911">
                <a:moveTo>
                  <a:pt x="0" y="152019"/>
                </a:moveTo>
                <a:cubicBezTo>
                  <a:pt x="0" y="68072"/>
                  <a:pt x="68579" y="0"/>
                  <a:pt x="153161" y="0"/>
                </a:cubicBezTo>
                <a:cubicBezTo>
                  <a:pt x="237870" y="0"/>
                  <a:pt x="306450" y="68072"/>
                  <a:pt x="306450" y="152019"/>
                </a:cubicBezTo>
                <a:cubicBezTo>
                  <a:pt x="306450" y="235966"/>
                  <a:pt x="237870" y="303910"/>
                  <a:pt x="153161" y="303910"/>
                </a:cubicBezTo>
                <a:cubicBezTo>
                  <a:pt x="68579" y="303910"/>
                  <a:pt x="0" y="235966"/>
                  <a:pt x="0" y="15201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3467" y="1834769"/>
            <a:ext cx="319150" cy="316611"/>
          </a:xfrm>
          <a:custGeom>
            <a:avLst/>
            <a:gdLst>
              <a:gd name="connsiteX0" fmla="*/ 6350 w 319150"/>
              <a:gd name="connsiteY0" fmla="*/ 158369 h 316611"/>
              <a:gd name="connsiteX1" fmla="*/ 159511 w 319150"/>
              <a:gd name="connsiteY1" fmla="*/ 6350 h 316611"/>
              <a:gd name="connsiteX2" fmla="*/ 312800 w 319150"/>
              <a:gd name="connsiteY2" fmla="*/ 158369 h 316611"/>
              <a:gd name="connsiteX3" fmla="*/ 159511 w 319150"/>
              <a:gd name="connsiteY3" fmla="*/ 310260 h 316611"/>
              <a:gd name="connsiteX4" fmla="*/ 6350 w 319150"/>
              <a:gd name="connsiteY4" fmla="*/ 158369 h 316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9150" h="316611">
                <a:moveTo>
                  <a:pt x="6350" y="158369"/>
                </a:moveTo>
                <a:cubicBezTo>
                  <a:pt x="6350" y="74422"/>
                  <a:pt x="74929" y="6350"/>
                  <a:pt x="159511" y="6350"/>
                </a:cubicBezTo>
                <a:cubicBezTo>
                  <a:pt x="244220" y="6350"/>
                  <a:pt x="312800" y="74422"/>
                  <a:pt x="312800" y="158369"/>
                </a:cubicBezTo>
                <a:cubicBezTo>
                  <a:pt x="312800" y="242316"/>
                  <a:pt x="244220" y="310260"/>
                  <a:pt x="159511" y="310260"/>
                </a:cubicBezTo>
                <a:cubicBezTo>
                  <a:pt x="74929" y="310260"/>
                  <a:pt x="6350" y="242316"/>
                  <a:pt x="6350" y="15836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17878" y="1627251"/>
            <a:ext cx="565784" cy="279527"/>
          </a:xfrm>
          <a:custGeom>
            <a:avLst/>
            <a:gdLst>
              <a:gd name="connsiteX0" fmla="*/ 559435 w 565784"/>
              <a:gd name="connsiteY0" fmla="*/ 6350 h 279527"/>
              <a:gd name="connsiteX1" fmla="*/ 6350 w 565784"/>
              <a:gd name="connsiteY1" fmla="*/ 273176 h 279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65784" h="279527">
                <a:moveTo>
                  <a:pt x="559435" y="6350"/>
                </a:moveTo>
                <a:lnTo>
                  <a:pt x="6350" y="2731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2767" y="1612519"/>
            <a:ext cx="565784" cy="279527"/>
          </a:xfrm>
          <a:custGeom>
            <a:avLst/>
            <a:gdLst>
              <a:gd name="connsiteX0" fmla="*/ 6350 w 565784"/>
              <a:gd name="connsiteY0" fmla="*/ 6350 h 279527"/>
              <a:gd name="connsiteX1" fmla="*/ 559434 w 565784"/>
              <a:gd name="connsiteY1" fmla="*/ 273176 h 279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65784" h="279527">
                <a:moveTo>
                  <a:pt x="6350" y="6350"/>
                </a:moveTo>
                <a:lnTo>
                  <a:pt x="559434" y="2731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18689" y="2280920"/>
            <a:ext cx="306450" cy="303911"/>
          </a:xfrm>
          <a:custGeom>
            <a:avLst/>
            <a:gdLst>
              <a:gd name="connsiteX0" fmla="*/ 0 w 306450"/>
              <a:gd name="connsiteY0" fmla="*/ 152019 h 303911"/>
              <a:gd name="connsiteX1" fmla="*/ 153161 w 306450"/>
              <a:gd name="connsiteY1" fmla="*/ 0 h 303911"/>
              <a:gd name="connsiteX2" fmla="*/ 306451 w 306450"/>
              <a:gd name="connsiteY2" fmla="*/ 152019 h 303911"/>
              <a:gd name="connsiteX3" fmla="*/ 153161 w 306450"/>
              <a:gd name="connsiteY3" fmla="*/ 303910 h 303911"/>
              <a:gd name="connsiteX4" fmla="*/ 0 w 306450"/>
              <a:gd name="connsiteY4" fmla="*/ 152019 h 303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450" h="303911">
                <a:moveTo>
                  <a:pt x="0" y="152019"/>
                </a:moveTo>
                <a:cubicBezTo>
                  <a:pt x="0" y="68072"/>
                  <a:pt x="68580" y="0"/>
                  <a:pt x="153161" y="0"/>
                </a:cubicBezTo>
                <a:cubicBezTo>
                  <a:pt x="237744" y="0"/>
                  <a:pt x="306451" y="68072"/>
                  <a:pt x="306451" y="152019"/>
                </a:cubicBezTo>
                <a:cubicBezTo>
                  <a:pt x="306451" y="235965"/>
                  <a:pt x="237744" y="303910"/>
                  <a:pt x="153161" y="303910"/>
                </a:cubicBezTo>
                <a:cubicBezTo>
                  <a:pt x="68580" y="303910"/>
                  <a:pt x="0" y="235965"/>
                  <a:pt x="0" y="15201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12339" y="2274570"/>
            <a:ext cx="319150" cy="316611"/>
          </a:xfrm>
          <a:custGeom>
            <a:avLst/>
            <a:gdLst>
              <a:gd name="connsiteX0" fmla="*/ 6350 w 319150"/>
              <a:gd name="connsiteY0" fmla="*/ 158369 h 316611"/>
              <a:gd name="connsiteX1" fmla="*/ 159511 w 319150"/>
              <a:gd name="connsiteY1" fmla="*/ 6350 h 316611"/>
              <a:gd name="connsiteX2" fmla="*/ 312801 w 319150"/>
              <a:gd name="connsiteY2" fmla="*/ 158369 h 316611"/>
              <a:gd name="connsiteX3" fmla="*/ 159511 w 319150"/>
              <a:gd name="connsiteY3" fmla="*/ 310260 h 316611"/>
              <a:gd name="connsiteX4" fmla="*/ 6350 w 319150"/>
              <a:gd name="connsiteY4" fmla="*/ 158369 h 316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9150" h="316611">
                <a:moveTo>
                  <a:pt x="6350" y="158369"/>
                </a:moveTo>
                <a:cubicBezTo>
                  <a:pt x="6350" y="74422"/>
                  <a:pt x="74930" y="6350"/>
                  <a:pt x="159511" y="6350"/>
                </a:cubicBezTo>
                <a:cubicBezTo>
                  <a:pt x="244094" y="6350"/>
                  <a:pt x="312801" y="74422"/>
                  <a:pt x="312801" y="158369"/>
                </a:cubicBezTo>
                <a:cubicBezTo>
                  <a:pt x="312801" y="242315"/>
                  <a:pt x="244094" y="310260"/>
                  <a:pt x="159511" y="310260"/>
                </a:cubicBezTo>
                <a:cubicBezTo>
                  <a:pt x="74930" y="310260"/>
                  <a:pt x="6350" y="242315"/>
                  <a:pt x="6350" y="15836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73832" y="2096770"/>
            <a:ext cx="187197" cy="205359"/>
          </a:xfrm>
          <a:custGeom>
            <a:avLst/>
            <a:gdLst>
              <a:gd name="connsiteX0" fmla="*/ 180848 w 187197"/>
              <a:gd name="connsiteY0" fmla="*/ 6350 h 205359"/>
              <a:gd name="connsiteX1" fmla="*/ 6350 w 187197"/>
              <a:gd name="connsiteY1" fmla="*/ 199008 h 205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7197" h="205359">
                <a:moveTo>
                  <a:pt x="180848" y="6350"/>
                </a:moveTo>
                <a:lnTo>
                  <a:pt x="6350" y="19900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70276" y="2713354"/>
            <a:ext cx="306451" cy="303911"/>
          </a:xfrm>
          <a:custGeom>
            <a:avLst/>
            <a:gdLst>
              <a:gd name="connsiteX0" fmla="*/ 0 w 306451"/>
              <a:gd name="connsiteY0" fmla="*/ 151892 h 303911"/>
              <a:gd name="connsiteX1" fmla="*/ 153162 w 306451"/>
              <a:gd name="connsiteY1" fmla="*/ 0 h 303911"/>
              <a:gd name="connsiteX2" fmla="*/ 306451 w 306451"/>
              <a:gd name="connsiteY2" fmla="*/ 151892 h 303911"/>
              <a:gd name="connsiteX3" fmla="*/ 153162 w 306451"/>
              <a:gd name="connsiteY3" fmla="*/ 303911 h 303911"/>
              <a:gd name="connsiteX4" fmla="*/ 0 w 306451"/>
              <a:gd name="connsiteY4" fmla="*/ 151892 h 303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451" h="303911">
                <a:moveTo>
                  <a:pt x="0" y="151892"/>
                </a:moveTo>
                <a:cubicBezTo>
                  <a:pt x="0" y="68072"/>
                  <a:pt x="68580" y="0"/>
                  <a:pt x="153162" y="0"/>
                </a:cubicBezTo>
                <a:cubicBezTo>
                  <a:pt x="237871" y="0"/>
                  <a:pt x="306451" y="68072"/>
                  <a:pt x="306451" y="151892"/>
                </a:cubicBezTo>
                <a:cubicBezTo>
                  <a:pt x="306451" y="235839"/>
                  <a:pt x="237871" y="303911"/>
                  <a:pt x="153162" y="303911"/>
                </a:cubicBezTo>
                <a:cubicBezTo>
                  <a:pt x="68580" y="303911"/>
                  <a:pt x="0" y="235839"/>
                  <a:pt x="0" y="15189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63926" y="2707004"/>
            <a:ext cx="319151" cy="316611"/>
          </a:xfrm>
          <a:custGeom>
            <a:avLst/>
            <a:gdLst>
              <a:gd name="connsiteX0" fmla="*/ 6350 w 319151"/>
              <a:gd name="connsiteY0" fmla="*/ 158242 h 316611"/>
              <a:gd name="connsiteX1" fmla="*/ 159512 w 319151"/>
              <a:gd name="connsiteY1" fmla="*/ 6350 h 316611"/>
              <a:gd name="connsiteX2" fmla="*/ 312801 w 319151"/>
              <a:gd name="connsiteY2" fmla="*/ 158242 h 316611"/>
              <a:gd name="connsiteX3" fmla="*/ 159512 w 319151"/>
              <a:gd name="connsiteY3" fmla="*/ 310261 h 316611"/>
              <a:gd name="connsiteX4" fmla="*/ 6350 w 319151"/>
              <a:gd name="connsiteY4" fmla="*/ 158242 h 316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9151" h="316611">
                <a:moveTo>
                  <a:pt x="6350" y="158242"/>
                </a:moveTo>
                <a:cubicBezTo>
                  <a:pt x="6350" y="74422"/>
                  <a:pt x="74930" y="6350"/>
                  <a:pt x="159512" y="6350"/>
                </a:cubicBezTo>
                <a:cubicBezTo>
                  <a:pt x="244221" y="6350"/>
                  <a:pt x="312801" y="74422"/>
                  <a:pt x="312801" y="158242"/>
                </a:cubicBezTo>
                <a:cubicBezTo>
                  <a:pt x="312801" y="242189"/>
                  <a:pt x="244221" y="310261"/>
                  <a:pt x="159512" y="310261"/>
                </a:cubicBezTo>
                <a:cubicBezTo>
                  <a:pt x="74930" y="310261"/>
                  <a:pt x="6350" y="242189"/>
                  <a:pt x="6350" y="1582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58973" y="2556255"/>
            <a:ext cx="69977" cy="198881"/>
          </a:xfrm>
          <a:custGeom>
            <a:avLst/>
            <a:gdLst>
              <a:gd name="connsiteX0" fmla="*/ 6350 w 69977"/>
              <a:gd name="connsiteY0" fmla="*/ 6350 h 198881"/>
              <a:gd name="connsiteX1" fmla="*/ 63627 w 69977"/>
              <a:gd name="connsiteY1" fmla="*/ 192532 h 1988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977" h="198881">
                <a:moveTo>
                  <a:pt x="6350" y="6350"/>
                </a:moveTo>
                <a:lnTo>
                  <a:pt x="63627" y="1925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85359" y="1440941"/>
            <a:ext cx="306450" cy="303911"/>
          </a:xfrm>
          <a:custGeom>
            <a:avLst/>
            <a:gdLst>
              <a:gd name="connsiteX0" fmla="*/ 0 w 306450"/>
              <a:gd name="connsiteY0" fmla="*/ 151891 h 303911"/>
              <a:gd name="connsiteX1" fmla="*/ 153288 w 306450"/>
              <a:gd name="connsiteY1" fmla="*/ 0 h 303911"/>
              <a:gd name="connsiteX2" fmla="*/ 306450 w 306450"/>
              <a:gd name="connsiteY2" fmla="*/ 151891 h 303911"/>
              <a:gd name="connsiteX3" fmla="*/ 153288 w 306450"/>
              <a:gd name="connsiteY3" fmla="*/ 303911 h 303911"/>
              <a:gd name="connsiteX4" fmla="*/ 0 w 306450"/>
              <a:gd name="connsiteY4" fmla="*/ 151891 h 303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450" h="303911">
                <a:moveTo>
                  <a:pt x="0" y="151891"/>
                </a:moveTo>
                <a:cubicBezTo>
                  <a:pt x="0" y="68072"/>
                  <a:pt x="68706" y="0"/>
                  <a:pt x="153288" y="0"/>
                </a:cubicBezTo>
                <a:cubicBezTo>
                  <a:pt x="237870" y="0"/>
                  <a:pt x="306450" y="68072"/>
                  <a:pt x="306450" y="151891"/>
                </a:cubicBezTo>
                <a:cubicBezTo>
                  <a:pt x="306450" y="235838"/>
                  <a:pt x="237870" y="303911"/>
                  <a:pt x="153288" y="303911"/>
                </a:cubicBezTo>
                <a:cubicBezTo>
                  <a:pt x="68706" y="303911"/>
                  <a:pt x="0" y="235838"/>
                  <a:pt x="0" y="15189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79009" y="1434591"/>
            <a:ext cx="319150" cy="316611"/>
          </a:xfrm>
          <a:custGeom>
            <a:avLst/>
            <a:gdLst>
              <a:gd name="connsiteX0" fmla="*/ 6350 w 319150"/>
              <a:gd name="connsiteY0" fmla="*/ 158241 h 316611"/>
              <a:gd name="connsiteX1" fmla="*/ 159638 w 319150"/>
              <a:gd name="connsiteY1" fmla="*/ 6350 h 316611"/>
              <a:gd name="connsiteX2" fmla="*/ 312800 w 319150"/>
              <a:gd name="connsiteY2" fmla="*/ 158241 h 316611"/>
              <a:gd name="connsiteX3" fmla="*/ 159638 w 319150"/>
              <a:gd name="connsiteY3" fmla="*/ 310261 h 316611"/>
              <a:gd name="connsiteX4" fmla="*/ 6350 w 319150"/>
              <a:gd name="connsiteY4" fmla="*/ 158241 h 316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9150" h="316611">
                <a:moveTo>
                  <a:pt x="6350" y="158241"/>
                </a:moveTo>
                <a:cubicBezTo>
                  <a:pt x="6350" y="74422"/>
                  <a:pt x="75056" y="6350"/>
                  <a:pt x="159638" y="6350"/>
                </a:cubicBezTo>
                <a:cubicBezTo>
                  <a:pt x="244220" y="6350"/>
                  <a:pt x="312800" y="74422"/>
                  <a:pt x="312800" y="158241"/>
                </a:cubicBezTo>
                <a:cubicBezTo>
                  <a:pt x="312800" y="242188"/>
                  <a:pt x="244220" y="310261"/>
                  <a:pt x="159638" y="310261"/>
                </a:cubicBezTo>
                <a:cubicBezTo>
                  <a:pt x="75056" y="310261"/>
                  <a:pt x="6350" y="242188"/>
                  <a:pt x="6350" y="15824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3747" y="1855977"/>
            <a:ext cx="306451" cy="303911"/>
          </a:xfrm>
          <a:custGeom>
            <a:avLst/>
            <a:gdLst>
              <a:gd name="connsiteX0" fmla="*/ 0 w 306451"/>
              <a:gd name="connsiteY0" fmla="*/ 152019 h 303911"/>
              <a:gd name="connsiteX1" fmla="*/ 153161 w 306451"/>
              <a:gd name="connsiteY1" fmla="*/ 0 h 303911"/>
              <a:gd name="connsiteX2" fmla="*/ 306451 w 306451"/>
              <a:gd name="connsiteY2" fmla="*/ 152019 h 303911"/>
              <a:gd name="connsiteX3" fmla="*/ 153161 w 306451"/>
              <a:gd name="connsiteY3" fmla="*/ 303911 h 303911"/>
              <a:gd name="connsiteX4" fmla="*/ 0 w 306451"/>
              <a:gd name="connsiteY4" fmla="*/ 152019 h 303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451" h="303911">
                <a:moveTo>
                  <a:pt x="0" y="152019"/>
                </a:moveTo>
                <a:cubicBezTo>
                  <a:pt x="0" y="68072"/>
                  <a:pt x="68580" y="0"/>
                  <a:pt x="153161" y="0"/>
                </a:cubicBezTo>
                <a:cubicBezTo>
                  <a:pt x="237871" y="0"/>
                  <a:pt x="306451" y="68072"/>
                  <a:pt x="306451" y="152019"/>
                </a:cubicBezTo>
                <a:cubicBezTo>
                  <a:pt x="306451" y="235839"/>
                  <a:pt x="237871" y="303911"/>
                  <a:pt x="153161" y="303911"/>
                </a:cubicBezTo>
                <a:cubicBezTo>
                  <a:pt x="68580" y="303911"/>
                  <a:pt x="0" y="235839"/>
                  <a:pt x="0" y="15201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7397" y="1849627"/>
            <a:ext cx="319151" cy="316611"/>
          </a:xfrm>
          <a:custGeom>
            <a:avLst/>
            <a:gdLst>
              <a:gd name="connsiteX0" fmla="*/ 6350 w 319151"/>
              <a:gd name="connsiteY0" fmla="*/ 158369 h 316611"/>
              <a:gd name="connsiteX1" fmla="*/ 159511 w 319151"/>
              <a:gd name="connsiteY1" fmla="*/ 6350 h 316611"/>
              <a:gd name="connsiteX2" fmla="*/ 312801 w 319151"/>
              <a:gd name="connsiteY2" fmla="*/ 158369 h 316611"/>
              <a:gd name="connsiteX3" fmla="*/ 159511 w 319151"/>
              <a:gd name="connsiteY3" fmla="*/ 310261 h 316611"/>
              <a:gd name="connsiteX4" fmla="*/ 6350 w 319151"/>
              <a:gd name="connsiteY4" fmla="*/ 158369 h 316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9151" h="316611">
                <a:moveTo>
                  <a:pt x="6350" y="158369"/>
                </a:moveTo>
                <a:cubicBezTo>
                  <a:pt x="6350" y="74422"/>
                  <a:pt x="74930" y="6350"/>
                  <a:pt x="159511" y="6350"/>
                </a:cubicBezTo>
                <a:cubicBezTo>
                  <a:pt x="244221" y="6350"/>
                  <a:pt x="312801" y="74422"/>
                  <a:pt x="312801" y="158369"/>
                </a:cubicBezTo>
                <a:cubicBezTo>
                  <a:pt x="312801" y="242189"/>
                  <a:pt x="244221" y="310261"/>
                  <a:pt x="159511" y="310261"/>
                </a:cubicBezTo>
                <a:cubicBezTo>
                  <a:pt x="74930" y="310261"/>
                  <a:pt x="6350" y="242189"/>
                  <a:pt x="6350" y="15836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2632" y="1917826"/>
            <a:ext cx="306451" cy="303784"/>
          </a:xfrm>
          <a:custGeom>
            <a:avLst/>
            <a:gdLst>
              <a:gd name="connsiteX0" fmla="*/ 0 w 306451"/>
              <a:gd name="connsiteY0" fmla="*/ 151892 h 303784"/>
              <a:gd name="connsiteX1" fmla="*/ 153289 w 306451"/>
              <a:gd name="connsiteY1" fmla="*/ 0 h 303784"/>
              <a:gd name="connsiteX2" fmla="*/ 306451 w 306451"/>
              <a:gd name="connsiteY2" fmla="*/ 151892 h 303784"/>
              <a:gd name="connsiteX3" fmla="*/ 153289 w 306451"/>
              <a:gd name="connsiteY3" fmla="*/ 303783 h 303784"/>
              <a:gd name="connsiteX4" fmla="*/ 0 w 306451"/>
              <a:gd name="connsiteY4" fmla="*/ 151892 h 3037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451" h="303784">
                <a:moveTo>
                  <a:pt x="0" y="151892"/>
                </a:moveTo>
                <a:cubicBezTo>
                  <a:pt x="0" y="67945"/>
                  <a:pt x="68579" y="0"/>
                  <a:pt x="153289" y="0"/>
                </a:cubicBezTo>
                <a:cubicBezTo>
                  <a:pt x="237871" y="0"/>
                  <a:pt x="306451" y="67945"/>
                  <a:pt x="306451" y="151892"/>
                </a:cubicBezTo>
                <a:cubicBezTo>
                  <a:pt x="306451" y="235839"/>
                  <a:pt x="237871" y="303783"/>
                  <a:pt x="153289" y="303783"/>
                </a:cubicBezTo>
                <a:cubicBezTo>
                  <a:pt x="68579" y="303783"/>
                  <a:pt x="0" y="235839"/>
                  <a:pt x="0" y="15189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66282" y="1911476"/>
            <a:ext cx="319151" cy="316484"/>
          </a:xfrm>
          <a:custGeom>
            <a:avLst/>
            <a:gdLst>
              <a:gd name="connsiteX0" fmla="*/ 6350 w 319151"/>
              <a:gd name="connsiteY0" fmla="*/ 158242 h 316484"/>
              <a:gd name="connsiteX1" fmla="*/ 159639 w 319151"/>
              <a:gd name="connsiteY1" fmla="*/ 6350 h 316484"/>
              <a:gd name="connsiteX2" fmla="*/ 312801 w 319151"/>
              <a:gd name="connsiteY2" fmla="*/ 158242 h 316484"/>
              <a:gd name="connsiteX3" fmla="*/ 159639 w 319151"/>
              <a:gd name="connsiteY3" fmla="*/ 310133 h 316484"/>
              <a:gd name="connsiteX4" fmla="*/ 6350 w 319151"/>
              <a:gd name="connsiteY4" fmla="*/ 158242 h 3164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9151" h="316484">
                <a:moveTo>
                  <a:pt x="6350" y="158242"/>
                </a:moveTo>
                <a:cubicBezTo>
                  <a:pt x="6350" y="74295"/>
                  <a:pt x="74929" y="6350"/>
                  <a:pt x="159639" y="6350"/>
                </a:cubicBezTo>
                <a:cubicBezTo>
                  <a:pt x="244221" y="6350"/>
                  <a:pt x="312801" y="74295"/>
                  <a:pt x="312801" y="158242"/>
                </a:cubicBezTo>
                <a:cubicBezTo>
                  <a:pt x="312801" y="242189"/>
                  <a:pt x="244221" y="310133"/>
                  <a:pt x="159639" y="310133"/>
                </a:cubicBezTo>
                <a:cubicBezTo>
                  <a:pt x="74929" y="310133"/>
                  <a:pt x="6350" y="242189"/>
                  <a:pt x="6350" y="1582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03877" y="1654429"/>
            <a:ext cx="687831" cy="279527"/>
          </a:xfrm>
          <a:custGeom>
            <a:avLst/>
            <a:gdLst>
              <a:gd name="connsiteX0" fmla="*/ 681482 w 687831"/>
              <a:gd name="connsiteY0" fmla="*/ 6350 h 279527"/>
              <a:gd name="connsiteX1" fmla="*/ 6350 w 687831"/>
              <a:gd name="connsiteY1" fmla="*/ 273176 h 279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7831" h="279527">
                <a:moveTo>
                  <a:pt x="681482" y="6350"/>
                </a:moveTo>
                <a:lnTo>
                  <a:pt x="6350" y="2731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47540" y="2320544"/>
            <a:ext cx="306451" cy="303910"/>
          </a:xfrm>
          <a:custGeom>
            <a:avLst/>
            <a:gdLst>
              <a:gd name="connsiteX0" fmla="*/ 0 w 306451"/>
              <a:gd name="connsiteY0" fmla="*/ 151891 h 303910"/>
              <a:gd name="connsiteX1" fmla="*/ 153289 w 306451"/>
              <a:gd name="connsiteY1" fmla="*/ 0 h 303910"/>
              <a:gd name="connsiteX2" fmla="*/ 306451 w 306451"/>
              <a:gd name="connsiteY2" fmla="*/ 151891 h 303910"/>
              <a:gd name="connsiteX3" fmla="*/ 153289 w 306451"/>
              <a:gd name="connsiteY3" fmla="*/ 303910 h 303910"/>
              <a:gd name="connsiteX4" fmla="*/ 0 w 306451"/>
              <a:gd name="connsiteY4" fmla="*/ 151891 h 3039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451" h="303910">
                <a:moveTo>
                  <a:pt x="0" y="151891"/>
                </a:moveTo>
                <a:cubicBezTo>
                  <a:pt x="0" y="67945"/>
                  <a:pt x="68707" y="0"/>
                  <a:pt x="153289" y="0"/>
                </a:cubicBezTo>
                <a:cubicBezTo>
                  <a:pt x="237871" y="0"/>
                  <a:pt x="306451" y="67945"/>
                  <a:pt x="306451" y="151891"/>
                </a:cubicBezTo>
                <a:cubicBezTo>
                  <a:pt x="306451" y="235838"/>
                  <a:pt x="237871" y="303910"/>
                  <a:pt x="153289" y="303910"/>
                </a:cubicBezTo>
                <a:cubicBezTo>
                  <a:pt x="68707" y="303910"/>
                  <a:pt x="0" y="235838"/>
                  <a:pt x="0" y="151891"/>
                </a:cubicBez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41190" y="2314194"/>
            <a:ext cx="319151" cy="316610"/>
          </a:xfrm>
          <a:custGeom>
            <a:avLst/>
            <a:gdLst>
              <a:gd name="connsiteX0" fmla="*/ 6350 w 319151"/>
              <a:gd name="connsiteY0" fmla="*/ 158241 h 316610"/>
              <a:gd name="connsiteX1" fmla="*/ 159639 w 319151"/>
              <a:gd name="connsiteY1" fmla="*/ 6350 h 316610"/>
              <a:gd name="connsiteX2" fmla="*/ 312801 w 319151"/>
              <a:gd name="connsiteY2" fmla="*/ 158241 h 316610"/>
              <a:gd name="connsiteX3" fmla="*/ 159639 w 319151"/>
              <a:gd name="connsiteY3" fmla="*/ 310260 h 316610"/>
              <a:gd name="connsiteX4" fmla="*/ 6350 w 319151"/>
              <a:gd name="connsiteY4" fmla="*/ 158241 h 3166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9151" h="316610">
                <a:moveTo>
                  <a:pt x="6350" y="158241"/>
                </a:moveTo>
                <a:cubicBezTo>
                  <a:pt x="6350" y="74295"/>
                  <a:pt x="75057" y="6350"/>
                  <a:pt x="159639" y="6350"/>
                </a:cubicBezTo>
                <a:cubicBezTo>
                  <a:pt x="244221" y="6350"/>
                  <a:pt x="312801" y="74295"/>
                  <a:pt x="312801" y="158241"/>
                </a:cubicBezTo>
                <a:cubicBezTo>
                  <a:pt x="312801" y="242188"/>
                  <a:pt x="244221" y="310260"/>
                  <a:pt x="159639" y="310260"/>
                </a:cubicBezTo>
                <a:cubicBezTo>
                  <a:pt x="75057" y="310260"/>
                  <a:pt x="6350" y="242188"/>
                  <a:pt x="6350" y="15824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14875" y="2288413"/>
            <a:ext cx="306451" cy="303910"/>
          </a:xfrm>
          <a:custGeom>
            <a:avLst/>
            <a:gdLst>
              <a:gd name="connsiteX0" fmla="*/ 0 w 306451"/>
              <a:gd name="connsiteY0" fmla="*/ 151891 h 303910"/>
              <a:gd name="connsiteX1" fmla="*/ 153289 w 306451"/>
              <a:gd name="connsiteY1" fmla="*/ 0 h 303910"/>
              <a:gd name="connsiteX2" fmla="*/ 306451 w 306451"/>
              <a:gd name="connsiteY2" fmla="*/ 151891 h 303910"/>
              <a:gd name="connsiteX3" fmla="*/ 153289 w 306451"/>
              <a:gd name="connsiteY3" fmla="*/ 303910 h 303910"/>
              <a:gd name="connsiteX4" fmla="*/ 0 w 306451"/>
              <a:gd name="connsiteY4" fmla="*/ 151891 h 3039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451" h="303910">
                <a:moveTo>
                  <a:pt x="0" y="151891"/>
                </a:moveTo>
                <a:cubicBezTo>
                  <a:pt x="0" y="67944"/>
                  <a:pt x="68579" y="0"/>
                  <a:pt x="153289" y="0"/>
                </a:cubicBezTo>
                <a:cubicBezTo>
                  <a:pt x="237871" y="0"/>
                  <a:pt x="306451" y="67944"/>
                  <a:pt x="306451" y="151891"/>
                </a:cubicBezTo>
                <a:cubicBezTo>
                  <a:pt x="306451" y="235838"/>
                  <a:pt x="237871" y="303910"/>
                  <a:pt x="153289" y="303910"/>
                </a:cubicBezTo>
                <a:cubicBezTo>
                  <a:pt x="68579" y="303910"/>
                  <a:pt x="0" y="235838"/>
                  <a:pt x="0" y="151891"/>
                </a:cubicBez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08525" y="2282063"/>
            <a:ext cx="319151" cy="316610"/>
          </a:xfrm>
          <a:custGeom>
            <a:avLst/>
            <a:gdLst>
              <a:gd name="connsiteX0" fmla="*/ 6350 w 319151"/>
              <a:gd name="connsiteY0" fmla="*/ 158241 h 316610"/>
              <a:gd name="connsiteX1" fmla="*/ 159639 w 319151"/>
              <a:gd name="connsiteY1" fmla="*/ 6350 h 316610"/>
              <a:gd name="connsiteX2" fmla="*/ 312801 w 319151"/>
              <a:gd name="connsiteY2" fmla="*/ 158241 h 316610"/>
              <a:gd name="connsiteX3" fmla="*/ 159639 w 319151"/>
              <a:gd name="connsiteY3" fmla="*/ 310260 h 316610"/>
              <a:gd name="connsiteX4" fmla="*/ 6350 w 319151"/>
              <a:gd name="connsiteY4" fmla="*/ 158241 h 3166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9151" h="316610">
                <a:moveTo>
                  <a:pt x="6350" y="158241"/>
                </a:moveTo>
                <a:cubicBezTo>
                  <a:pt x="6350" y="74294"/>
                  <a:pt x="74929" y="6350"/>
                  <a:pt x="159639" y="6350"/>
                </a:cubicBezTo>
                <a:cubicBezTo>
                  <a:pt x="244221" y="6350"/>
                  <a:pt x="312801" y="74294"/>
                  <a:pt x="312801" y="158241"/>
                </a:cubicBezTo>
                <a:cubicBezTo>
                  <a:pt x="312801" y="242188"/>
                  <a:pt x="244221" y="310260"/>
                  <a:pt x="159639" y="310260"/>
                </a:cubicBezTo>
                <a:cubicBezTo>
                  <a:pt x="74929" y="310260"/>
                  <a:pt x="6350" y="242188"/>
                  <a:pt x="6350" y="15824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84065" y="2123948"/>
            <a:ext cx="194563" cy="195453"/>
          </a:xfrm>
          <a:custGeom>
            <a:avLst/>
            <a:gdLst>
              <a:gd name="connsiteX0" fmla="*/ 6350 w 194563"/>
              <a:gd name="connsiteY0" fmla="*/ 6350 h 195453"/>
              <a:gd name="connsiteX1" fmla="*/ 188213 w 194563"/>
              <a:gd name="connsiteY1" fmla="*/ 189102 h 1954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4563" h="195453">
                <a:moveTo>
                  <a:pt x="6350" y="6350"/>
                </a:moveTo>
                <a:lnTo>
                  <a:pt x="188213" y="1891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45582" y="1689100"/>
            <a:ext cx="565784" cy="279527"/>
          </a:xfrm>
          <a:custGeom>
            <a:avLst/>
            <a:gdLst>
              <a:gd name="connsiteX0" fmla="*/ 6350 w 565784"/>
              <a:gd name="connsiteY0" fmla="*/ 6350 h 279527"/>
              <a:gd name="connsiteX1" fmla="*/ 559434 w 565784"/>
              <a:gd name="connsiteY1" fmla="*/ 273176 h 279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65784" h="279527">
                <a:moveTo>
                  <a:pt x="6350" y="6350"/>
                </a:moveTo>
                <a:lnTo>
                  <a:pt x="559434" y="2731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05351" y="2136267"/>
            <a:ext cx="187070" cy="205359"/>
          </a:xfrm>
          <a:custGeom>
            <a:avLst/>
            <a:gdLst>
              <a:gd name="connsiteX0" fmla="*/ 180720 w 187070"/>
              <a:gd name="connsiteY0" fmla="*/ 6350 h 205359"/>
              <a:gd name="connsiteX1" fmla="*/ 6350 w 187070"/>
              <a:gd name="connsiteY1" fmla="*/ 199008 h 205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7070" h="205359">
                <a:moveTo>
                  <a:pt x="180720" y="6350"/>
                </a:moveTo>
                <a:lnTo>
                  <a:pt x="6350" y="19900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65677" y="2817114"/>
            <a:ext cx="306450" cy="303910"/>
          </a:xfrm>
          <a:custGeom>
            <a:avLst/>
            <a:gdLst>
              <a:gd name="connsiteX0" fmla="*/ 0 w 306450"/>
              <a:gd name="connsiteY0" fmla="*/ 151891 h 303910"/>
              <a:gd name="connsiteX1" fmla="*/ 153288 w 306450"/>
              <a:gd name="connsiteY1" fmla="*/ 0 h 303910"/>
              <a:gd name="connsiteX2" fmla="*/ 306451 w 306450"/>
              <a:gd name="connsiteY2" fmla="*/ 151891 h 303910"/>
              <a:gd name="connsiteX3" fmla="*/ 153288 w 306450"/>
              <a:gd name="connsiteY3" fmla="*/ 303910 h 303910"/>
              <a:gd name="connsiteX4" fmla="*/ 0 w 306450"/>
              <a:gd name="connsiteY4" fmla="*/ 151891 h 3039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450" h="303910">
                <a:moveTo>
                  <a:pt x="0" y="151891"/>
                </a:moveTo>
                <a:cubicBezTo>
                  <a:pt x="0" y="68071"/>
                  <a:pt x="68707" y="0"/>
                  <a:pt x="153288" y="0"/>
                </a:cubicBezTo>
                <a:cubicBezTo>
                  <a:pt x="237870" y="0"/>
                  <a:pt x="306451" y="68071"/>
                  <a:pt x="306451" y="151891"/>
                </a:cubicBezTo>
                <a:cubicBezTo>
                  <a:pt x="306451" y="235838"/>
                  <a:pt x="237870" y="303910"/>
                  <a:pt x="153288" y="303910"/>
                </a:cubicBezTo>
                <a:cubicBezTo>
                  <a:pt x="68707" y="303910"/>
                  <a:pt x="0" y="235838"/>
                  <a:pt x="0" y="151891"/>
                </a:cubicBez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59327" y="2810764"/>
            <a:ext cx="319150" cy="316610"/>
          </a:xfrm>
          <a:custGeom>
            <a:avLst/>
            <a:gdLst>
              <a:gd name="connsiteX0" fmla="*/ 6350 w 319150"/>
              <a:gd name="connsiteY0" fmla="*/ 158241 h 316610"/>
              <a:gd name="connsiteX1" fmla="*/ 159638 w 319150"/>
              <a:gd name="connsiteY1" fmla="*/ 6350 h 316610"/>
              <a:gd name="connsiteX2" fmla="*/ 312801 w 319150"/>
              <a:gd name="connsiteY2" fmla="*/ 158241 h 316610"/>
              <a:gd name="connsiteX3" fmla="*/ 159638 w 319150"/>
              <a:gd name="connsiteY3" fmla="*/ 310260 h 316610"/>
              <a:gd name="connsiteX4" fmla="*/ 6350 w 319150"/>
              <a:gd name="connsiteY4" fmla="*/ 158241 h 3166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9150" h="316610">
                <a:moveTo>
                  <a:pt x="6350" y="158241"/>
                </a:moveTo>
                <a:cubicBezTo>
                  <a:pt x="6350" y="74421"/>
                  <a:pt x="75057" y="6350"/>
                  <a:pt x="159638" y="6350"/>
                </a:cubicBezTo>
                <a:cubicBezTo>
                  <a:pt x="244220" y="6350"/>
                  <a:pt x="312801" y="74421"/>
                  <a:pt x="312801" y="158241"/>
                </a:cubicBezTo>
                <a:cubicBezTo>
                  <a:pt x="312801" y="242188"/>
                  <a:pt x="244220" y="310260"/>
                  <a:pt x="159638" y="310260"/>
                </a:cubicBezTo>
                <a:cubicBezTo>
                  <a:pt x="75057" y="310260"/>
                  <a:pt x="6350" y="242188"/>
                  <a:pt x="6350" y="15824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9377" y="2804795"/>
            <a:ext cx="306451" cy="303910"/>
          </a:xfrm>
          <a:custGeom>
            <a:avLst/>
            <a:gdLst>
              <a:gd name="connsiteX0" fmla="*/ 0 w 306451"/>
              <a:gd name="connsiteY0" fmla="*/ 151891 h 303910"/>
              <a:gd name="connsiteX1" fmla="*/ 153161 w 306451"/>
              <a:gd name="connsiteY1" fmla="*/ 0 h 303910"/>
              <a:gd name="connsiteX2" fmla="*/ 306451 w 306451"/>
              <a:gd name="connsiteY2" fmla="*/ 151891 h 303910"/>
              <a:gd name="connsiteX3" fmla="*/ 153161 w 306451"/>
              <a:gd name="connsiteY3" fmla="*/ 303910 h 303910"/>
              <a:gd name="connsiteX4" fmla="*/ 0 w 306451"/>
              <a:gd name="connsiteY4" fmla="*/ 151891 h 3039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451" h="303910">
                <a:moveTo>
                  <a:pt x="0" y="151891"/>
                </a:moveTo>
                <a:cubicBezTo>
                  <a:pt x="0" y="67944"/>
                  <a:pt x="68579" y="0"/>
                  <a:pt x="153161" y="0"/>
                </a:cubicBezTo>
                <a:cubicBezTo>
                  <a:pt x="237870" y="0"/>
                  <a:pt x="306451" y="67944"/>
                  <a:pt x="306451" y="151891"/>
                </a:cubicBezTo>
                <a:cubicBezTo>
                  <a:pt x="306451" y="235838"/>
                  <a:pt x="237870" y="303910"/>
                  <a:pt x="153161" y="303910"/>
                </a:cubicBezTo>
                <a:cubicBezTo>
                  <a:pt x="68579" y="303910"/>
                  <a:pt x="0" y="235838"/>
                  <a:pt x="0" y="151891"/>
                </a:cubicBez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3027" y="2798445"/>
            <a:ext cx="319151" cy="316610"/>
          </a:xfrm>
          <a:custGeom>
            <a:avLst/>
            <a:gdLst>
              <a:gd name="connsiteX0" fmla="*/ 6350 w 319151"/>
              <a:gd name="connsiteY0" fmla="*/ 158241 h 316610"/>
              <a:gd name="connsiteX1" fmla="*/ 159511 w 319151"/>
              <a:gd name="connsiteY1" fmla="*/ 6350 h 316610"/>
              <a:gd name="connsiteX2" fmla="*/ 312801 w 319151"/>
              <a:gd name="connsiteY2" fmla="*/ 158241 h 316610"/>
              <a:gd name="connsiteX3" fmla="*/ 159511 w 319151"/>
              <a:gd name="connsiteY3" fmla="*/ 310260 h 316610"/>
              <a:gd name="connsiteX4" fmla="*/ 6350 w 319151"/>
              <a:gd name="connsiteY4" fmla="*/ 158241 h 3166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9151" h="316610">
                <a:moveTo>
                  <a:pt x="6350" y="158241"/>
                </a:moveTo>
                <a:cubicBezTo>
                  <a:pt x="6350" y="74294"/>
                  <a:pt x="74929" y="6350"/>
                  <a:pt x="159511" y="6350"/>
                </a:cubicBezTo>
                <a:cubicBezTo>
                  <a:pt x="244220" y="6350"/>
                  <a:pt x="312801" y="74294"/>
                  <a:pt x="312801" y="158241"/>
                </a:cubicBezTo>
                <a:cubicBezTo>
                  <a:pt x="312801" y="242188"/>
                  <a:pt x="244220" y="310260"/>
                  <a:pt x="159511" y="310260"/>
                </a:cubicBezTo>
                <a:cubicBezTo>
                  <a:pt x="74929" y="310260"/>
                  <a:pt x="6350" y="242188"/>
                  <a:pt x="6350" y="15824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65472" y="2590926"/>
            <a:ext cx="89915" cy="230124"/>
          </a:xfrm>
          <a:custGeom>
            <a:avLst/>
            <a:gdLst>
              <a:gd name="connsiteX0" fmla="*/ 6350 w 89915"/>
              <a:gd name="connsiteY0" fmla="*/ 6350 h 230124"/>
              <a:gd name="connsiteX1" fmla="*/ 83566 w 89915"/>
              <a:gd name="connsiteY1" fmla="*/ 223774 h 2301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9915" h="230124">
                <a:moveTo>
                  <a:pt x="6350" y="6350"/>
                </a:moveTo>
                <a:lnTo>
                  <a:pt x="83566" y="22377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56177" y="2590926"/>
            <a:ext cx="92456" cy="254761"/>
          </a:xfrm>
          <a:custGeom>
            <a:avLst/>
            <a:gdLst>
              <a:gd name="connsiteX0" fmla="*/ 86105 w 92456"/>
              <a:gd name="connsiteY0" fmla="*/ 6350 h 254761"/>
              <a:gd name="connsiteX1" fmla="*/ 6350 w 92456"/>
              <a:gd name="connsiteY1" fmla="*/ 248412 h 2547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2456" h="254761">
                <a:moveTo>
                  <a:pt x="86105" y="6350"/>
                </a:moveTo>
                <a:lnTo>
                  <a:pt x="6350" y="24841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91504" y="2357501"/>
            <a:ext cx="306451" cy="303911"/>
          </a:xfrm>
          <a:custGeom>
            <a:avLst/>
            <a:gdLst>
              <a:gd name="connsiteX0" fmla="*/ 0 w 306451"/>
              <a:gd name="connsiteY0" fmla="*/ 152019 h 303911"/>
              <a:gd name="connsiteX1" fmla="*/ 153161 w 306451"/>
              <a:gd name="connsiteY1" fmla="*/ 0 h 303911"/>
              <a:gd name="connsiteX2" fmla="*/ 306451 w 306451"/>
              <a:gd name="connsiteY2" fmla="*/ 152019 h 303911"/>
              <a:gd name="connsiteX3" fmla="*/ 153161 w 306451"/>
              <a:gd name="connsiteY3" fmla="*/ 303910 h 303911"/>
              <a:gd name="connsiteX4" fmla="*/ 0 w 306451"/>
              <a:gd name="connsiteY4" fmla="*/ 152019 h 303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451" h="303911">
                <a:moveTo>
                  <a:pt x="0" y="152019"/>
                </a:moveTo>
                <a:cubicBezTo>
                  <a:pt x="0" y="68072"/>
                  <a:pt x="68579" y="0"/>
                  <a:pt x="153161" y="0"/>
                </a:cubicBezTo>
                <a:cubicBezTo>
                  <a:pt x="237871" y="0"/>
                  <a:pt x="306451" y="68072"/>
                  <a:pt x="306451" y="152019"/>
                </a:cubicBezTo>
                <a:cubicBezTo>
                  <a:pt x="306451" y="235966"/>
                  <a:pt x="237871" y="303910"/>
                  <a:pt x="153161" y="303910"/>
                </a:cubicBezTo>
                <a:cubicBezTo>
                  <a:pt x="68579" y="303910"/>
                  <a:pt x="0" y="235966"/>
                  <a:pt x="0" y="15201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85154" y="2351151"/>
            <a:ext cx="319151" cy="316611"/>
          </a:xfrm>
          <a:custGeom>
            <a:avLst/>
            <a:gdLst>
              <a:gd name="connsiteX0" fmla="*/ 6350 w 319151"/>
              <a:gd name="connsiteY0" fmla="*/ 158369 h 316611"/>
              <a:gd name="connsiteX1" fmla="*/ 159511 w 319151"/>
              <a:gd name="connsiteY1" fmla="*/ 6350 h 316611"/>
              <a:gd name="connsiteX2" fmla="*/ 312801 w 319151"/>
              <a:gd name="connsiteY2" fmla="*/ 158369 h 316611"/>
              <a:gd name="connsiteX3" fmla="*/ 159511 w 319151"/>
              <a:gd name="connsiteY3" fmla="*/ 310260 h 316611"/>
              <a:gd name="connsiteX4" fmla="*/ 6350 w 319151"/>
              <a:gd name="connsiteY4" fmla="*/ 158369 h 316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9151" h="316611">
                <a:moveTo>
                  <a:pt x="6350" y="158369"/>
                </a:moveTo>
                <a:cubicBezTo>
                  <a:pt x="6350" y="74422"/>
                  <a:pt x="74929" y="6350"/>
                  <a:pt x="159511" y="6350"/>
                </a:cubicBezTo>
                <a:cubicBezTo>
                  <a:pt x="244221" y="6350"/>
                  <a:pt x="312801" y="74422"/>
                  <a:pt x="312801" y="158369"/>
                </a:cubicBezTo>
                <a:cubicBezTo>
                  <a:pt x="312801" y="242316"/>
                  <a:pt x="244221" y="310260"/>
                  <a:pt x="159511" y="310260"/>
                </a:cubicBezTo>
                <a:cubicBezTo>
                  <a:pt x="74929" y="310260"/>
                  <a:pt x="6350" y="242316"/>
                  <a:pt x="6350" y="15836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56298" y="2325497"/>
            <a:ext cx="306451" cy="303784"/>
          </a:xfrm>
          <a:custGeom>
            <a:avLst/>
            <a:gdLst>
              <a:gd name="connsiteX0" fmla="*/ 0 w 306451"/>
              <a:gd name="connsiteY0" fmla="*/ 151892 h 303784"/>
              <a:gd name="connsiteX1" fmla="*/ 153289 w 306451"/>
              <a:gd name="connsiteY1" fmla="*/ 0 h 303784"/>
              <a:gd name="connsiteX2" fmla="*/ 306451 w 306451"/>
              <a:gd name="connsiteY2" fmla="*/ 151892 h 303784"/>
              <a:gd name="connsiteX3" fmla="*/ 153289 w 306451"/>
              <a:gd name="connsiteY3" fmla="*/ 303783 h 303784"/>
              <a:gd name="connsiteX4" fmla="*/ 0 w 306451"/>
              <a:gd name="connsiteY4" fmla="*/ 151892 h 3037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451" h="303784">
                <a:moveTo>
                  <a:pt x="0" y="151892"/>
                </a:moveTo>
                <a:cubicBezTo>
                  <a:pt x="0" y="67945"/>
                  <a:pt x="68580" y="0"/>
                  <a:pt x="153289" y="0"/>
                </a:cubicBezTo>
                <a:cubicBezTo>
                  <a:pt x="237870" y="0"/>
                  <a:pt x="306451" y="67945"/>
                  <a:pt x="306451" y="151892"/>
                </a:cubicBezTo>
                <a:cubicBezTo>
                  <a:pt x="306451" y="235838"/>
                  <a:pt x="237870" y="303783"/>
                  <a:pt x="153289" y="303783"/>
                </a:cubicBezTo>
                <a:cubicBezTo>
                  <a:pt x="68580" y="303783"/>
                  <a:pt x="0" y="235838"/>
                  <a:pt x="0" y="151892"/>
                </a:cubicBez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49948" y="2319147"/>
            <a:ext cx="319151" cy="316484"/>
          </a:xfrm>
          <a:custGeom>
            <a:avLst/>
            <a:gdLst>
              <a:gd name="connsiteX0" fmla="*/ 6350 w 319151"/>
              <a:gd name="connsiteY0" fmla="*/ 158242 h 316484"/>
              <a:gd name="connsiteX1" fmla="*/ 159639 w 319151"/>
              <a:gd name="connsiteY1" fmla="*/ 6350 h 316484"/>
              <a:gd name="connsiteX2" fmla="*/ 312801 w 319151"/>
              <a:gd name="connsiteY2" fmla="*/ 158242 h 316484"/>
              <a:gd name="connsiteX3" fmla="*/ 159639 w 319151"/>
              <a:gd name="connsiteY3" fmla="*/ 310133 h 316484"/>
              <a:gd name="connsiteX4" fmla="*/ 6350 w 319151"/>
              <a:gd name="connsiteY4" fmla="*/ 158242 h 3164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9151" h="316484">
                <a:moveTo>
                  <a:pt x="6350" y="158242"/>
                </a:moveTo>
                <a:cubicBezTo>
                  <a:pt x="6350" y="74295"/>
                  <a:pt x="74930" y="6350"/>
                  <a:pt x="159639" y="6350"/>
                </a:cubicBezTo>
                <a:cubicBezTo>
                  <a:pt x="244220" y="6350"/>
                  <a:pt x="312801" y="74295"/>
                  <a:pt x="312801" y="158242"/>
                </a:cubicBezTo>
                <a:cubicBezTo>
                  <a:pt x="312801" y="242188"/>
                  <a:pt x="244220" y="310133"/>
                  <a:pt x="159639" y="310133"/>
                </a:cubicBezTo>
                <a:cubicBezTo>
                  <a:pt x="74930" y="310133"/>
                  <a:pt x="6350" y="242188"/>
                  <a:pt x="6350" y="1582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25361" y="2160904"/>
            <a:ext cx="194563" cy="195579"/>
          </a:xfrm>
          <a:custGeom>
            <a:avLst/>
            <a:gdLst>
              <a:gd name="connsiteX0" fmla="*/ 6350 w 194563"/>
              <a:gd name="connsiteY0" fmla="*/ 6350 h 195579"/>
              <a:gd name="connsiteX1" fmla="*/ 188214 w 194563"/>
              <a:gd name="connsiteY1" fmla="*/ 189230 h 195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4563" h="195579">
                <a:moveTo>
                  <a:pt x="6350" y="6350"/>
                </a:moveTo>
                <a:lnTo>
                  <a:pt x="188214" y="18923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46775" y="2173351"/>
            <a:ext cx="187070" cy="205359"/>
          </a:xfrm>
          <a:custGeom>
            <a:avLst/>
            <a:gdLst>
              <a:gd name="connsiteX0" fmla="*/ 180721 w 187070"/>
              <a:gd name="connsiteY0" fmla="*/ 6350 h 205359"/>
              <a:gd name="connsiteX1" fmla="*/ 6350 w 187070"/>
              <a:gd name="connsiteY1" fmla="*/ 199008 h 205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7070" h="205359">
                <a:moveTo>
                  <a:pt x="180721" y="6350"/>
                </a:moveTo>
                <a:lnTo>
                  <a:pt x="6350" y="19900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0953" y="2616225"/>
            <a:ext cx="218401" cy="280009"/>
          </a:xfrm>
          <a:custGeom>
            <a:avLst/>
            <a:gdLst>
              <a:gd name="connsiteX0" fmla="*/ 0 w 218401"/>
              <a:gd name="connsiteY0" fmla="*/ 280009 h 280009"/>
              <a:gd name="connsiteX1" fmla="*/ 218401 w 218401"/>
              <a:gd name="connsiteY1" fmla="*/ 280009 h 280009"/>
              <a:gd name="connsiteX2" fmla="*/ 218401 w 218401"/>
              <a:gd name="connsiteY2" fmla="*/ 0 h 280009"/>
              <a:gd name="connsiteX3" fmla="*/ 0 w 218401"/>
              <a:gd name="connsiteY3" fmla="*/ 0 h 280009"/>
              <a:gd name="connsiteX4" fmla="*/ 0 w 218401"/>
              <a:gd name="connsiteY4" fmla="*/ 280009 h 280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8401" h="280009">
                <a:moveTo>
                  <a:pt x="0" y="280009"/>
                </a:moveTo>
                <a:lnTo>
                  <a:pt x="218401" y="280009"/>
                </a:lnTo>
                <a:lnTo>
                  <a:pt x="218401" y="0"/>
                </a:lnTo>
                <a:lnTo>
                  <a:pt x="0" y="0"/>
                </a:lnTo>
                <a:lnTo>
                  <a:pt x="0" y="28000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44871" y="2839339"/>
            <a:ext cx="306451" cy="303910"/>
          </a:xfrm>
          <a:custGeom>
            <a:avLst/>
            <a:gdLst>
              <a:gd name="connsiteX0" fmla="*/ 0 w 306451"/>
              <a:gd name="connsiteY0" fmla="*/ 152018 h 303910"/>
              <a:gd name="connsiteX1" fmla="*/ 153161 w 306451"/>
              <a:gd name="connsiteY1" fmla="*/ 0 h 303910"/>
              <a:gd name="connsiteX2" fmla="*/ 306450 w 306451"/>
              <a:gd name="connsiteY2" fmla="*/ 152018 h 303910"/>
              <a:gd name="connsiteX3" fmla="*/ 153161 w 306451"/>
              <a:gd name="connsiteY3" fmla="*/ 303910 h 303910"/>
              <a:gd name="connsiteX4" fmla="*/ 0 w 306451"/>
              <a:gd name="connsiteY4" fmla="*/ 152018 h 3039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451" h="303910">
                <a:moveTo>
                  <a:pt x="0" y="152018"/>
                </a:moveTo>
                <a:cubicBezTo>
                  <a:pt x="0" y="68071"/>
                  <a:pt x="68579" y="0"/>
                  <a:pt x="153161" y="0"/>
                </a:cubicBezTo>
                <a:cubicBezTo>
                  <a:pt x="237870" y="0"/>
                  <a:pt x="306450" y="68071"/>
                  <a:pt x="306450" y="152018"/>
                </a:cubicBezTo>
                <a:cubicBezTo>
                  <a:pt x="306450" y="235838"/>
                  <a:pt x="237870" y="303910"/>
                  <a:pt x="153161" y="303910"/>
                </a:cubicBezTo>
                <a:cubicBezTo>
                  <a:pt x="68579" y="303910"/>
                  <a:pt x="0" y="235838"/>
                  <a:pt x="0" y="152018"/>
                </a:cubicBez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38521" y="2832989"/>
            <a:ext cx="319151" cy="316610"/>
          </a:xfrm>
          <a:custGeom>
            <a:avLst/>
            <a:gdLst>
              <a:gd name="connsiteX0" fmla="*/ 6350 w 319151"/>
              <a:gd name="connsiteY0" fmla="*/ 158368 h 316610"/>
              <a:gd name="connsiteX1" fmla="*/ 159511 w 319151"/>
              <a:gd name="connsiteY1" fmla="*/ 6350 h 316610"/>
              <a:gd name="connsiteX2" fmla="*/ 312800 w 319151"/>
              <a:gd name="connsiteY2" fmla="*/ 158368 h 316610"/>
              <a:gd name="connsiteX3" fmla="*/ 159511 w 319151"/>
              <a:gd name="connsiteY3" fmla="*/ 310260 h 316610"/>
              <a:gd name="connsiteX4" fmla="*/ 6350 w 319151"/>
              <a:gd name="connsiteY4" fmla="*/ 158368 h 3166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9151" h="316610">
                <a:moveTo>
                  <a:pt x="6350" y="158368"/>
                </a:moveTo>
                <a:cubicBezTo>
                  <a:pt x="6350" y="74421"/>
                  <a:pt x="74929" y="6350"/>
                  <a:pt x="159511" y="6350"/>
                </a:cubicBezTo>
                <a:cubicBezTo>
                  <a:pt x="244220" y="6350"/>
                  <a:pt x="312800" y="74421"/>
                  <a:pt x="312800" y="158368"/>
                </a:cubicBezTo>
                <a:cubicBezTo>
                  <a:pt x="312800" y="242188"/>
                  <a:pt x="244220" y="310260"/>
                  <a:pt x="159511" y="310260"/>
                </a:cubicBezTo>
                <a:cubicBezTo>
                  <a:pt x="74929" y="310260"/>
                  <a:pt x="6350" y="242188"/>
                  <a:pt x="6350" y="15836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77661" y="2655061"/>
            <a:ext cx="97409" cy="209550"/>
          </a:xfrm>
          <a:custGeom>
            <a:avLst/>
            <a:gdLst>
              <a:gd name="connsiteX0" fmla="*/ 91059 w 97409"/>
              <a:gd name="connsiteY0" fmla="*/ 6350 h 209550"/>
              <a:gd name="connsiteX1" fmla="*/ 6350 w 97409"/>
              <a:gd name="connsiteY1" fmla="*/ 203200 h 2095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7409" h="209550">
                <a:moveTo>
                  <a:pt x="91059" y="6350"/>
                </a:moveTo>
                <a:lnTo>
                  <a:pt x="6350" y="2032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31534" y="2819526"/>
            <a:ext cx="306323" cy="303911"/>
          </a:xfrm>
          <a:custGeom>
            <a:avLst/>
            <a:gdLst>
              <a:gd name="connsiteX0" fmla="*/ 0 w 306323"/>
              <a:gd name="connsiteY0" fmla="*/ 152019 h 303911"/>
              <a:gd name="connsiteX1" fmla="*/ 153161 w 306323"/>
              <a:gd name="connsiteY1" fmla="*/ 0 h 303911"/>
              <a:gd name="connsiteX2" fmla="*/ 306324 w 306323"/>
              <a:gd name="connsiteY2" fmla="*/ 152019 h 303911"/>
              <a:gd name="connsiteX3" fmla="*/ 153161 w 306323"/>
              <a:gd name="connsiteY3" fmla="*/ 303911 h 303911"/>
              <a:gd name="connsiteX4" fmla="*/ 0 w 306323"/>
              <a:gd name="connsiteY4" fmla="*/ 152019 h 303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323" h="303911">
                <a:moveTo>
                  <a:pt x="0" y="152019"/>
                </a:moveTo>
                <a:cubicBezTo>
                  <a:pt x="0" y="68072"/>
                  <a:pt x="68580" y="0"/>
                  <a:pt x="153161" y="0"/>
                </a:cubicBezTo>
                <a:cubicBezTo>
                  <a:pt x="237744" y="0"/>
                  <a:pt x="306324" y="68072"/>
                  <a:pt x="306324" y="152019"/>
                </a:cubicBezTo>
                <a:cubicBezTo>
                  <a:pt x="306324" y="235966"/>
                  <a:pt x="237744" y="303911"/>
                  <a:pt x="153161" y="303911"/>
                </a:cubicBezTo>
                <a:cubicBezTo>
                  <a:pt x="68580" y="303911"/>
                  <a:pt x="0" y="235966"/>
                  <a:pt x="0" y="15201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25184" y="2813176"/>
            <a:ext cx="319023" cy="316611"/>
          </a:xfrm>
          <a:custGeom>
            <a:avLst/>
            <a:gdLst>
              <a:gd name="connsiteX0" fmla="*/ 6350 w 319023"/>
              <a:gd name="connsiteY0" fmla="*/ 158369 h 316611"/>
              <a:gd name="connsiteX1" fmla="*/ 159511 w 319023"/>
              <a:gd name="connsiteY1" fmla="*/ 6350 h 316611"/>
              <a:gd name="connsiteX2" fmla="*/ 312674 w 319023"/>
              <a:gd name="connsiteY2" fmla="*/ 158369 h 316611"/>
              <a:gd name="connsiteX3" fmla="*/ 159511 w 319023"/>
              <a:gd name="connsiteY3" fmla="*/ 310261 h 316611"/>
              <a:gd name="connsiteX4" fmla="*/ 6350 w 319023"/>
              <a:gd name="connsiteY4" fmla="*/ 158369 h 316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9023" h="316611">
                <a:moveTo>
                  <a:pt x="6350" y="158369"/>
                </a:moveTo>
                <a:cubicBezTo>
                  <a:pt x="6350" y="74422"/>
                  <a:pt x="74930" y="6350"/>
                  <a:pt x="159511" y="6350"/>
                </a:cubicBezTo>
                <a:cubicBezTo>
                  <a:pt x="244094" y="6350"/>
                  <a:pt x="312674" y="74422"/>
                  <a:pt x="312674" y="158369"/>
                </a:cubicBezTo>
                <a:cubicBezTo>
                  <a:pt x="312674" y="242316"/>
                  <a:pt x="244094" y="310261"/>
                  <a:pt x="159511" y="310261"/>
                </a:cubicBezTo>
                <a:cubicBezTo>
                  <a:pt x="74930" y="310261"/>
                  <a:pt x="6350" y="242316"/>
                  <a:pt x="6350" y="15836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37630" y="2605658"/>
            <a:ext cx="89915" cy="230124"/>
          </a:xfrm>
          <a:custGeom>
            <a:avLst/>
            <a:gdLst>
              <a:gd name="connsiteX0" fmla="*/ 6350 w 89915"/>
              <a:gd name="connsiteY0" fmla="*/ 6350 h 230124"/>
              <a:gd name="connsiteX1" fmla="*/ 83565 w 89915"/>
              <a:gd name="connsiteY1" fmla="*/ 223773 h 2301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9915" h="230124">
                <a:moveTo>
                  <a:pt x="6350" y="6350"/>
                </a:moveTo>
                <a:lnTo>
                  <a:pt x="83565" y="2237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48758" y="2575814"/>
            <a:ext cx="211759" cy="215773"/>
          </a:xfrm>
          <a:custGeom>
            <a:avLst/>
            <a:gdLst>
              <a:gd name="connsiteX0" fmla="*/ 0 w 211759"/>
              <a:gd name="connsiteY0" fmla="*/ 215772 h 215773"/>
              <a:gd name="connsiteX1" fmla="*/ 211759 w 211759"/>
              <a:gd name="connsiteY1" fmla="*/ 215772 h 215773"/>
              <a:gd name="connsiteX2" fmla="*/ 211759 w 211759"/>
              <a:gd name="connsiteY2" fmla="*/ 0 h 215773"/>
              <a:gd name="connsiteX3" fmla="*/ 0 w 211759"/>
              <a:gd name="connsiteY3" fmla="*/ 0 h 215773"/>
              <a:gd name="connsiteX4" fmla="*/ 0 w 211759"/>
              <a:gd name="connsiteY4" fmla="*/ 215772 h 2157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1759" h="215773">
                <a:moveTo>
                  <a:pt x="0" y="215772"/>
                </a:moveTo>
                <a:lnTo>
                  <a:pt x="211759" y="215772"/>
                </a:lnTo>
                <a:lnTo>
                  <a:pt x="211759" y="0"/>
                </a:lnTo>
                <a:lnTo>
                  <a:pt x="0" y="0"/>
                </a:lnTo>
                <a:lnTo>
                  <a:pt x="0" y="21577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42154" y="2572461"/>
            <a:ext cx="262420" cy="275894"/>
          </a:xfrm>
          <a:custGeom>
            <a:avLst/>
            <a:gdLst>
              <a:gd name="connsiteX0" fmla="*/ 0 w 262420"/>
              <a:gd name="connsiteY0" fmla="*/ 275894 h 275894"/>
              <a:gd name="connsiteX1" fmla="*/ 262420 w 262420"/>
              <a:gd name="connsiteY1" fmla="*/ 275894 h 275894"/>
              <a:gd name="connsiteX2" fmla="*/ 262420 w 262420"/>
              <a:gd name="connsiteY2" fmla="*/ 0 h 275894"/>
              <a:gd name="connsiteX3" fmla="*/ 0 w 262420"/>
              <a:gd name="connsiteY3" fmla="*/ 0 h 275894"/>
              <a:gd name="connsiteX4" fmla="*/ 0 w 262420"/>
              <a:gd name="connsiteY4" fmla="*/ 275894 h 2758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2420" h="275894">
                <a:moveTo>
                  <a:pt x="0" y="275894"/>
                </a:moveTo>
                <a:lnTo>
                  <a:pt x="262420" y="275894"/>
                </a:lnTo>
                <a:lnTo>
                  <a:pt x="262420" y="0"/>
                </a:lnTo>
                <a:lnTo>
                  <a:pt x="0" y="0"/>
                </a:lnTo>
                <a:lnTo>
                  <a:pt x="0" y="27589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35551" y="2791586"/>
            <a:ext cx="306451" cy="303911"/>
          </a:xfrm>
          <a:custGeom>
            <a:avLst/>
            <a:gdLst>
              <a:gd name="connsiteX0" fmla="*/ 0 w 306451"/>
              <a:gd name="connsiteY0" fmla="*/ 151892 h 303911"/>
              <a:gd name="connsiteX1" fmla="*/ 153161 w 306451"/>
              <a:gd name="connsiteY1" fmla="*/ 0 h 303911"/>
              <a:gd name="connsiteX2" fmla="*/ 306451 w 306451"/>
              <a:gd name="connsiteY2" fmla="*/ 151892 h 303911"/>
              <a:gd name="connsiteX3" fmla="*/ 153161 w 306451"/>
              <a:gd name="connsiteY3" fmla="*/ 303911 h 303911"/>
              <a:gd name="connsiteX4" fmla="*/ 0 w 306451"/>
              <a:gd name="connsiteY4" fmla="*/ 151892 h 303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451" h="303911">
                <a:moveTo>
                  <a:pt x="0" y="151892"/>
                </a:moveTo>
                <a:cubicBezTo>
                  <a:pt x="0" y="68072"/>
                  <a:pt x="68579" y="0"/>
                  <a:pt x="153161" y="0"/>
                </a:cubicBezTo>
                <a:cubicBezTo>
                  <a:pt x="237870" y="0"/>
                  <a:pt x="306451" y="68072"/>
                  <a:pt x="306451" y="151892"/>
                </a:cubicBezTo>
                <a:cubicBezTo>
                  <a:pt x="306451" y="235839"/>
                  <a:pt x="237870" y="303911"/>
                  <a:pt x="153161" y="303911"/>
                </a:cubicBezTo>
                <a:cubicBezTo>
                  <a:pt x="68579" y="303911"/>
                  <a:pt x="0" y="235839"/>
                  <a:pt x="0" y="151892"/>
                </a:cubicBez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9201" y="2785236"/>
            <a:ext cx="319151" cy="316611"/>
          </a:xfrm>
          <a:custGeom>
            <a:avLst/>
            <a:gdLst>
              <a:gd name="connsiteX0" fmla="*/ 6350 w 319151"/>
              <a:gd name="connsiteY0" fmla="*/ 158242 h 316611"/>
              <a:gd name="connsiteX1" fmla="*/ 159511 w 319151"/>
              <a:gd name="connsiteY1" fmla="*/ 6350 h 316611"/>
              <a:gd name="connsiteX2" fmla="*/ 312801 w 319151"/>
              <a:gd name="connsiteY2" fmla="*/ 158242 h 316611"/>
              <a:gd name="connsiteX3" fmla="*/ 159511 w 319151"/>
              <a:gd name="connsiteY3" fmla="*/ 310261 h 316611"/>
              <a:gd name="connsiteX4" fmla="*/ 6350 w 319151"/>
              <a:gd name="connsiteY4" fmla="*/ 158242 h 316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9151" h="316611">
                <a:moveTo>
                  <a:pt x="6350" y="158242"/>
                </a:moveTo>
                <a:cubicBezTo>
                  <a:pt x="6350" y="74422"/>
                  <a:pt x="74929" y="6350"/>
                  <a:pt x="159511" y="6350"/>
                </a:cubicBezTo>
                <a:cubicBezTo>
                  <a:pt x="244220" y="6350"/>
                  <a:pt x="312801" y="74422"/>
                  <a:pt x="312801" y="158242"/>
                </a:cubicBezTo>
                <a:cubicBezTo>
                  <a:pt x="312801" y="242189"/>
                  <a:pt x="244220" y="310261"/>
                  <a:pt x="159511" y="310261"/>
                </a:cubicBezTo>
                <a:cubicBezTo>
                  <a:pt x="74929" y="310261"/>
                  <a:pt x="6350" y="242189"/>
                  <a:pt x="6350" y="1582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29123" y="2779267"/>
            <a:ext cx="306451" cy="303911"/>
          </a:xfrm>
          <a:custGeom>
            <a:avLst/>
            <a:gdLst>
              <a:gd name="connsiteX0" fmla="*/ 0 w 306451"/>
              <a:gd name="connsiteY0" fmla="*/ 151892 h 303911"/>
              <a:gd name="connsiteX1" fmla="*/ 153289 w 306451"/>
              <a:gd name="connsiteY1" fmla="*/ 0 h 303911"/>
              <a:gd name="connsiteX2" fmla="*/ 306451 w 306451"/>
              <a:gd name="connsiteY2" fmla="*/ 151892 h 303911"/>
              <a:gd name="connsiteX3" fmla="*/ 153289 w 306451"/>
              <a:gd name="connsiteY3" fmla="*/ 303911 h 303911"/>
              <a:gd name="connsiteX4" fmla="*/ 0 w 306451"/>
              <a:gd name="connsiteY4" fmla="*/ 151892 h 303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6451" h="303911">
                <a:moveTo>
                  <a:pt x="0" y="151892"/>
                </a:moveTo>
                <a:cubicBezTo>
                  <a:pt x="0" y="67945"/>
                  <a:pt x="68579" y="0"/>
                  <a:pt x="153289" y="0"/>
                </a:cubicBezTo>
                <a:cubicBezTo>
                  <a:pt x="237871" y="0"/>
                  <a:pt x="306451" y="67945"/>
                  <a:pt x="306451" y="151892"/>
                </a:cubicBezTo>
                <a:cubicBezTo>
                  <a:pt x="306451" y="235839"/>
                  <a:pt x="237871" y="303911"/>
                  <a:pt x="153289" y="303911"/>
                </a:cubicBezTo>
                <a:cubicBezTo>
                  <a:pt x="68579" y="303911"/>
                  <a:pt x="0" y="235839"/>
                  <a:pt x="0" y="151892"/>
                </a:cubicBez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22773" y="2772917"/>
            <a:ext cx="319151" cy="316611"/>
          </a:xfrm>
          <a:custGeom>
            <a:avLst/>
            <a:gdLst>
              <a:gd name="connsiteX0" fmla="*/ 6350 w 319151"/>
              <a:gd name="connsiteY0" fmla="*/ 158242 h 316611"/>
              <a:gd name="connsiteX1" fmla="*/ 159639 w 319151"/>
              <a:gd name="connsiteY1" fmla="*/ 6350 h 316611"/>
              <a:gd name="connsiteX2" fmla="*/ 312801 w 319151"/>
              <a:gd name="connsiteY2" fmla="*/ 158242 h 316611"/>
              <a:gd name="connsiteX3" fmla="*/ 159639 w 319151"/>
              <a:gd name="connsiteY3" fmla="*/ 310261 h 316611"/>
              <a:gd name="connsiteX4" fmla="*/ 6350 w 319151"/>
              <a:gd name="connsiteY4" fmla="*/ 158242 h 316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9151" h="316611">
                <a:moveTo>
                  <a:pt x="6350" y="158242"/>
                </a:moveTo>
                <a:cubicBezTo>
                  <a:pt x="6350" y="74295"/>
                  <a:pt x="74929" y="6350"/>
                  <a:pt x="159639" y="6350"/>
                </a:cubicBezTo>
                <a:cubicBezTo>
                  <a:pt x="244221" y="6350"/>
                  <a:pt x="312801" y="74295"/>
                  <a:pt x="312801" y="158242"/>
                </a:cubicBezTo>
                <a:cubicBezTo>
                  <a:pt x="312801" y="242189"/>
                  <a:pt x="244221" y="310261"/>
                  <a:pt x="159639" y="310261"/>
                </a:cubicBezTo>
                <a:cubicBezTo>
                  <a:pt x="74929" y="310261"/>
                  <a:pt x="6350" y="242189"/>
                  <a:pt x="6350" y="1582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35220" y="2565400"/>
            <a:ext cx="90043" cy="230124"/>
          </a:xfrm>
          <a:custGeom>
            <a:avLst/>
            <a:gdLst>
              <a:gd name="connsiteX0" fmla="*/ 6350 w 90043"/>
              <a:gd name="connsiteY0" fmla="*/ 6350 h 230124"/>
              <a:gd name="connsiteX1" fmla="*/ 83692 w 90043"/>
              <a:gd name="connsiteY1" fmla="*/ 223773 h 2301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0043" h="230124">
                <a:moveTo>
                  <a:pt x="6350" y="6350"/>
                </a:moveTo>
                <a:lnTo>
                  <a:pt x="83692" y="22377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26051" y="2565400"/>
            <a:ext cx="92328" cy="254761"/>
          </a:xfrm>
          <a:custGeom>
            <a:avLst/>
            <a:gdLst>
              <a:gd name="connsiteX0" fmla="*/ 85978 w 92328"/>
              <a:gd name="connsiteY0" fmla="*/ 6350 h 254761"/>
              <a:gd name="connsiteX1" fmla="*/ 6350 w 92328"/>
              <a:gd name="connsiteY1" fmla="*/ 248411 h 2547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2328" h="254761">
                <a:moveTo>
                  <a:pt x="85978" y="6350"/>
                </a:moveTo>
                <a:lnTo>
                  <a:pt x="6350" y="24841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59330" y="4102100"/>
            <a:ext cx="25400" cy="739775"/>
          </a:xfrm>
          <a:custGeom>
            <a:avLst/>
            <a:gdLst>
              <a:gd name="connsiteX0" fmla="*/ 6350 w 25400"/>
              <a:gd name="connsiteY0" fmla="*/ 6350 h 739775"/>
              <a:gd name="connsiteX1" fmla="*/ 6350 w 25400"/>
              <a:gd name="connsiteY1" fmla="*/ 733425 h 739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39775">
                <a:moveTo>
                  <a:pt x="6350" y="6350"/>
                </a:moveTo>
                <a:lnTo>
                  <a:pt x="6350" y="7334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82876" y="4102100"/>
            <a:ext cx="25400" cy="739775"/>
          </a:xfrm>
          <a:custGeom>
            <a:avLst/>
            <a:gdLst>
              <a:gd name="connsiteX0" fmla="*/ 6350 w 25400"/>
              <a:gd name="connsiteY0" fmla="*/ 6350 h 739775"/>
              <a:gd name="connsiteX1" fmla="*/ 6350 w 25400"/>
              <a:gd name="connsiteY1" fmla="*/ 733425 h 739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39775">
                <a:moveTo>
                  <a:pt x="6350" y="6350"/>
                </a:moveTo>
                <a:lnTo>
                  <a:pt x="6350" y="7334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06548" y="4102100"/>
            <a:ext cx="25400" cy="739775"/>
          </a:xfrm>
          <a:custGeom>
            <a:avLst/>
            <a:gdLst>
              <a:gd name="connsiteX0" fmla="*/ 6350 w 25400"/>
              <a:gd name="connsiteY0" fmla="*/ 6350 h 739775"/>
              <a:gd name="connsiteX1" fmla="*/ 6350 w 25400"/>
              <a:gd name="connsiteY1" fmla="*/ 733425 h 739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39775">
                <a:moveTo>
                  <a:pt x="6350" y="6350"/>
                </a:moveTo>
                <a:lnTo>
                  <a:pt x="6350" y="7334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30092" y="4102100"/>
            <a:ext cx="25400" cy="739775"/>
          </a:xfrm>
          <a:custGeom>
            <a:avLst/>
            <a:gdLst>
              <a:gd name="connsiteX0" fmla="*/ 6350 w 25400"/>
              <a:gd name="connsiteY0" fmla="*/ 6350 h 739775"/>
              <a:gd name="connsiteX1" fmla="*/ 6350 w 25400"/>
              <a:gd name="connsiteY1" fmla="*/ 733425 h 739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39775">
                <a:moveTo>
                  <a:pt x="6350" y="6350"/>
                </a:moveTo>
                <a:lnTo>
                  <a:pt x="6350" y="7334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53765" y="4102100"/>
            <a:ext cx="25400" cy="739775"/>
          </a:xfrm>
          <a:custGeom>
            <a:avLst/>
            <a:gdLst>
              <a:gd name="connsiteX0" fmla="*/ 6350 w 25400"/>
              <a:gd name="connsiteY0" fmla="*/ 6350 h 739775"/>
              <a:gd name="connsiteX1" fmla="*/ 6350 w 25400"/>
              <a:gd name="connsiteY1" fmla="*/ 733425 h 739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39775">
                <a:moveTo>
                  <a:pt x="6350" y="6350"/>
                </a:moveTo>
                <a:lnTo>
                  <a:pt x="6350" y="7334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6547" y="4102100"/>
            <a:ext cx="25400" cy="739775"/>
          </a:xfrm>
          <a:custGeom>
            <a:avLst/>
            <a:gdLst>
              <a:gd name="connsiteX0" fmla="*/ 6350 w 25400"/>
              <a:gd name="connsiteY0" fmla="*/ 6350 h 739775"/>
              <a:gd name="connsiteX1" fmla="*/ 6350 w 25400"/>
              <a:gd name="connsiteY1" fmla="*/ 733425 h 739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39775">
                <a:moveTo>
                  <a:pt x="6350" y="6350"/>
                </a:moveTo>
                <a:lnTo>
                  <a:pt x="6350" y="7334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99203" y="4102100"/>
            <a:ext cx="25400" cy="739775"/>
          </a:xfrm>
          <a:custGeom>
            <a:avLst/>
            <a:gdLst>
              <a:gd name="connsiteX0" fmla="*/ 6350 w 25400"/>
              <a:gd name="connsiteY0" fmla="*/ 6350 h 739775"/>
              <a:gd name="connsiteX1" fmla="*/ 6350 w 25400"/>
              <a:gd name="connsiteY1" fmla="*/ 733425 h 739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39775">
                <a:moveTo>
                  <a:pt x="6350" y="6350"/>
                </a:moveTo>
                <a:lnTo>
                  <a:pt x="6350" y="7334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21986" y="4102100"/>
            <a:ext cx="25400" cy="739775"/>
          </a:xfrm>
          <a:custGeom>
            <a:avLst/>
            <a:gdLst>
              <a:gd name="connsiteX0" fmla="*/ 6350 w 25400"/>
              <a:gd name="connsiteY0" fmla="*/ 6350 h 739775"/>
              <a:gd name="connsiteX1" fmla="*/ 6350 w 25400"/>
              <a:gd name="connsiteY1" fmla="*/ 733425 h 739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39775">
                <a:moveTo>
                  <a:pt x="6350" y="6350"/>
                </a:moveTo>
                <a:lnTo>
                  <a:pt x="6350" y="7334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44770" y="4102100"/>
            <a:ext cx="25400" cy="739775"/>
          </a:xfrm>
          <a:custGeom>
            <a:avLst/>
            <a:gdLst>
              <a:gd name="connsiteX0" fmla="*/ 6350 w 25400"/>
              <a:gd name="connsiteY0" fmla="*/ 6350 h 739775"/>
              <a:gd name="connsiteX1" fmla="*/ 6350 w 25400"/>
              <a:gd name="connsiteY1" fmla="*/ 733425 h 739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39775">
                <a:moveTo>
                  <a:pt x="6350" y="6350"/>
                </a:moveTo>
                <a:lnTo>
                  <a:pt x="6350" y="7334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68315" y="4102100"/>
            <a:ext cx="25400" cy="739775"/>
          </a:xfrm>
          <a:custGeom>
            <a:avLst/>
            <a:gdLst>
              <a:gd name="connsiteX0" fmla="*/ 6350 w 25400"/>
              <a:gd name="connsiteY0" fmla="*/ 6350 h 739775"/>
              <a:gd name="connsiteX1" fmla="*/ 6350 w 25400"/>
              <a:gd name="connsiteY1" fmla="*/ 733425 h 739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39775">
                <a:moveTo>
                  <a:pt x="6350" y="6350"/>
                </a:moveTo>
                <a:lnTo>
                  <a:pt x="6350" y="7334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1986" y="4102100"/>
            <a:ext cx="25400" cy="739775"/>
          </a:xfrm>
          <a:custGeom>
            <a:avLst/>
            <a:gdLst>
              <a:gd name="connsiteX0" fmla="*/ 6350 w 25400"/>
              <a:gd name="connsiteY0" fmla="*/ 6350 h 739775"/>
              <a:gd name="connsiteX1" fmla="*/ 6350 w 25400"/>
              <a:gd name="connsiteY1" fmla="*/ 733425 h 739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39775">
                <a:moveTo>
                  <a:pt x="6350" y="6350"/>
                </a:moveTo>
                <a:lnTo>
                  <a:pt x="6350" y="7334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15532" y="4102100"/>
            <a:ext cx="25400" cy="739775"/>
          </a:xfrm>
          <a:custGeom>
            <a:avLst/>
            <a:gdLst>
              <a:gd name="connsiteX0" fmla="*/ 6350 w 25400"/>
              <a:gd name="connsiteY0" fmla="*/ 6350 h 739775"/>
              <a:gd name="connsiteX1" fmla="*/ 6350 w 25400"/>
              <a:gd name="connsiteY1" fmla="*/ 733425 h 739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39775">
                <a:moveTo>
                  <a:pt x="6350" y="6350"/>
                </a:moveTo>
                <a:lnTo>
                  <a:pt x="6350" y="7334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39204" y="4102100"/>
            <a:ext cx="25400" cy="739775"/>
          </a:xfrm>
          <a:custGeom>
            <a:avLst/>
            <a:gdLst>
              <a:gd name="connsiteX0" fmla="*/ 6350 w 25400"/>
              <a:gd name="connsiteY0" fmla="*/ 6350 h 739775"/>
              <a:gd name="connsiteX1" fmla="*/ 6350 w 25400"/>
              <a:gd name="connsiteY1" fmla="*/ 733425 h 739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39775">
                <a:moveTo>
                  <a:pt x="6350" y="6350"/>
                </a:moveTo>
                <a:lnTo>
                  <a:pt x="6350" y="7334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19187" y="4465573"/>
            <a:ext cx="6156261" cy="25400"/>
          </a:xfrm>
          <a:custGeom>
            <a:avLst/>
            <a:gdLst>
              <a:gd name="connsiteX0" fmla="*/ 6350 w 6156261"/>
              <a:gd name="connsiteY0" fmla="*/ 6350 h 25400"/>
              <a:gd name="connsiteX1" fmla="*/ 6149911 w 615626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56261" h="25400">
                <a:moveTo>
                  <a:pt x="6350" y="6350"/>
                </a:moveTo>
                <a:lnTo>
                  <a:pt x="614991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19187" y="4108450"/>
            <a:ext cx="6156261" cy="25400"/>
          </a:xfrm>
          <a:custGeom>
            <a:avLst/>
            <a:gdLst>
              <a:gd name="connsiteX0" fmla="*/ 6350 w 6156261"/>
              <a:gd name="connsiteY0" fmla="*/ 6350 h 25400"/>
              <a:gd name="connsiteX1" fmla="*/ 6149911 w 615626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56261" h="25400">
                <a:moveTo>
                  <a:pt x="6350" y="6350"/>
                </a:moveTo>
                <a:lnTo>
                  <a:pt x="614991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19187" y="4822825"/>
            <a:ext cx="6156261" cy="25400"/>
          </a:xfrm>
          <a:custGeom>
            <a:avLst/>
            <a:gdLst>
              <a:gd name="connsiteX0" fmla="*/ 6350 w 6156261"/>
              <a:gd name="connsiteY0" fmla="*/ 6350 h 25400"/>
              <a:gd name="connsiteX1" fmla="*/ 6149911 w 615626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56261" h="25400">
                <a:moveTo>
                  <a:pt x="6350" y="6350"/>
                </a:moveTo>
                <a:lnTo>
                  <a:pt x="614991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87721" y="4267072"/>
            <a:ext cx="3000053" cy="1411405"/>
          </a:xfrm>
          <a:custGeom>
            <a:avLst/>
            <a:gdLst>
              <a:gd name="connsiteX0" fmla="*/ 6350 w 3000053"/>
              <a:gd name="connsiteY0" fmla="*/ 6350 h 1411405"/>
              <a:gd name="connsiteX1" fmla="*/ 1406651 w 3000053"/>
              <a:gd name="connsiteY1" fmla="*/ 765048 h 1411405"/>
              <a:gd name="connsiteX2" fmla="*/ 2981705 w 3000053"/>
              <a:gd name="connsiteY2" fmla="*/ 1040511 h 1411405"/>
              <a:gd name="connsiteX3" fmla="*/ 1781555 w 3000053"/>
              <a:gd name="connsiteY3" fmla="*/ 1402169 h 1411405"/>
              <a:gd name="connsiteX4" fmla="*/ 206501 w 3000053"/>
              <a:gd name="connsiteY4" fmla="*/ 1126617 h 1411405"/>
              <a:gd name="connsiteX5" fmla="*/ 900429 w 3000053"/>
              <a:gd name="connsiteY5" fmla="*/ 804291 h 1411405"/>
              <a:gd name="connsiteX6" fmla="*/ 6350 w 3000053"/>
              <a:gd name="connsiteY6" fmla="*/ 6350 h 1411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00053" h="1411405">
                <a:moveTo>
                  <a:pt x="6350" y="6350"/>
                </a:moveTo>
                <a:lnTo>
                  <a:pt x="1406651" y="765048"/>
                </a:lnTo>
                <a:cubicBezTo>
                  <a:pt x="2172970" y="741298"/>
                  <a:pt x="2878073" y="864616"/>
                  <a:pt x="2981705" y="1040511"/>
                </a:cubicBezTo>
                <a:cubicBezTo>
                  <a:pt x="3085210" y="1216533"/>
                  <a:pt x="2547873" y="1378394"/>
                  <a:pt x="1781555" y="1402169"/>
                </a:cubicBezTo>
                <a:cubicBezTo>
                  <a:pt x="1015238" y="1425943"/>
                  <a:pt x="310133" y="1302639"/>
                  <a:pt x="206501" y="1126617"/>
                </a:cubicBezTo>
                <a:cubicBezTo>
                  <a:pt x="130047" y="996823"/>
                  <a:pt x="404621" y="869315"/>
                  <a:pt x="900429" y="804291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4800" y="4254500"/>
            <a:ext cx="3009900" cy="1422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905000" y="14478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19177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79700" y="19304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98700" y="23622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65400" y="27940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46800" y="17399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65900" y="21717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16600" y="21971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13300" y="21336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89400" y="2146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10000" y="26670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59300" y="17145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84800" y="15240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19600" y="1943100"/>
            <a:ext cx="127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59500" y="20066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65800" y="2438400"/>
            <a:ext cx="13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41900" y="2628900"/>
            <a:ext cx="165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0" y="2654300"/>
            <a:ext cx="381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86400" y="2654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07100" y="2705100"/>
            <a:ext cx="254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  <a:p>
            <a:pPr>
              <a:lnSpc>
                <a:spcPts val="1600"/>
              </a:lnSpc>
              <a:tabLst>
                <a:tab pos="88900" algn="l"/>
              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41402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0" y="41656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41656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43200" y="4165600"/>
            <a:ext cx="15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24200" y="4140200"/>
            <a:ext cx="3606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97700" y="41656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44958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45212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45212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55900" y="45212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87700" y="44958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06800" y="44958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25900" y="45212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57700" y="44958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76800" y="44958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95900" y="44958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64200" y="4495800"/>
            <a:ext cx="1498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3479800"/>
            <a:ext cx="1422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一般二叉树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54500" y="3479800"/>
            <a:ext cx="2184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对应的完全二叉树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83300" y="5194300"/>
            <a:ext cx="1790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1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造成空间浪费！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723900"/>
            <a:ext cx="67310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4826000" algn="l"/>
              </a:tabLst>
            </a:pPr>
            <a:r>
              <a:rPr lang="en-US" altLang="zh-CN" sz="20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一般二叉树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也可以采用这种结构，但会造成空间浪费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4826000" algn="l"/>
              </a:tabLst>
            </a:pPr>
            <a:r>
              <a:rPr lang="en-US" altLang="zh-CN" dirty="0" smtClean="0"/>
              <a:t>	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70676" y="1282700"/>
            <a:ext cx="25400" cy="382650"/>
          </a:xfrm>
          <a:custGeom>
            <a:avLst/>
            <a:gdLst>
              <a:gd name="connsiteX0" fmla="*/ 6350 w 25400"/>
              <a:gd name="connsiteY0" fmla="*/ 6350 h 382650"/>
              <a:gd name="connsiteX1" fmla="*/ 6350 w 25400"/>
              <a:gd name="connsiteY1" fmla="*/ 376301 h 382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82650">
                <a:moveTo>
                  <a:pt x="6350" y="6350"/>
                </a:moveTo>
                <a:lnTo>
                  <a:pt x="6350" y="37630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80301" y="1282700"/>
            <a:ext cx="25400" cy="382650"/>
          </a:xfrm>
          <a:custGeom>
            <a:avLst/>
            <a:gdLst>
              <a:gd name="connsiteX0" fmla="*/ 6350 w 25400"/>
              <a:gd name="connsiteY0" fmla="*/ 6350 h 382650"/>
              <a:gd name="connsiteX1" fmla="*/ 6350 w 25400"/>
              <a:gd name="connsiteY1" fmla="*/ 376301 h 382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82650">
                <a:moveTo>
                  <a:pt x="6350" y="6350"/>
                </a:moveTo>
                <a:lnTo>
                  <a:pt x="6350" y="37630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61051" y="1282700"/>
            <a:ext cx="25400" cy="382650"/>
          </a:xfrm>
          <a:custGeom>
            <a:avLst/>
            <a:gdLst>
              <a:gd name="connsiteX0" fmla="*/ 6350 w 25400"/>
              <a:gd name="connsiteY0" fmla="*/ 6350 h 382650"/>
              <a:gd name="connsiteX1" fmla="*/ 6350 w 25400"/>
              <a:gd name="connsiteY1" fmla="*/ 376301 h 382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82650">
                <a:moveTo>
                  <a:pt x="6350" y="6350"/>
                </a:moveTo>
                <a:lnTo>
                  <a:pt x="6350" y="37630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89926" y="1282700"/>
            <a:ext cx="25400" cy="382650"/>
          </a:xfrm>
          <a:custGeom>
            <a:avLst/>
            <a:gdLst>
              <a:gd name="connsiteX0" fmla="*/ 6350 w 25400"/>
              <a:gd name="connsiteY0" fmla="*/ 6350 h 382650"/>
              <a:gd name="connsiteX1" fmla="*/ 6350 w 25400"/>
              <a:gd name="connsiteY1" fmla="*/ 376301 h 382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82650">
                <a:moveTo>
                  <a:pt x="6350" y="6350"/>
                </a:moveTo>
                <a:lnTo>
                  <a:pt x="6350" y="37630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54701" y="1289050"/>
            <a:ext cx="2454275" cy="25400"/>
          </a:xfrm>
          <a:custGeom>
            <a:avLst/>
            <a:gdLst>
              <a:gd name="connsiteX0" fmla="*/ 6350 w 2454275"/>
              <a:gd name="connsiteY0" fmla="*/ 6350 h 25400"/>
              <a:gd name="connsiteX1" fmla="*/ 2447925 w 24542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54275" h="25400">
                <a:moveTo>
                  <a:pt x="6350" y="6350"/>
                </a:moveTo>
                <a:lnTo>
                  <a:pt x="24479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54701" y="1646301"/>
            <a:ext cx="2454275" cy="25400"/>
          </a:xfrm>
          <a:custGeom>
            <a:avLst/>
            <a:gdLst>
              <a:gd name="connsiteX0" fmla="*/ 6350 w 2454275"/>
              <a:gd name="connsiteY0" fmla="*/ 6350 h 25400"/>
              <a:gd name="connsiteX1" fmla="*/ 2447925 w 24542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54275" h="25400">
                <a:moveTo>
                  <a:pt x="6350" y="6350"/>
                </a:moveTo>
                <a:lnTo>
                  <a:pt x="24479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57976" y="1978025"/>
            <a:ext cx="724535" cy="653796"/>
          </a:xfrm>
          <a:custGeom>
            <a:avLst/>
            <a:gdLst>
              <a:gd name="connsiteX0" fmla="*/ 0 w 724535"/>
              <a:gd name="connsiteY0" fmla="*/ 326898 h 653796"/>
              <a:gd name="connsiteX1" fmla="*/ 362204 w 724535"/>
              <a:gd name="connsiteY1" fmla="*/ 0 h 653796"/>
              <a:gd name="connsiteX2" fmla="*/ 724534 w 724535"/>
              <a:gd name="connsiteY2" fmla="*/ 326898 h 653796"/>
              <a:gd name="connsiteX3" fmla="*/ 362204 w 724535"/>
              <a:gd name="connsiteY3" fmla="*/ 653795 h 653796"/>
              <a:gd name="connsiteX4" fmla="*/ 0 w 724535"/>
              <a:gd name="connsiteY4" fmla="*/ 326898 h 6537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4535" h="653796">
                <a:moveTo>
                  <a:pt x="0" y="326898"/>
                </a:moveTo>
                <a:cubicBezTo>
                  <a:pt x="0" y="146304"/>
                  <a:pt x="162178" y="0"/>
                  <a:pt x="362204" y="0"/>
                </a:cubicBezTo>
                <a:cubicBezTo>
                  <a:pt x="562229" y="0"/>
                  <a:pt x="724534" y="146304"/>
                  <a:pt x="724534" y="326898"/>
                </a:cubicBezTo>
                <a:cubicBezTo>
                  <a:pt x="724534" y="507492"/>
                  <a:pt x="562229" y="653795"/>
                  <a:pt x="362204" y="653795"/>
                </a:cubicBezTo>
                <a:cubicBezTo>
                  <a:pt x="162178" y="653795"/>
                  <a:pt x="0" y="507492"/>
                  <a:pt x="0" y="32689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51626" y="1971675"/>
            <a:ext cx="737235" cy="666496"/>
          </a:xfrm>
          <a:custGeom>
            <a:avLst/>
            <a:gdLst>
              <a:gd name="connsiteX0" fmla="*/ 6350 w 737235"/>
              <a:gd name="connsiteY0" fmla="*/ 333248 h 666496"/>
              <a:gd name="connsiteX1" fmla="*/ 368554 w 737235"/>
              <a:gd name="connsiteY1" fmla="*/ 6350 h 666496"/>
              <a:gd name="connsiteX2" fmla="*/ 730884 w 737235"/>
              <a:gd name="connsiteY2" fmla="*/ 333248 h 666496"/>
              <a:gd name="connsiteX3" fmla="*/ 368554 w 737235"/>
              <a:gd name="connsiteY3" fmla="*/ 660145 h 666496"/>
              <a:gd name="connsiteX4" fmla="*/ 6350 w 737235"/>
              <a:gd name="connsiteY4" fmla="*/ 333248 h 6664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7235" h="666496">
                <a:moveTo>
                  <a:pt x="6350" y="333248"/>
                </a:moveTo>
                <a:cubicBezTo>
                  <a:pt x="6350" y="152654"/>
                  <a:pt x="168528" y="6350"/>
                  <a:pt x="368554" y="6350"/>
                </a:cubicBezTo>
                <a:cubicBezTo>
                  <a:pt x="568579" y="6350"/>
                  <a:pt x="730884" y="152654"/>
                  <a:pt x="730884" y="333248"/>
                </a:cubicBezTo>
                <a:cubicBezTo>
                  <a:pt x="730884" y="513842"/>
                  <a:pt x="568579" y="660145"/>
                  <a:pt x="368554" y="660145"/>
                </a:cubicBezTo>
                <a:cubicBezTo>
                  <a:pt x="168528" y="660145"/>
                  <a:pt x="6350" y="513842"/>
                  <a:pt x="6350" y="33324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24475" y="3012998"/>
            <a:ext cx="1000125" cy="312877"/>
          </a:xfrm>
          <a:custGeom>
            <a:avLst/>
            <a:gdLst>
              <a:gd name="connsiteX0" fmla="*/ 0 w 1000125"/>
              <a:gd name="connsiteY0" fmla="*/ 312877 h 312877"/>
              <a:gd name="connsiteX1" fmla="*/ 1000125 w 1000125"/>
              <a:gd name="connsiteY1" fmla="*/ 312877 h 312877"/>
              <a:gd name="connsiteX2" fmla="*/ 1000125 w 1000125"/>
              <a:gd name="connsiteY2" fmla="*/ 0 h 312877"/>
              <a:gd name="connsiteX3" fmla="*/ 0 w 1000125"/>
              <a:gd name="connsiteY3" fmla="*/ 0 h 312877"/>
              <a:gd name="connsiteX4" fmla="*/ 0 w 1000125"/>
              <a:gd name="connsiteY4" fmla="*/ 312877 h 3128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125" h="312877">
                <a:moveTo>
                  <a:pt x="0" y="312877"/>
                </a:moveTo>
                <a:lnTo>
                  <a:pt x="1000125" y="312877"/>
                </a:lnTo>
                <a:lnTo>
                  <a:pt x="1000125" y="0"/>
                </a:lnTo>
                <a:lnTo>
                  <a:pt x="0" y="0"/>
                </a:lnTo>
                <a:lnTo>
                  <a:pt x="0" y="31287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24625" y="3012998"/>
            <a:ext cx="1200150" cy="312877"/>
          </a:xfrm>
          <a:custGeom>
            <a:avLst/>
            <a:gdLst>
              <a:gd name="connsiteX0" fmla="*/ 0 w 1200150"/>
              <a:gd name="connsiteY0" fmla="*/ 312877 h 312877"/>
              <a:gd name="connsiteX1" fmla="*/ 1200150 w 1200150"/>
              <a:gd name="connsiteY1" fmla="*/ 312877 h 312877"/>
              <a:gd name="connsiteX2" fmla="*/ 1200150 w 1200150"/>
              <a:gd name="connsiteY2" fmla="*/ 0 h 312877"/>
              <a:gd name="connsiteX3" fmla="*/ 0 w 1200150"/>
              <a:gd name="connsiteY3" fmla="*/ 0 h 312877"/>
              <a:gd name="connsiteX4" fmla="*/ 0 w 1200150"/>
              <a:gd name="connsiteY4" fmla="*/ 312877 h 3128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00150" h="312877">
                <a:moveTo>
                  <a:pt x="0" y="312877"/>
                </a:moveTo>
                <a:lnTo>
                  <a:pt x="1200150" y="312877"/>
                </a:lnTo>
                <a:lnTo>
                  <a:pt x="1200150" y="0"/>
                </a:lnTo>
                <a:lnTo>
                  <a:pt x="0" y="0"/>
                </a:lnTo>
                <a:lnTo>
                  <a:pt x="0" y="31287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03950" y="5301945"/>
            <a:ext cx="838619" cy="268655"/>
          </a:xfrm>
          <a:custGeom>
            <a:avLst/>
            <a:gdLst>
              <a:gd name="connsiteX0" fmla="*/ 0 w 838619"/>
              <a:gd name="connsiteY0" fmla="*/ 268655 h 268655"/>
              <a:gd name="connsiteX1" fmla="*/ 838619 w 838619"/>
              <a:gd name="connsiteY1" fmla="*/ 268655 h 268655"/>
              <a:gd name="connsiteX2" fmla="*/ 838619 w 838619"/>
              <a:gd name="connsiteY2" fmla="*/ 0 h 268655"/>
              <a:gd name="connsiteX3" fmla="*/ 0 w 838619"/>
              <a:gd name="connsiteY3" fmla="*/ 0 h 268655"/>
              <a:gd name="connsiteX4" fmla="*/ 0 w 838619"/>
              <a:gd name="connsiteY4" fmla="*/ 268655 h 268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8619" h="268655">
                <a:moveTo>
                  <a:pt x="0" y="268655"/>
                </a:moveTo>
                <a:lnTo>
                  <a:pt x="838619" y="268655"/>
                </a:lnTo>
                <a:lnTo>
                  <a:pt x="838619" y="0"/>
                </a:lnTo>
                <a:lnTo>
                  <a:pt x="0" y="0"/>
                </a:lnTo>
                <a:lnTo>
                  <a:pt x="0" y="26865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97600" y="5295595"/>
            <a:ext cx="851319" cy="281355"/>
          </a:xfrm>
          <a:custGeom>
            <a:avLst/>
            <a:gdLst>
              <a:gd name="connsiteX0" fmla="*/ 6350 w 851319"/>
              <a:gd name="connsiteY0" fmla="*/ 275005 h 281355"/>
              <a:gd name="connsiteX1" fmla="*/ 844969 w 851319"/>
              <a:gd name="connsiteY1" fmla="*/ 275005 h 281355"/>
              <a:gd name="connsiteX2" fmla="*/ 844969 w 851319"/>
              <a:gd name="connsiteY2" fmla="*/ 6350 h 281355"/>
              <a:gd name="connsiteX3" fmla="*/ 6350 w 851319"/>
              <a:gd name="connsiteY3" fmla="*/ 6350 h 281355"/>
              <a:gd name="connsiteX4" fmla="*/ 6350 w 851319"/>
              <a:gd name="connsiteY4" fmla="*/ 275005 h 281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1319" h="281355">
                <a:moveTo>
                  <a:pt x="6350" y="275005"/>
                </a:moveTo>
                <a:lnTo>
                  <a:pt x="844969" y="275005"/>
                </a:lnTo>
                <a:lnTo>
                  <a:pt x="844969" y="6350"/>
                </a:lnTo>
                <a:lnTo>
                  <a:pt x="6350" y="6350"/>
                </a:lnTo>
                <a:lnTo>
                  <a:pt x="6350" y="27500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77284" y="5301945"/>
            <a:ext cx="838618" cy="268655"/>
          </a:xfrm>
          <a:custGeom>
            <a:avLst/>
            <a:gdLst>
              <a:gd name="connsiteX0" fmla="*/ 0 w 838618"/>
              <a:gd name="connsiteY0" fmla="*/ 268655 h 268655"/>
              <a:gd name="connsiteX1" fmla="*/ 838618 w 838618"/>
              <a:gd name="connsiteY1" fmla="*/ 268655 h 268655"/>
              <a:gd name="connsiteX2" fmla="*/ 838618 w 838618"/>
              <a:gd name="connsiteY2" fmla="*/ 0 h 268655"/>
              <a:gd name="connsiteX3" fmla="*/ 0 w 838618"/>
              <a:gd name="connsiteY3" fmla="*/ 0 h 268655"/>
              <a:gd name="connsiteX4" fmla="*/ 0 w 838618"/>
              <a:gd name="connsiteY4" fmla="*/ 268655 h 268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8618" h="268655">
                <a:moveTo>
                  <a:pt x="0" y="268655"/>
                </a:moveTo>
                <a:lnTo>
                  <a:pt x="838618" y="268655"/>
                </a:lnTo>
                <a:lnTo>
                  <a:pt x="838618" y="0"/>
                </a:lnTo>
                <a:lnTo>
                  <a:pt x="0" y="0"/>
                </a:lnTo>
                <a:lnTo>
                  <a:pt x="0" y="26865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70934" y="5295595"/>
            <a:ext cx="851318" cy="281355"/>
          </a:xfrm>
          <a:custGeom>
            <a:avLst/>
            <a:gdLst>
              <a:gd name="connsiteX0" fmla="*/ 6350 w 851318"/>
              <a:gd name="connsiteY0" fmla="*/ 275005 h 281355"/>
              <a:gd name="connsiteX1" fmla="*/ 844968 w 851318"/>
              <a:gd name="connsiteY1" fmla="*/ 275005 h 281355"/>
              <a:gd name="connsiteX2" fmla="*/ 844968 w 851318"/>
              <a:gd name="connsiteY2" fmla="*/ 6350 h 281355"/>
              <a:gd name="connsiteX3" fmla="*/ 6350 w 851318"/>
              <a:gd name="connsiteY3" fmla="*/ 6350 h 281355"/>
              <a:gd name="connsiteX4" fmla="*/ 6350 w 851318"/>
              <a:gd name="connsiteY4" fmla="*/ 275005 h 281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1318" h="281355">
                <a:moveTo>
                  <a:pt x="6350" y="275005"/>
                </a:moveTo>
                <a:lnTo>
                  <a:pt x="844968" y="275005"/>
                </a:lnTo>
                <a:lnTo>
                  <a:pt x="844968" y="6350"/>
                </a:lnTo>
                <a:lnTo>
                  <a:pt x="6350" y="6350"/>
                </a:lnTo>
                <a:lnTo>
                  <a:pt x="6350" y="27500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2050" y="4790389"/>
            <a:ext cx="838618" cy="268655"/>
          </a:xfrm>
          <a:custGeom>
            <a:avLst/>
            <a:gdLst>
              <a:gd name="connsiteX0" fmla="*/ 0 w 838618"/>
              <a:gd name="connsiteY0" fmla="*/ 268655 h 268655"/>
              <a:gd name="connsiteX1" fmla="*/ 838618 w 838618"/>
              <a:gd name="connsiteY1" fmla="*/ 268655 h 268655"/>
              <a:gd name="connsiteX2" fmla="*/ 838618 w 838618"/>
              <a:gd name="connsiteY2" fmla="*/ 0 h 268655"/>
              <a:gd name="connsiteX3" fmla="*/ 0 w 838618"/>
              <a:gd name="connsiteY3" fmla="*/ 0 h 268655"/>
              <a:gd name="connsiteX4" fmla="*/ 0 w 838618"/>
              <a:gd name="connsiteY4" fmla="*/ 268655 h 268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8618" h="268655">
                <a:moveTo>
                  <a:pt x="0" y="268655"/>
                </a:moveTo>
                <a:lnTo>
                  <a:pt x="838618" y="268655"/>
                </a:lnTo>
                <a:lnTo>
                  <a:pt x="838618" y="0"/>
                </a:lnTo>
                <a:lnTo>
                  <a:pt x="0" y="0"/>
                </a:lnTo>
                <a:lnTo>
                  <a:pt x="0" y="26865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5700" y="4784039"/>
            <a:ext cx="851318" cy="281355"/>
          </a:xfrm>
          <a:custGeom>
            <a:avLst/>
            <a:gdLst>
              <a:gd name="connsiteX0" fmla="*/ 6350 w 851318"/>
              <a:gd name="connsiteY0" fmla="*/ 275005 h 281355"/>
              <a:gd name="connsiteX1" fmla="*/ 844968 w 851318"/>
              <a:gd name="connsiteY1" fmla="*/ 275005 h 281355"/>
              <a:gd name="connsiteX2" fmla="*/ 844968 w 851318"/>
              <a:gd name="connsiteY2" fmla="*/ 6350 h 281355"/>
              <a:gd name="connsiteX3" fmla="*/ 6350 w 851318"/>
              <a:gd name="connsiteY3" fmla="*/ 6350 h 281355"/>
              <a:gd name="connsiteX4" fmla="*/ 6350 w 851318"/>
              <a:gd name="connsiteY4" fmla="*/ 275005 h 281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1318" h="281355">
                <a:moveTo>
                  <a:pt x="6350" y="275005"/>
                </a:moveTo>
                <a:lnTo>
                  <a:pt x="844968" y="275005"/>
                </a:lnTo>
                <a:lnTo>
                  <a:pt x="844968" y="6350"/>
                </a:lnTo>
                <a:lnTo>
                  <a:pt x="6350" y="6350"/>
                </a:lnTo>
                <a:lnTo>
                  <a:pt x="6350" y="27500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08397" y="4790389"/>
            <a:ext cx="838619" cy="268655"/>
          </a:xfrm>
          <a:custGeom>
            <a:avLst/>
            <a:gdLst>
              <a:gd name="connsiteX0" fmla="*/ 0 w 838619"/>
              <a:gd name="connsiteY0" fmla="*/ 268655 h 268655"/>
              <a:gd name="connsiteX1" fmla="*/ 838619 w 838619"/>
              <a:gd name="connsiteY1" fmla="*/ 268655 h 268655"/>
              <a:gd name="connsiteX2" fmla="*/ 838619 w 838619"/>
              <a:gd name="connsiteY2" fmla="*/ 0 h 268655"/>
              <a:gd name="connsiteX3" fmla="*/ 0 w 838619"/>
              <a:gd name="connsiteY3" fmla="*/ 0 h 268655"/>
              <a:gd name="connsiteX4" fmla="*/ 0 w 838619"/>
              <a:gd name="connsiteY4" fmla="*/ 268655 h 268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8619" h="268655">
                <a:moveTo>
                  <a:pt x="0" y="268655"/>
                </a:moveTo>
                <a:lnTo>
                  <a:pt x="838619" y="268655"/>
                </a:lnTo>
                <a:lnTo>
                  <a:pt x="838619" y="0"/>
                </a:lnTo>
                <a:lnTo>
                  <a:pt x="0" y="0"/>
                </a:lnTo>
                <a:lnTo>
                  <a:pt x="0" y="26865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02047" y="4784039"/>
            <a:ext cx="851319" cy="281355"/>
          </a:xfrm>
          <a:custGeom>
            <a:avLst/>
            <a:gdLst>
              <a:gd name="connsiteX0" fmla="*/ 6350 w 851319"/>
              <a:gd name="connsiteY0" fmla="*/ 275005 h 281355"/>
              <a:gd name="connsiteX1" fmla="*/ 844969 w 851319"/>
              <a:gd name="connsiteY1" fmla="*/ 275005 h 281355"/>
              <a:gd name="connsiteX2" fmla="*/ 844969 w 851319"/>
              <a:gd name="connsiteY2" fmla="*/ 6350 h 281355"/>
              <a:gd name="connsiteX3" fmla="*/ 6350 w 851319"/>
              <a:gd name="connsiteY3" fmla="*/ 6350 h 281355"/>
              <a:gd name="connsiteX4" fmla="*/ 6350 w 851319"/>
              <a:gd name="connsiteY4" fmla="*/ 275005 h 281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1319" h="281355">
                <a:moveTo>
                  <a:pt x="6350" y="275005"/>
                </a:moveTo>
                <a:lnTo>
                  <a:pt x="844969" y="275005"/>
                </a:lnTo>
                <a:lnTo>
                  <a:pt x="844969" y="6350"/>
                </a:lnTo>
                <a:lnTo>
                  <a:pt x="6350" y="6350"/>
                </a:lnTo>
                <a:lnTo>
                  <a:pt x="6350" y="27500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14746" y="4790389"/>
            <a:ext cx="838618" cy="268655"/>
          </a:xfrm>
          <a:custGeom>
            <a:avLst/>
            <a:gdLst>
              <a:gd name="connsiteX0" fmla="*/ 0 w 838618"/>
              <a:gd name="connsiteY0" fmla="*/ 268655 h 268655"/>
              <a:gd name="connsiteX1" fmla="*/ 838618 w 838618"/>
              <a:gd name="connsiteY1" fmla="*/ 268655 h 268655"/>
              <a:gd name="connsiteX2" fmla="*/ 838618 w 838618"/>
              <a:gd name="connsiteY2" fmla="*/ 0 h 268655"/>
              <a:gd name="connsiteX3" fmla="*/ 0 w 838618"/>
              <a:gd name="connsiteY3" fmla="*/ 0 h 268655"/>
              <a:gd name="connsiteX4" fmla="*/ 0 w 838618"/>
              <a:gd name="connsiteY4" fmla="*/ 268655 h 268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8618" h="268655">
                <a:moveTo>
                  <a:pt x="0" y="268655"/>
                </a:moveTo>
                <a:lnTo>
                  <a:pt x="838618" y="268655"/>
                </a:lnTo>
                <a:lnTo>
                  <a:pt x="838618" y="0"/>
                </a:lnTo>
                <a:lnTo>
                  <a:pt x="0" y="0"/>
                </a:lnTo>
                <a:lnTo>
                  <a:pt x="0" y="26865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08396" y="4784039"/>
            <a:ext cx="851318" cy="281355"/>
          </a:xfrm>
          <a:custGeom>
            <a:avLst/>
            <a:gdLst>
              <a:gd name="connsiteX0" fmla="*/ 6350 w 851318"/>
              <a:gd name="connsiteY0" fmla="*/ 275005 h 281355"/>
              <a:gd name="connsiteX1" fmla="*/ 844968 w 851318"/>
              <a:gd name="connsiteY1" fmla="*/ 275005 h 281355"/>
              <a:gd name="connsiteX2" fmla="*/ 844968 w 851318"/>
              <a:gd name="connsiteY2" fmla="*/ 6350 h 281355"/>
              <a:gd name="connsiteX3" fmla="*/ 6350 w 851318"/>
              <a:gd name="connsiteY3" fmla="*/ 6350 h 281355"/>
              <a:gd name="connsiteX4" fmla="*/ 6350 w 851318"/>
              <a:gd name="connsiteY4" fmla="*/ 275005 h 281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1318" h="281355">
                <a:moveTo>
                  <a:pt x="6350" y="275005"/>
                </a:moveTo>
                <a:lnTo>
                  <a:pt x="844968" y="275005"/>
                </a:lnTo>
                <a:lnTo>
                  <a:pt x="844968" y="6350"/>
                </a:lnTo>
                <a:lnTo>
                  <a:pt x="6350" y="6350"/>
                </a:lnTo>
                <a:lnTo>
                  <a:pt x="6350" y="27500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21093" y="4790389"/>
            <a:ext cx="838619" cy="268655"/>
          </a:xfrm>
          <a:custGeom>
            <a:avLst/>
            <a:gdLst>
              <a:gd name="connsiteX0" fmla="*/ 0 w 838619"/>
              <a:gd name="connsiteY0" fmla="*/ 268655 h 268655"/>
              <a:gd name="connsiteX1" fmla="*/ 838619 w 838619"/>
              <a:gd name="connsiteY1" fmla="*/ 268655 h 268655"/>
              <a:gd name="connsiteX2" fmla="*/ 838619 w 838619"/>
              <a:gd name="connsiteY2" fmla="*/ 0 h 268655"/>
              <a:gd name="connsiteX3" fmla="*/ 0 w 838619"/>
              <a:gd name="connsiteY3" fmla="*/ 0 h 268655"/>
              <a:gd name="connsiteX4" fmla="*/ 0 w 838619"/>
              <a:gd name="connsiteY4" fmla="*/ 268655 h 268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8619" h="268655">
                <a:moveTo>
                  <a:pt x="0" y="268655"/>
                </a:moveTo>
                <a:lnTo>
                  <a:pt x="838619" y="268655"/>
                </a:lnTo>
                <a:lnTo>
                  <a:pt x="838619" y="0"/>
                </a:lnTo>
                <a:lnTo>
                  <a:pt x="0" y="0"/>
                </a:lnTo>
                <a:lnTo>
                  <a:pt x="0" y="26865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14743" y="4784039"/>
            <a:ext cx="851319" cy="281355"/>
          </a:xfrm>
          <a:custGeom>
            <a:avLst/>
            <a:gdLst>
              <a:gd name="connsiteX0" fmla="*/ 6350 w 851319"/>
              <a:gd name="connsiteY0" fmla="*/ 275005 h 281355"/>
              <a:gd name="connsiteX1" fmla="*/ 844969 w 851319"/>
              <a:gd name="connsiteY1" fmla="*/ 275005 h 281355"/>
              <a:gd name="connsiteX2" fmla="*/ 844969 w 851319"/>
              <a:gd name="connsiteY2" fmla="*/ 6350 h 281355"/>
              <a:gd name="connsiteX3" fmla="*/ 6350 w 851319"/>
              <a:gd name="connsiteY3" fmla="*/ 6350 h 281355"/>
              <a:gd name="connsiteX4" fmla="*/ 6350 w 851319"/>
              <a:gd name="connsiteY4" fmla="*/ 275005 h 281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1319" h="281355">
                <a:moveTo>
                  <a:pt x="6350" y="275005"/>
                </a:moveTo>
                <a:lnTo>
                  <a:pt x="844969" y="275005"/>
                </a:lnTo>
                <a:lnTo>
                  <a:pt x="844969" y="6350"/>
                </a:lnTo>
                <a:lnTo>
                  <a:pt x="6350" y="6350"/>
                </a:lnTo>
                <a:lnTo>
                  <a:pt x="6350" y="27500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11571" y="3715715"/>
            <a:ext cx="838619" cy="268656"/>
          </a:xfrm>
          <a:custGeom>
            <a:avLst/>
            <a:gdLst>
              <a:gd name="connsiteX0" fmla="*/ 0 w 838619"/>
              <a:gd name="connsiteY0" fmla="*/ 268656 h 268656"/>
              <a:gd name="connsiteX1" fmla="*/ 838619 w 838619"/>
              <a:gd name="connsiteY1" fmla="*/ 268656 h 268656"/>
              <a:gd name="connsiteX2" fmla="*/ 838619 w 838619"/>
              <a:gd name="connsiteY2" fmla="*/ 0 h 268656"/>
              <a:gd name="connsiteX3" fmla="*/ 0 w 838619"/>
              <a:gd name="connsiteY3" fmla="*/ 0 h 268656"/>
              <a:gd name="connsiteX4" fmla="*/ 0 w 838619"/>
              <a:gd name="connsiteY4" fmla="*/ 268656 h 2686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8619" h="268656">
                <a:moveTo>
                  <a:pt x="0" y="268656"/>
                </a:moveTo>
                <a:lnTo>
                  <a:pt x="838619" y="268656"/>
                </a:lnTo>
                <a:lnTo>
                  <a:pt x="838619" y="0"/>
                </a:lnTo>
                <a:lnTo>
                  <a:pt x="0" y="0"/>
                </a:lnTo>
                <a:lnTo>
                  <a:pt x="0" y="26865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05221" y="3709365"/>
            <a:ext cx="851319" cy="281356"/>
          </a:xfrm>
          <a:custGeom>
            <a:avLst/>
            <a:gdLst>
              <a:gd name="connsiteX0" fmla="*/ 6350 w 851319"/>
              <a:gd name="connsiteY0" fmla="*/ 275006 h 281356"/>
              <a:gd name="connsiteX1" fmla="*/ 844969 w 851319"/>
              <a:gd name="connsiteY1" fmla="*/ 275006 h 281356"/>
              <a:gd name="connsiteX2" fmla="*/ 844969 w 851319"/>
              <a:gd name="connsiteY2" fmla="*/ 6350 h 281356"/>
              <a:gd name="connsiteX3" fmla="*/ 6350 w 851319"/>
              <a:gd name="connsiteY3" fmla="*/ 6350 h 281356"/>
              <a:gd name="connsiteX4" fmla="*/ 6350 w 851319"/>
              <a:gd name="connsiteY4" fmla="*/ 275006 h 2813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1319" h="281356">
                <a:moveTo>
                  <a:pt x="6350" y="275006"/>
                </a:moveTo>
                <a:lnTo>
                  <a:pt x="844969" y="275006"/>
                </a:lnTo>
                <a:lnTo>
                  <a:pt x="844969" y="6350"/>
                </a:lnTo>
                <a:lnTo>
                  <a:pt x="6350" y="6350"/>
                </a:lnTo>
                <a:lnTo>
                  <a:pt x="6350" y="2750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56809" y="3706748"/>
            <a:ext cx="22225" cy="281431"/>
          </a:xfrm>
          <a:custGeom>
            <a:avLst/>
            <a:gdLst>
              <a:gd name="connsiteX0" fmla="*/ 6350 w 22225"/>
              <a:gd name="connsiteY0" fmla="*/ 275082 h 281431"/>
              <a:gd name="connsiteX1" fmla="*/ 6350 w 22225"/>
              <a:gd name="connsiteY1" fmla="*/ 6350 h 281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1431">
                <a:moveTo>
                  <a:pt x="6350" y="27508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92215" y="3706748"/>
            <a:ext cx="22225" cy="281431"/>
          </a:xfrm>
          <a:custGeom>
            <a:avLst/>
            <a:gdLst>
              <a:gd name="connsiteX0" fmla="*/ 6350 w 22225"/>
              <a:gd name="connsiteY0" fmla="*/ 275082 h 281431"/>
              <a:gd name="connsiteX1" fmla="*/ 6350 w 22225"/>
              <a:gd name="connsiteY1" fmla="*/ 6350 h 281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1431">
                <a:moveTo>
                  <a:pt x="6350" y="27508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17920" y="4255719"/>
            <a:ext cx="838618" cy="268655"/>
          </a:xfrm>
          <a:custGeom>
            <a:avLst/>
            <a:gdLst>
              <a:gd name="connsiteX0" fmla="*/ 0 w 838618"/>
              <a:gd name="connsiteY0" fmla="*/ 268655 h 268655"/>
              <a:gd name="connsiteX1" fmla="*/ 838618 w 838618"/>
              <a:gd name="connsiteY1" fmla="*/ 268655 h 268655"/>
              <a:gd name="connsiteX2" fmla="*/ 838618 w 838618"/>
              <a:gd name="connsiteY2" fmla="*/ 0 h 268655"/>
              <a:gd name="connsiteX3" fmla="*/ 0 w 838618"/>
              <a:gd name="connsiteY3" fmla="*/ 0 h 268655"/>
              <a:gd name="connsiteX4" fmla="*/ 0 w 838618"/>
              <a:gd name="connsiteY4" fmla="*/ 268655 h 268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8618" h="268655">
                <a:moveTo>
                  <a:pt x="0" y="268655"/>
                </a:moveTo>
                <a:lnTo>
                  <a:pt x="838618" y="268655"/>
                </a:lnTo>
                <a:lnTo>
                  <a:pt x="838618" y="0"/>
                </a:lnTo>
                <a:lnTo>
                  <a:pt x="0" y="0"/>
                </a:lnTo>
                <a:lnTo>
                  <a:pt x="0" y="26865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11570" y="4249369"/>
            <a:ext cx="851318" cy="281355"/>
          </a:xfrm>
          <a:custGeom>
            <a:avLst/>
            <a:gdLst>
              <a:gd name="connsiteX0" fmla="*/ 6350 w 851318"/>
              <a:gd name="connsiteY0" fmla="*/ 275005 h 281355"/>
              <a:gd name="connsiteX1" fmla="*/ 844968 w 851318"/>
              <a:gd name="connsiteY1" fmla="*/ 275005 h 281355"/>
              <a:gd name="connsiteX2" fmla="*/ 844968 w 851318"/>
              <a:gd name="connsiteY2" fmla="*/ 6350 h 281355"/>
              <a:gd name="connsiteX3" fmla="*/ 6350 w 851318"/>
              <a:gd name="connsiteY3" fmla="*/ 6350 h 281355"/>
              <a:gd name="connsiteX4" fmla="*/ 6350 w 851318"/>
              <a:gd name="connsiteY4" fmla="*/ 275005 h 281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1318" h="281355">
                <a:moveTo>
                  <a:pt x="6350" y="275005"/>
                </a:moveTo>
                <a:lnTo>
                  <a:pt x="844968" y="275005"/>
                </a:lnTo>
                <a:lnTo>
                  <a:pt x="844968" y="6350"/>
                </a:lnTo>
                <a:lnTo>
                  <a:pt x="6350" y="6350"/>
                </a:lnTo>
                <a:lnTo>
                  <a:pt x="6350" y="27500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53634" y="4781422"/>
            <a:ext cx="22225" cy="281431"/>
          </a:xfrm>
          <a:custGeom>
            <a:avLst/>
            <a:gdLst>
              <a:gd name="connsiteX0" fmla="*/ 6350 w 22225"/>
              <a:gd name="connsiteY0" fmla="*/ 275082 h 281431"/>
              <a:gd name="connsiteX1" fmla="*/ 6350 w 22225"/>
              <a:gd name="connsiteY1" fmla="*/ 6350 h 281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1431">
                <a:moveTo>
                  <a:pt x="6350" y="27508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05223" y="4255719"/>
            <a:ext cx="838619" cy="268655"/>
          </a:xfrm>
          <a:custGeom>
            <a:avLst/>
            <a:gdLst>
              <a:gd name="connsiteX0" fmla="*/ 0 w 838619"/>
              <a:gd name="connsiteY0" fmla="*/ 268655 h 268655"/>
              <a:gd name="connsiteX1" fmla="*/ 838619 w 838619"/>
              <a:gd name="connsiteY1" fmla="*/ 268655 h 268655"/>
              <a:gd name="connsiteX2" fmla="*/ 838619 w 838619"/>
              <a:gd name="connsiteY2" fmla="*/ 0 h 268655"/>
              <a:gd name="connsiteX3" fmla="*/ 0 w 838619"/>
              <a:gd name="connsiteY3" fmla="*/ 0 h 268655"/>
              <a:gd name="connsiteX4" fmla="*/ 0 w 838619"/>
              <a:gd name="connsiteY4" fmla="*/ 268655 h 268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8619" h="268655">
                <a:moveTo>
                  <a:pt x="0" y="268655"/>
                </a:moveTo>
                <a:lnTo>
                  <a:pt x="838619" y="268655"/>
                </a:lnTo>
                <a:lnTo>
                  <a:pt x="838619" y="0"/>
                </a:lnTo>
                <a:lnTo>
                  <a:pt x="0" y="0"/>
                </a:lnTo>
                <a:lnTo>
                  <a:pt x="0" y="26865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98873" y="4249369"/>
            <a:ext cx="851319" cy="281355"/>
          </a:xfrm>
          <a:custGeom>
            <a:avLst/>
            <a:gdLst>
              <a:gd name="connsiteX0" fmla="*/ 6350 w 851319"/>
              <a:gd name="connsiteY0" fmla="*/ 275005 h 281355"/>
              <a:gd name="connsiteX1" fmla="*/ 844969 w 851319"/>
              <a:gd name="connsiteY1" fmla="*/ 275005 h 281355"/>
              <a:gd name="connsiteX2" fmla="*/ 844969 w 851319"/>
              <a:gd name="connsiteY2" fmla="*/ 6350 h 281355"/>
              <a:gd name="connsiteX3" fmla="*/ 6350 w 851319"/>
              <a:gd name="connsiteY3" fmla="*/ 6350 h 281355"/>
              <a:gd name="connsiteX4" fmla="*/ 6350 w 851319"/>
              <a:gd name="connsiteY4" fmla="*/ 275005 h 2813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1319" h="281355">
                <a:moveTo>
                  <a:pt x="6350" y="275005"/>
                </a:moveTo>
                <a:lnTo>
                  <a:pt x="844969" y="275005"/>
                </a:lnTo>
                <a:lnTo>
                  <a:pt x="844969" y="6350"/>
                </a:lnTo>
                <a:lnTo>
                  <a:pt x="6350" y="6350"/>
                </a:lnTo>
                <a:lnTo>
                  <a:pt x="6350" y="27500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85867" y="4246753"/>
            <a:ext cx="22225" cy="281304"/>
          </a:xfrm>
          <a:custGeom>
            <a:avLst/>
            <a:gdLst>
              <a:gd name="connsiteX0" fmla="*/ 6350 w 22225"/>
              <a:gd name="connsiteY0" fmla="*/ 274954 h 281304"/>
              <a:gd name="connsiteX1" fmla="*/ 6350 w 22225"/>
              <a:gd name="connsiteY1" fmla="*/ 6350 h 2813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1304">
                <a:moveTo>
                  <a:pt x="6350" y="27495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50460" y="4246753"/>
            <a:ext cx="22225" cy="281304"/>
          </a:xfrm>
          <a:custGeom>
            <a:avLst/>
            <a:gdLst>
              <a:gd name="connsiteX0" fmla="*/ 6350 w 22225"/>
              <a:gd name="connsiteY0" fmla="*/ 274954 h 281304"/>
              <a:gd name="connsiteX1" fmla="*/ 6350 w 22225"/>
              <a:gd name="connsiteY1" fmla="*/ 6350 h 2813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1304">
                <a:moveTo>
                  <a:pt x="6350" y="27495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82694" y="4781422"/>
            <a:ext cx="22225" cy="281431"/>
          </a:xfrm>
          <a:custGeom>
            <a:avLst/>
            <a:gdLst>
              <a:gd name="connsiteX0" fmla="*/ 6350 w 22225"/>
              <a:gd name="connsiteY0" fmla="*/ 275082 h 281431"/>
              <a:gd name="connsiteX1" fmla="*/ 6350 w 22225"/>
              <a:gd name="connsiteY1" fmla="*/ 6350 h 281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1431">
                <a:moveTo>
                  <a:pt x="6350" y="27508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47286" y="4781422"/>
            <a:ext cx="22225" cy="281431"/>
          </a:xfrm>
          <a:custGeom>
            <a:avLst/>
            <a:gdLst>
              <a:gd name="connsiteX0" fmla="*/ 6350 w 22225"/>
              <a:gd name="connsiteY0" fmla="*/ 275082 h 281431"/>
              <a:gd name="connsiteX1" fmla="*/ 6350 w 22225"/>
              <a:gd name="connsiteY1" fmla="*/ 6350 h 281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1431">
                <a:moveTo>
                  <a:pt x="6350" y="27508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89041" y="4781422"/>
            <a:ext cx="22225" cy="281431"/>
          </a:xfrm>
          <a:custGeom>
            <a:avLst/>
            <a:gdLst>
              <a:gd name="connsiteX0" fmla="*/ 6350 w 22225"/>
              <a:gd name="connsiteY0" fmla="*/ 275082 h 281431"/>
              <a:gd name="connsiteX1" fmla="*/ 6350 w 22225"/>
              <a:gd name="connsiteY1" fmla="*/ 6350 h 281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1431">
                <a:moveTo>
                  <a:pt x="6350" y="27508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98564" y="4246753"/>
            <a:ext cx="22225" cy="281304"/>
          </a:xfrm>
          <a:custGeom>
            <a:avLst/>
            <a:gdLst>
              <a:gd name="connsiteX0" fmla="*/ 6350 w 22225"/>
              <a:gd name="connsiteY0" fmla="*/ 274954 h 281304"/>
              <a:gd name="connsiteX1" fmla="*/ 6350 w 22225"/>
              <a:gd name="connsiteY1" fmla="*/ 6350 h 2813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1304">
                <a:moveTo>
                  <a:pt x="6350" y="27495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63157" y="4246753"/>
            <a:ext cx="22225" cy="281304"/>
          </a:xfrm>
          <a:custGeom>
            <a:avLst/>
            <a:gdLst>
              <a:gd name="connsiteX0" fmla="*/ 6350 w 22225"/>
              <a:gd name="connsiteY0" fmla="*/ 274954 h 281304"/>
              <a:gd name="connsiteX1" fmla="*/ 6350 w 22225"/>
              <a:gd name="connsiteY1" fmla="*/ 6350 h 2813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1304">
                <a:moveTo>
                  <a:pt x="6350" y="27495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01738" y="4781422"/>
            <a:ext cx="22225" cy="281431"/>
          </a:xfrm>
          <a:custGeom>
            <a:avLst/>
            <a:gdLst>
              <a:gd name="connsiteX0" fmla="*/ 6350 w 22225"/>
              <a:gd name="connsiteY0" fmla="*/ 275082 h 281431"/>
              <a:gd name="connsiteX1" fmla="*/ 6350 w 22225"/>
              <a:gd name="connsiteY1" fmla="*/ 6350 h 281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1431">
                <a:moveTo>
                  <a:pt x="6350" y="27508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66331" y="4781422"/>
            <a:ext cx="22225" cy="281431"/>
          </a:xfrm>
          <a:custGeom>
            <a:avLst/>
            <a:gdLst>
              <a:gd name="connsiteX0" fmla="*/ 6350 w 22225"/>
              <a:gd name="connsiteY0" fmla="*/ 275082 h 281431"/>
              <a:gd name="connsiteX1" fmla="*/ 6350 w 22225"/>
              <a:gd name="connsiteY1" fmla="*/ 6350 h 281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1431">
                <a:moveTo>
                  <a:pt x="6350" y="27508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95390" y="4781422"/>
            <a:ext cx="22225" cy="281431"/>
          </a:xfrm>
          <a:custGeom>
            <a:avLst/>
            <a:gdLst>
              <a:gd name="connsiteX0" fmla="*/ 6350 w 22225"/>
              <a:gd name="connsiteY0" fmla="*/ 275082 h 281431"/>
              <a:gd name="connsiteX1" fmla="*/ 6350 w 22225"/>
              <a:gd name="connsiteY1" fmla="*/ 6350 h 281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1431">
                <a:moveTo>
                  <a:pt x="6350" y="27508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59983" y="4781422"/>
            <a:ext cx="22225" cy="281431"/>
          </a:xfrm>
          <a:custGeom>
            <a:avLst/>
            <a:gdLst>
              <a:gd name="connsiteX0" fmla="*/ 6350 w 22225"/>
              <a:gd name="connsiteY0" fmla="*/ 275082 h 281431"/>
              <a:gd name="connsiteX1" fmla="*/ 6350 w 22225"/>
              <a:gd name="connsiteY1" fmla="*/ 6350 h 281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1431">
                <a:moveTo>
                  <a:pt x="6350" y="27508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22521" y="5292978"/>
            <a:ext cx="22225" cy="281304"/>
          </a:xfrm>
          <a:custGeom>
            <a:avLst/>
            <a:gdLst>
              <a:gd name="connsiteX0" fmla="*/ 6350 w 22225"/>
              <a:gd name="connsiteY0" fmla="*/ 274955 h 281304"/>
              <a:gd name="connsiteX1" fmla="*/ 6350 w 22225"/>
              <a:gd name="connsiteY1" fmla="*/ 6350 h 2813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1304">
                <a:moveTo>
                  <a:pt x="6350" y="274955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49186" y="5292978"/>
            <a:ext cx="22225" cy="281304"/>
          </a:xfrm>
          <a:custGeom>
            <a:avLst/>
            <a:gdLst>
              <a:gd name="connsiteX0" fmla="*/ 6350 w 22225"/>
              <a:gd name="connsiteY0" fmla="*/ 274955 h 281304"/>
              <a:gd name="connsiteX1" fmla="*/ 6350 w 22225"/>
              <a:gd name="connsiteY1" fmla="*/ 6350 h 2813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1304">
                <a:moveTo>
                  <a:pt x="6350" y="274955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84593" y="5292978"/>
            <a:ext cx="22225" cy="281304"/>
          </a:xfrm>
          <a:custGeom>
            <a:avLst/>
            <a:gdLst>
              <a:gd name="connsiteX0" fmla="*/ 6350 w 22225"/>
              <a:gd name="connsiteY0" fmla="*/ 274955 h 281304"/>
              <a:gd name="connsiteX1" fmla="*/ 6350 w 22225"/>
              <a:gd name="connsiteY1" fmla="*/ 6350 h 2813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1304">
                <a:moveTo>
                  <a:pt x="6350" y="274955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57928" y="5292978"/>
            <a:ext cx="22225" cy="281304"/>
          </a:xfrm>
          <a:custGeom>
            <a:avLst/>
            <a:gdLst>
              <a:gd name="connsiteX0" fmla="*/ 6350 w 22225"/>
              <a:gd name="connsiteY0" fmla="*/ 274955 h 281304"/>
              <a:gd name="connsiteX1" fmla="*/ 6350 w 22225"/>
              <a:gd name="connsiteY1" fmla="*/ 6350 h 2813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1304">
                <a:moveTo>
                  <a:pt x="6350" y="274955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92933" y="5128133"/>
            <a:ext cx="290702" cy="268858"/>
          </a:xfrm>
          <a:custGeom>
            <a:avLst/>
            <a:gdLst>
              <a:gd name="connsiteX0" fmla="*/ 0 w 290702"/>
              <a:gd name="connsiteY0" fmla="*/ 134492 h 268858"/>
              <a:gd name="connsiteX1" fmla="*/ 145414 w 290702"/>
              <a:gd name="connsiteY1" fmla="*/ 0 h 268858"/>
              <a:gd name="connsiteX2" fmla="*/ 290702 w 290702"/>
              <a:gd name="connsiteY2" fmla="*/ 134492 h 268858"/>
              <a:gd name="connsiteX3" fmla="*/ 145414 w 290702"/>
              <a:gd name="connsiteY3" fmla="*/ 268858 h 268858"/>
              <a:gd name="connsiteX4" fmla="*/ 0 w 290702"/>
              <a:gd name="connsiteY4" fmla="*/ 134492 h 2688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702" h="268858">
                <a:moveTo>
                  <a:pt x="0" y="134492"/>
                </a:moveTo>
                <a:cubicBezTo>
                  <a:pt x="0" y="60197"/>
                  <a:pt x="65023" y="0"/>
                  <a:pt x="145414" y="0"/>
                </a:cubicBezTo>
                <a:cubicBezTo>
                  <a:pt x="225679" y="0"/>
                  <a:pt x="290702" y="60197"/>
                  <a:pt x="290702" y="134492"/>
                </a:cubicBezTo>
                <a:cubicBezTo>
                  <a:pt x="290702" y="208660"/>
                  <a:pt x="225679" y="268858"/>
                  <a:pt x="145414" y="268858"/>
                </a:cubicBezTo>
                <a:cubicBezTo>
                  <a:pt x="65023" y="268858"/>
                  <a:pt x="0" y="208660"/>
                  <a:pt x="0" y="13449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86583" y="5121783"/>
            <a:ext cx="303402" cy="281558"/>
          </a:xfrm>
          <a:custGeom>
            <a:avLst/>
            <a:gdLst>
              <a:gd name="connsiteX0" fmla="*/ 6350 w 303402"/>
              <a:gd name="connsiteY0" fmla="*/ 140842 h 281558"/>
              <a:gd name="connsiteX1" fmla="*/ 151764 w 303402"/>
              <a:gd name="connsiteY1" fmla="*/ 6350 h 281558"/>
              <a:gd name="connsiteX2" fmla="*/ 297052 w 303402"/>
              <a:gd name="connsiteY2" fmla="*/ 140842 h 281558"/>
              <a:gd name="connsiteX3" fmla="*/ 151764 w 303402"/>
              <a:gd name="connsiteY3" fmla="*/ 275208 h 281558"/>
              <a:gd name="connsiteX4" fmla="*/ 6350 w 303402"/>
              <a:gd name="connsiteY4" fmla="*/ 140842 h 2815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402" h="281558">
                <a:moveTo>
                  <a:pt x="6350" y="140842"/>
                </a:moveTo>
                <a:cubicBezTo>
                  <a:pt x="6350" y="66547"/>
                  <a:pt x="71373" y="6350"/>
                  <a:pt x="151764" y="6350"/>
                </a:cubicBezTo>
                <a:cubicBezTo>
                  <a:pt x="232029" y="6350"/>
                  <a:pt x="297052" y="66547"/>
                  <a:pt x="297052" y="140842"/>
                </a:cubicBezTo>
                <a:cubicBezTo>
                  <a:pt x="297052" y="215010"/>
                  <a:pt x="232029" y="275208"/>
                  <a:pt x="151764" y="275208"/>
                </a:cubicBezTo>
                <a:cubicBezTo>
                  <a:pt x="71373" y="275208"/>
                  <a:pt x="6350" y="215010"/>
                  <a:pt x="6350" y="1408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02511" y="5154040"/>
            <a:ext cx="290830" cy="268859"/>
          </a:xfrm>
          <a:custGeom>
            <a:avLst/>
            <a:gdLst>
              <a:gd name="connsiteX0" fmla="*/ 0 w 290830"/>
              <a:gd name="connsiteY0" fmla="*/ 134366 h 268859"/>
              <a:gd name="connsiteX1" fmla="*/ 145415 w 290830"/>
              <a:gd name="connsiteY1" fmla="*/ 0 h 268859"/>
              <a:gd name="connsiteX2" fmla="*/ 290830 w 290830"/>
              <a:gd name="connsiteY2" fmla="*/ 134366 h 268859"/>
              <a:gd name="connsiteX3" fmla="*/ 145415 w 290830"/>
              <a:gd name="connsiteY3" fmla="*/ 268859 h 268859"/>
              <a:gd name="connsiteX4" fmla="*/ 0 w 290830"/>
              <a:gd name="connsiteY4" fmla="*/ 134366 h 268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830" h="268859">
                <a:moveTo>
                  <a:pt x="0" y="134366"/>
                </a:moveTo>
                <a:cubicBezTo>
                  <a:pt x="0" y="60198"/>
                  <a:pt x="65151" y="0"/>
                  <a:pt x="145415" y="0"/>
                </a:cubicBezTo>
                <a:cubicBezTo>
                  <a:pt x="225679" y="0"/>
                  <a:pt x="290830" y="60198"/>
                  <a:pt x="290830" y="134366"/>
                </a:cubicBezTo>
                <a:cubicBezTo>
                  <a:pt x="290830" y="208661"/>
                  <a:pt x="225679" y="268859"/>
                  <a:pt x="145415" y="268859"/>
                </a:cubicBezTo>
                <a:cubicBezTo>
                  <a:pt x="65151" y="268859"/>
                  <a:pt x="0" y="208661"/>
                  <a:pt x="0" y="13436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96161" y="5147690"/>
            <a:ext cx="303530" cy="281559"/>
          </a:xfrm>
          <a:custGeom>
            <a:avLst/>
            <a:gdLst>
              <a:gd name="connsiteX0" fmla="*/ 6350 w 303530"/>
              <a:gd name="connsiteY0" fmla="*/ 140716 h 281559"/>
              <a:gd name="connsiteX1" fmla="*/ 151765 w 303530"/>
              <a:gd name="connsiteY1" fmla="*/ 6350 h 281559"/>
              <a:gd name="connsiteX2" fmla="*/ 297180 w 303530"/>
              <a:gd name="connsiteY2" fmla="*/ 140716 h 281559"/>
              <a:gd name="connsiteX3" fmla="*/ 151765 w 303530"/>
              <a:gd name="connsiteY3" fmla="*/ 275209 h 281559"/>
              <a:gd name="connsiteX4" fmla="*/ 6350 w 303530"/>
              <a:gd name="connsiteY4" fmla="*/ 140716 h 281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530" h="281559">
                <a:moveTo>
                  <a:pt x="6350" y="140716"/>
                </a:moveTo>
                <a:cubicBezTo>
                  <a:pt x="6350" y="66548"/>
                  <a:pt x="71501" y="6350"/>
                  <a:pt x="151765" y="6350"/>
                </a:cubicBezTo>
                <a:cubicBezTo>
                  <a:pt x="232029" y="6350"/>
                  <a:pt x="297180" y="66548"/>
                  <a:pt x="297180" y="140716"/>
                </a:cubicBezTo>
                <a:cubicBezTo>
                  <a:pt x="297180" y="215011"/>
                  <a:pt x="232029" y="275209"/>
                  <a:pt x="151765" y="275209"/>
                </a:cubicBezTo>
                <a:cubicBezTo>
                  <a:pt x="71501" y="275209"/>
                  <a:pt x="6350" y="215011"/>
                  <a:pt x="6350" y="14071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44575" y="4635627"/>
            <a:ext cx="303402" cy="281685"/>
          </a:xfrm>
          <a:custGeom>
            <a:avLst/>
            <a:gdLst>
              <a:gd name="connsiteX0" fmla="*/ 6350 w 303402"/>
              <a:gd name="connsiteY0" fmla="*/ 140842 h 281685"/>
              <a:gd name="connsiteX1" fmla="*/ 151726 w 303402"/>
              <a:gd name="connsiteY1" fmla="*/ 6350 h 281685"/>
              <a:gd name="connsiteX2" fmla="*/ 297052 w 303402"/>
              <a:gd name="connsiteY2" fmla="*/ 140842 h 281685"/>
              <a:gd name="connsiteX3" fmla="*/ 151726 w 303402"/>
              <a:gd name="connsiteY3" fmla="*/ 275335 h 281685"/>
              <a:gd name="connsiteX4" fmla="*/ 6350 w 303402"/>
              <a:gd name="connsiteY4" fmla="*/ 140842 h 2816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402" h="281685">
                <a:moveTo>
                  <a:pt x="6350" y="140842"/>
                </a:moveTo>
                <a:cubicBezTo>
                  <a:pt x="6350" y="66547"/>
                  <a:pt x="71437" y="6350"/>
                  <a:pt x="151726" y="6350"/>
                </a:cubicBezTo>
                <a:cubicBezTo>
                  <a:pt x="232028" y="6350"/>
                  <a:pt x="297052" y="66547"/>
                  <a:pt x="297052" y="140842"/>
                </a:cubicBezTo>
                <a:cubicBezTo>
                  <a:pt x="297052" y="215138"/>
                  <a:pt x="232028" y="275335"/>
                  <a:pt x="151726" y="275335"/>
                </a:cubicBezTo>
                <a:cubicBezTo>
                  <a:pt x="71437" y="275335"/>
                  <a:pt x="6350" y="215138"/>
                  <a:pt x="6350" y="1408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66138" y="4123690"/>
            <a:ext cx="303403" cy="281685"/>
          </a:xfrm>
          <a:custGeom>
            <a:avLst/>
            <a:gdLst>
              <a:gd name="connsiteX0" fmla="*/ 6350 w 303403"/>
              <a:gd name="connsiteY0" fmla="*/ 140842 h 281685"/>
              <a:gd name="connsiteX1" fmla="*/ 151638 w 303403"/>
              <a:gd name="connsiteY1" fmla="*/ 6350 h 281685"/>
              <a:gd name="connsiteX2" fmla="*/ 297053 w 303403"/>
              <a:gd name="connsiteY2" fmla="*/ 140842 h 281685"/>
              <a:gd name="connsiteX3" fmla="*/ 151638 w 303403"/>
              <a:gd name="connsiteY3" fmla="*/ 275335 h 281685"/>
              <a:gd name="connsiteX4" fmla="*/ 6350 w 303403"/>
              <a:gd name="connsiteY4" fmla="*/ 140842 h 2816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403" h="281685">
                <a:moveTo>
                  <a:pt x="6350" y="140842"/>
                </a:moveTo>
                <a:cubicBezTo>
                  <a:pt x="6350" y="66547"/>
                  <a:pt x="71374" y="6350"/>
                  <a:pt x="151638" y="6350"/>
                </a:cubicBezTo>
                <a:cubicBezTo>
                  <a:pt x="232028" y="6350"/>
                  <a:pt x="297053" y="66547"/>
                  <a:pt x="297053" y="140842"/>
                </a:cubicBezTo>
                <a:cubicBezTo>
                  <a:pt x="297053" y="215138"/>
                  <a:pt x="232028" y="275335"/>
                  <a:pt x="151638" y="275335"/>
                </a:cubicBezTo>
                <a:cubicBezTo>
                  <a:pt x="71374" y="275335"/>
                  <a:pt x="6350" y="215138"/>
                  <a:pt x="6350" y="1408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43429" y="4647184"/>
            <a:ext cx="290703" cy="268858"/>
          </a:xfrm>
          <a:custGeom>
            <a:avLst/>
            <a:gdLst>
              <a:gd name="connsiteX0" fmla="*/ 0 w 290703"/>
              <a:gd name="connsiteY0" fmla="*/ 134492 h 268858"/>
              <a:gd name="connsiteX1" fmla="*/ 145415 w 290703"/>
              <a:gd name="connsiteY1" fmla="*/ 0 h 268858"/>
              <a:gd name="connsiteX2" fmla="*/ 290702 w 290703"/>
              <a:gd name="connsiteY2" fmla="*/ 134492 h 268858"/>
              <a:gd name="connsiteX3" fmla="*/ 145415 w 290703"/>
              <a:gd name="connsiteY3" fmla="*/ 268858 h 268858"/>
              <a:gd name="connsiteX4" fmla="*/ 0 w 290703"/>
              <a:gd name="connsiteY4" fmla="*/ 134492 h 2688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703" h="268858">
                <a:moveTo>
                  <a:pt x="0" y="134492"/>
                </a:moveTo>
                <a:cubicBezTo>
                  <a:pt x="0" y="60197"/>
                  <a:pt x="65151" y="0"/>
                  <a:pt x="145415" y="0"/>
                </a:cubicBezTo>
                <a:cubicBezTo>
                  <a:pt x="225679" y="0"/>
                  <a:pt x="290702" y="60197"/>
                  <a:pt x="290702" y="134492"/>
                </a:cubicBezTo>
                <a:cubicBezTo>
                  <a:pt x="290702" y="208787"/>
                  <a:pt x="225679" y="268858"/>
                  <a:pt x="145415" y="268858"/>
                </a:cubicBezTo>
                <a:cubicBezTo>
                  <a:pt x="65151" y="268858"/>
                  <a:pt x="0" y="208787"/>
                  <a:pt x="0" y="13449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37079" y="4640834"/>
            <a:ext cx="303403" cy="281558"/>
          </a:xfrm>
          <a:custGeom>
            <a:avLst/>
            <a:gdLst>
              <a:gd name="connsiteX0" fmla="*/ 6350 w 303403"/>
              <a:gd name="connsiteY0" fmla="*/ 140842 h 281558"/>
              <a:gd name="connsiteX1" fmla="*/ 151765 w 303403"/>
              <a:gd name="connsiteY1" fmla="*/ 6350 h 281558"/>
              <a:gd name="connsiteX2" fmla="*/ 297052 w 303403"/>
              <a:gd name="connsiteY2" fmla="*/ 140842 h 281558"/>
              <a:gd name="connsiteX3" fmla="*/ 151765 w 303403"/>
              <a:gd name="connsiteY3" fmla="*/ 275208 h 281558"/>
              <a:gd name="connsiteX4" fmla="*/ 6350 w 303403"/>
              <a:gd name="connsiteY4" fmla="*/ 140842 h 2815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403" h="281558">
                <a:moveTo>
                  <a:pt x="6350" y="140842"/>
                </a:moveTo>
                <a:cubicBezTo>
                  <a:pt x="6350" y="66547"/>
                  <a:pt x="71501" y="6350"/>
                  <a:pt x="151765" y="6350"/>
                </a:cubicBezTo>
                <a:cubicBezTo>
                  <a:pt x="232029" y="6350"/>
                  <a:pt x="297052" y="66547"/>
                  <a:pt x="297052" y="140842"/>
                </a:cubicBezTo>
                <a:cubicBezTo>
                  <a:pt x="297052" y="215137"/>
                  <a:pt x="232029" y="275208"/>
                  <a:pt x="151765" y="275208"/>
                </a:cubicBezTo>
                <a:cubicBezTo>
                  <a:pt x="71501" y="275208"/>
                  <a:pt x="6350" y="215137"/>
                  <a:pt x="6350" y="1408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81783" y="3839336"/>
            <a:ext cx="348234" cy="281559"/>
          </a:xfrm>
          <a:custGeom>
            <a:avLst/>
            <a:gdLst>
              <a:gd name="connsiteX0" fmla="*/ 6350 w 348234"/>
              <a:gd name="connsiteY0" fmla="*/ 6350 h 281559"/>
              <a:gd name="connsiteX1" fmla="*/ 341883 w 348234"/>
              <a:gd name="connsiteY1" fmla="*/ 275209 h 281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8234" h="281559">
                <a:moveTo>
                  <a:pt x="6350" y="6350"/>
                </a:moveTo>
                <a:lnTo>
                  <a:pt x="341883" y="27520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50669" y="3865117"/>
            <a:ext cx="348106" cy="281686"/>
          </a:xfrm>
          <a:custGeom>
            <a:avLst/>
            <a:gdLst>
              <a:gd name="connsiteX0" fmla="*/ 341756 w 348106"/>
              <a:gd name="connsiteY0" fmla="*/ 6350 h 281686"/>
              <a:gd name="connsiteX1" fmla="*/ 6350 w 348106"/>
              <a:gd name="connsiteY1" fmla="*/ 275335 h 281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8106" h="281686">
                <a:moveTo>
                  <a:pt x="341756" y="6350"/>
                </a:moveTo>
                <a:lnTo>
                  <a:pt x="6350" y="27533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30576" y="4123690"/>
            <a:ext cx="303530" cy="281685"/>
          </a:xfrm>
          <a:custGeom>
            <a:avLst/>
            <a:gdLst>
              <a:gd name="connsiteX0" fmla="*/ 6350 w 303530"/>
              <a:gd name="connsiteY0" fmla="*/ 140842 h 281685"/>
              <a:gd name="connsiteX1" fmla="*/ 151765 w 303530"/>
              <a:gd name="connsiteY1" fmla="*/ 6350 h 281685"/>
              <a:gd name="connsiteX2" fmla="*/ 297180 w 303530"/>
              <a:gd name="connsiteY2" fmla="*/ 140842 h 281685"/>
              <a:gd name="connsiteX3" fmla="*/ 151765 w 303530"/>
              <a:gd name="connsiteY3" fmla="*/ 275335 h 281685"/>
              <a:gd name="connsiteX4" fmla="*/ 6350 w 303530"/>
              <a:gd name="connsiteY4" fmla="*/ 140842 h 2816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530" h="281685">
                <a:moveTo>
                  <a:pt x="6350" y="140842"/>
                </a:moveTo>
                <a:cubicBezTo>
                  <a:pt x="6350" y="66547"/>
                  <a:pt x="71501" y="6350"/>
                  <a:pt x="151765" y="6350"/>
                </a:cubicBezTo>
                <a:cubicBezTo>
                  <a:pt x="232029" y="6350"/>
                  <a:pt x="297180" y="66547"/>
                  <a:pt x="297180" y="140842"/>
                </a:cubicBezTo>
                <a:cubicBezTo>
                  <a:pt x="297180" y="215138"/>
                  <a:pt x="232029" y="275335"/>
                  <a:pt x="151765" y="275335"/>
                </a:cubicBezTo>
                <a:cubicBezTo>
                  <a:pt x="71501" y="275335"/>
                  <a:pt x="6350" y="215138"/>
                  <a:pt x="6350" y="1408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27250" y="4698860"/>
            <a:ext cx="136994" cy="137045"/>
          </a:xfrm>
          <a:custGeom>
            <a:avLst/>
            <a:gdLst>
              <a:gd name="connsiteX0" fmla="*/ 0 w 136994"/>
              <a:gd name="connsiteY0" fmla="*/ 137045 h 137045"/>
              <a:gd name="connsiteX1" fmla="*/ 136994 w 136994"/>
              <a:gd name="connsiteY1" fmla="*/ 137045 h 137045"/>
              <a:gd name="connsiteX2" fmla="*/ 136994 w 136994"/>
              <a:gd name="connsiteY2" fmla="*/ 0 h 137045"/>
              <a:gd name="connsiteX3" fmla="*/ 0 w 136994"/>
              <a:gd name="connsiteY3" fmla="*/ 0 h 137045"/>
              <a:gd name="connsiteX4" fmla="*/ 0 w 136994"/>
              <a:gd name="connsiteY4" fmla="*/ 137045 h 1370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6994" h="137045">
                <a:moveTo>
                  <a:pt x="0" y="137045"/>
                </a:moveTo>
                <a:lnTo>
                  <a:pt x="136994" y="137045"/>
                </a:lnTo>
                <a:lnTo>
                  <a:pt x="136994" y="0"/>
                </a:lnTo>
                <a:lnTo>
                  <a:pt x="0" y="0"/>
                </a:lnTo>
                <a:lnTo>
                  <a:pt x="0" y="13704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44520" y="4660138"/>
            <a:ext cx="290829" cy="268858"/>
          </a:xfrm>
          <a:custGeom>
            <a:avLst/>
            <a:gdLst>
              <a:gd name="connsiteX0" fmla="*/ 0 w 290829"/>
              <a:gd name="connsiteY0" fmla="*/ 134492 h 268858"/>
              <a:gd name="connsiteX1" fmla="*/ 145414 w 290829"/>
              <a:gd name="connsiteY1" fmla="*/ 0 h 268858"/>
              <a:gd name="connsiteX2" fmla="*/ 290830 w 290829"/>
              <a:gd name="connsiteY2" fmla="*/ 134492 h 268858"/>
              <a:gd name="connsiteX3" fmla="*/ 145414 w 290829"/>
              <a:gd name="connsiteY3" fmla="*/ 268858 h 268858"/>
              <a:gd name="connsiteX4" fmla="*/ 0 w 290829"/>
              <a:gd name="connsiteY4" fmla="*/ 134492 h 2688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829" h="268858">
                <a:moveTo>
                  <a:pt x="0" y="134492"/>
                </a:moveTo>
                <a:cubicBezTo>
                  <a:pt x="0" y="60197"/>
                  <a:pt x="65151" y="0"/>
                  <a:pt x="145414" y="0"/>
                </a:cubicBezTo>
                <a:cubicBezTo>
                  <a:pt x="225679" y="0"/>
                  <a:pt x="290830" y="60197"/>
                  <a:pt x="290830" y="134492"/>
                </a:cubicBezTo>
                <a:cubicBezTo>
                  <a:pt x="290830" y="208660"/>
                  <a:pt x="225679" y="268858"/>
                  <a:pt x="145414" y="268858"/>
                </a:cubicBezTo>
                <a:cubicBezTo>
                  <a:pt x="65151" y="268858"/>
                  <a:pt x="0" y="208660"/>
                  <a:pt x="0" y="13449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8170" y="4653788"/>
            <a:ext cx="303529" cy="281558"/>
          </a:xfrm>
          <a:custGeom>
            <a:avLst/>
            <a:gdLst>
              <a:gd name="connsiteX0" fmla="*/ 6350 w 303529"/>
              <a:gd name="connsiteY0" fmla="*/ 140842 h 281558"/>
              <a:gd name="connsiteX1" fmla="*/ 151764 w 303529"/>
              <a:gd name="connsiteY1" fmla="*/ 6350 h 281558"/>
              <a:gd name="connsiteX2" fmla="*/ 297180 w 303529"/>
              <a:gd name="connsiteY2" fmla="*/ 140842 h 281558"/>
              <a:gd name="connsiteX3" fmla="*/ 151764 w 303529"/>
              <a:gd name="connsiteY3" fmla="*/ 275208 h 281558"/>
              <a:gd name="connsiteX4" fmla="*/ 6350 w 303529"/>
              <a:gd name="connsiteY4" fmla="*/ 140842 h 2815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529" h="281558">
                <a:moveTo>
                  <a:pt x="6350" y="140842"/>
                </a:moveTo>
                <a:cubicBezTo>
                  <a:pt x="6350" y="66547"/>
                  <a:pt x="71501" y="6350"/>
                  <a:pt x="151764" y="6350"/>
                </a:cubicBezTo>
                <a:cubicBezTo>
                  <a:pt x="232029" y="6350"/>
                  <a:pt x="297180" y="66547"/>
                  <a:pt x="297180" y="140842"/>
                </a:cubicBezTo>
                <a:cubicBezTo>
                  <a:pt x="297180" y="215010"/>
                  <a:pt x="232029" y="275208"/>
                  <a:pt x="151764" y="275208"/>
                </a:cubicBezTo>
                <a:cubicBezTo>
                  <a:pt x="71501" y="275208"/>
                  <a:pt x="6350" y="215010"/>
                  <a:pt x="6350" y="1408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2438" y="4711814"/>
            <a:ext cx="136994" cy="137045"/>
          </a:xfrm>
          <a:custGeom>
            <a:avLst/>
            <a:gdLst>
              <a:gd name="connsiteX0" fmla="*/ 0 w 136994"/>
              <a:gd name="connsiteY0" fmla="*/ 137045 h 137045"/>
              <a:gd name="connsiteX1" fmla="*/ 136994 w 136994"/>
              <a:gd name="connsiteY1" fmla="*/ 137045 h 137045"/>
              <a:gd name="connsiteX2" fmla="*/ 136994 w 136994"/>
              <a:gd name="connsiteY2" fmla="*/ 0 h 137045"/>
              <a:gd name="connsiteX3" fmla="*/ 0 w 136994"/>
              <a:gd name="connsiteY3" fmla="*/ 0 h 137045"/>
              <a:gd name="connsiteX4" fmla="*/ 0 w 136994"/>
              <a:gd name="connsiteY4" fmla="*/ 137045 h 1370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6994" h="137045">
                <a:moveTo>
                  <a:pt x="0" y="137045"/>
                </a:moveTo>
                <a:lnTo>
                  <a:pt x="136994" y="137045"/>
                </a:lnTo>
                <a:lnTo>
                  <a:pt x="136994" y="0"/>
                </a:lnTo>
                <a:lnTo>
                  <a:pt x="0" y="0"/>
                </a:lnTo>
                <a:lnTo>
                  <a:pt x="0" y="13704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68320" y="4384802"/>
            <a:ext cx="180467" cy="281686"/>
          </a:xfrm>
          <a:custGeom>
            <a:avLst/>
            <a:gdLst>
              <a:gd name="connsiteX0" fmla="*/ 6350 w 180467"/>
              <a:gd name="connsiteY0" fmla="*/ 6350 h 281686"/>
              <a:gd name="connsiteX1" fmla="*/ 174117 w 180467"/>
              <a:gd name="connsiteY1" fmla="*/ 275335 h 281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0467" h="281686">
                <a:moveTo>
                  <a:pt x="6350" y="6350"/>
                </a:moveTo>
                <a:lnTo>
                  <a:pt x="174117" y="27533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60726" y="4384802"/>
            <a:ext cx="180467" cy="281686"/>
          </a:xfrm>
          <a:custGeom>
            <a:avLst/>
            <a:gdLst>
              <a:gd name="connsiteX0" fmla="*/ 174117 w 180467"/>
              <a:gd name="connsiteY0" fmla="*/ 6350 h 281686"/>
              <a:gd name="connsiteX1" fmla="*/ 6350 w 180467"/>
              <a:gd name="connsiteY1" fmla="*/ 275335 h 281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0467" h="281686">
                <a:moveTo>
                  <a:pt x="174117" y="6350"/>
                </a:moveTo>
                <a:lnTo>
                  <a:pt x="6350" y="27533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75816" y="4379721"/>
            <a:ext cx="180467" cy="281559"/>
          </a:xfrm>
          <a:custGeom>
            <a:avLst/>
            <a:gdLst>
              <a:gd name="connsiteX0" fmla="*/ 6350 w 180467"/>
              <a:gd name="connsiteY0" fmla="*/ 6350 h 281559"/>
              <a:gd name="connsiteX1" fmla="*/ 174116 w 180467"/>
              <a:gd name="connsiteY1" fmla="*/ 275209 h 281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0467" h="281559">
                <a:moveTo>
                  <a:pt x="6350" y="6350"/>
                </a:moveTo>
                <a:lnTo>
                  <a:pt x="174116" y="27520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68222" y="4379721"/>
            <a:ext cx="180467" cy="281559"/>
          </a:xfrm>
          <a:custGeom>
            <a:avLst/>
            <a:gdLst>
              <a:gd name="connsiteX0" fmla="*/ 174116 w 180467"/>
              <a:gd name="connsiteY0" fmla="*/ 6350 h 281559"/>
              <a:gd name="connsiteX1" fmla="*/ 6350 w 180467"/>
              <a:gd name="connsiteY1" fmla="*/ 275209 h 281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0467" h="281559">
                <a:moveTo>
                  <a:pt x="174116" y="6350"/>
                </a:moveTo>
                <a:lnTo>
                  <a:pt x="6350" y="27520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45666" y="4648580"/>
            <a:ext cx="303402" cy="281685"/>
          </a:xfrm>
          <a:custGeom>
            <a:avLst/>
            <a:gdLst>
              <a:gd name="connsiteX0" fmla="*/ 6350 w 303402"/>
              <a:gd name="connsiteY0" fmla="*/ 140842 h 281685"/>
              <a:gd name="connsiteX1" fmla="*/ 151764 w 303402"/>
              <a:gd name="connsiteY1" fmla="*/ 6350 h 281685"/>
              <a:gd name="connsiteX2" fmla="*/ 297052 w 303402"/>
              <a:gd name="connsiteY2" fmla="*/ 140842 h 281685"/>
              <a:gd name="connsiteX3" fmla="*/ 151764 w 303402"/>
              <a:gd name="connsiteY3" fmla="*/ 275335 h 281685"/>
              <a:gd name="connsiteX4" fmla="*/ 6350 w 303402"/>
              <a:gd name="connsiteY4" fmla="*/ 140842 h 2816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402" h="281685">
                <a:moveTo>
                  <a:pt x="6350" y="140842"/>
                </a:moveTo>
                <a:cubicBezTo>
                  <a:pt x="6350" y="66547"/>
                  <a:pt x="71501" y="6350"/>
                  <a:pt x="151764" y="6350"/>
                </a:cubicBezTo>
                <a:cubicBezTo>
                  <a:pt x="232029" y="6350"/>
                  <a:pt x="297052" y="66547"/>
                  <a:pt x="297052" y="140842"/>
                </a:cubicBezTo>
                <a:cubicBezTo>
                  <a:pt x="297052" y="215138"/>
                  <a:pt x="232029" y="275335"/>
                  <a:pt x="151764" y="275335"/>
                </a:cubicBezTo>
                <a:cubicBezTo>
                  <a:pt x="71501" y="275335"/>
                  <a:pt x="6350" y="215138"/>
                  <a:pt x="6350" y="1408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47875" y="4917566"/>
            <a:ext cx="180339" cy="281559"/>
          </a:xfrm>
          <a:custGeom>
            <a:avLst/>
            <a:gdLst>
              <a:gd name="connsiteX0" fmla="*/ 173990 w 180339"/>
              <a:gd name="connsiteY0" fmla="*/ 6350 h 281559"/>
              <a:gd name="connsiteX1" fmla="*/ 6350 w 180339"/>
              <a:gd name="connsiteY1" fmla="*/ 275209 h 281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0339" h="281559">
                <a:moveTo>
                  <a:pt x="173990" y="6350"/>
                </a:moveTo>
                <a:lnTo>
                  <a:pt x="6350" y="27520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76754" y="5192763"/>
            <a:ext cx="136994" cy="137045"/>
          </a:xfrm>
          <a:custGeom>
            <a:avLst/>
            <a:gdLst>
              <a:gd name="connsiteX0" fmla="*/ 0 w 136994"/>
              <a:gd name="connsiteY0" fmla="*/ 137045 h 137045"/>
              <a:gd name="connsiteX1" fmla="*/ 136994 w 136994"/>
              <a:gd name="connsiteY1" fmla="*/ 137045 h 137045"/>
              <a:gd name="connsiteX2" fmla="*/ 136994 w 136994"/>
              <a:gd name="connsiteY2" fmla="*/ 0 h 137045"/>
              <a:gd name="connsiteX3" fmla="*/ 0 w 136994"/>
              <a:gd name="connsiteY3" fmla="*/ 0 h 137045"/>
              <a:gd name="connsiteX4" fmla="*/ 0 w 136994"/>
              <a:gd name="connsiteY4" fmla="*/ 137045 h 1370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6994" h="137045">
                <a:moveTo>
                  <a:pt x="0" y="137045"/>
                </a:moveTo>
                <a:lnTo>
                  <a:pt x="136994" y="137045"/>
                </a:lnTo>
                <a:lnTo>
                  <a:pt x="136994" y="0"/>
                </a:lnTo>
                <a:lnTo>
                  <a:pt x="0" y="0"/>
                </a:lnTo>
                <a:lnTo>
                  <a:pt x="0" y="13704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86458" y="5218671"/>
            <a:ext cx="136994" cy="137045"/>
          </a:xfrm>
          <a:custGeom>
            <a:avLst/>
            <a:gdLst>
              <a:gd name="connsiteX0" fmla="*/ 0 w 136994"/>
              <a:gd name="connsiteY0" fmla="*/ 137045 h 137045"/>
              <a:gd name="connsiteX1" fmla="*/ 136994 w 136994"/>
              <a:gd name="connsiteY1" fmla="*/ 137045 h 137045"/>
              <a:gd name="connsiteX2" fmla="*/ 136994 w 136994"/>
              <a:gd name="connsiteY2" fmla="*/ 0 h 137045"/>
              <a:gd name="connsiteX3" fmla="*/ 0 w 136994"/>
              <a:gd name="connsiteY3" fmla="*/ 0 h 137045"/>
              <a:gd name="connsiteX4" fmla="*/ 0 w 136994"/>
              <a:gd name="connsiteY4" fmla="*/ 137045 h 1370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6994" h="137045">
                <a:moveTo>
                  <a:pt x="0" y="137045"/>
                </a:moveTo>
                <a:lnTo>
                  <a:pt x="136994" y="137045"/>
                </a:lnTo>
                <a:lnTo>
                  <a:pt x="136994" y="0"/>
                </a:lnTo>
                <a:lnTo>
                  <a:pt x="0" y="0"/>
                </a:lnTo>
                <a:lnTo>
                  <a:pt x="0" y="13704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60726" y="4878704"/>
            <a:ext cx="180467" cy="281686"/>
          </a:xfrm>
          <a:custGeom>
            <a:avLst/>
            <a:gdLst>
              <a:gd name="connsiteX0" fmla="*/ 6350 w 180467"/>
              <a:gd name="connsiteY0" fmla="*/ 6350 h 281686"/>
              <a:gd name="connsiteX1" fmla="*/ 174117 w 180467"/>
              <a:gd name="connsiteY1" fmla="*/ 275335 h 281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0467" h="281686">
                <a:moveTo>
                  <a:pt x="6350" y="6350"/>
                </a:moveTo>
                <a:lnTo>
                  <a:pt x="174117" y="27533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0958" y="3625850"/>
            <a:ext cx="290702" cy="268858"/>
          </a:xfrm>
          <a:custGeom>
            <a:avLst/>
            <a:gdLst>
              <a:gd name="connsiteX0" fmla="*/ 0 w 290702"/>
              <a:gd name="connsiteY0" fmla="*/ 134492 h 268858"/>
              <a:gd name="connsiteX1" fmla="*/ 145414 w 290702"/>
              <a:gd name="connsiteY1" fmla="*/ 0 h 268858"/>
              <a:gd name="connsiteX2" fmla="*/ 290702 w 290702"/>
              <a:gd name="connsiteY2" fmla="*/ 134492 h 268858"/>
              <a:gd name="connsiteX3" fmla="*/ 145414 w 290702"/>
              <a:gd name="connsiteY3" fmla="*/ 268859 h 268858"/>
              <a:gd name="connsiteX4" fmla="*/ 0 w 290702"/>
              <a:gd name="connsiteY4" fmla="*/ 134492 h 2688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702" h="268858">
                <a:moveTo>
                  <a:pt x="0" y="134492"/>
                </a:moveTo>
                <a:cubicBezTo>
                  <a:pt x="0" y="60197"/>
                  <a:pt x="65023" y="0"/>
                  <a:pt x="145414" y="0"/>
                </a:cubicBezTo>
                <a:cubicBezTo>
                  <a:pt x="225679" y="0"/>
                  <a:pt x="290702" y="60197"/>
                  <a:pt x="290702" y="134492"/>
                </a:cubicBezTo>
                <a:cubicBezTo>
                  <a:pt x="290702" y="208660"/>
                  <a:pt x="225679" y="268859"/>
                  <a:pt x="145414" y="268859"/>
                </a:cubicBezTo>
                <a:cubicBezTo>
                  <a:pt x="65023" y="268859"/>
                  <a:pt x="0" y="208660"/>
                  <a:pt x="0" y="13449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4608" y="3619500"/>
            <a:ext cx="303402" cy="281558"/>
          </a:xfrm>
          <a:custGeom>
            <a:avLst/>
            <a:gdLst>
              <a:gd name="connsiteX0" fmla="*/ 6350 w 303402"/>
              <a:gd name="connsiteY0" fmla="*/ 140842 h 281558"/>
              <a:gd name="connsiteX1" fmla="*/ 151764 w 303402"/>
              <a:gd name="connsiteY1" fmla="*/ 6350 h 281558"/>
              <a:gd name="connsiteX2" fmla="*/ 297052 w 303402"/>
              <a:gd name="connsiteY2" fmla="*/ 140842 h 281558"/>
              <a:gd name="connsiteX3" fmla="*/ 151764 w 303402"/>
              <a:gd name="connsiteY3" fmla="*/ 275209 h 281558"/>
              <a:gd name="connsiteX4" fmla="*/ 6350 w 303402"/>
              <a:gd name="connsiteY4" fmla="*/ 140842 h 2815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402" h="281558">
                <a:moveTo>
                  <a:pt x="6350" y="140842"/>
                </a:moveTo>
                <a:cubicBezTo>
                  <a:pt x="6350" y="66547"/>
                  <a:pt x="71373" y="6350"/>
                  <a:pt x="151764" y="6350"/>
                </a:cubicBezTo>
                <a:cubicBezTo>
                  <a:pt x="232029" y="6350"/>
                  <a:pt x="297052" y="66547"/>
                  <a:pt x="297052" y="140842"/>
                </a:cubicBezTo>
                <a:cubicBezTo>
                  <a:pt x="297052" y="215010"/>
                  <a:pt x="232029" y="275209"/>
                  <a:pt x="151764" y="275209"/>
                </a:cubicBezTo>
                <a:cubicBezTo>
                  <a:pt x="71373" y="275209"/>
                  <a:pt x="6350" y="215010"/>
                  <a:pt x="6350" y="1408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17573" y="3674986"/>
            <a:ext cx="136994" cy="137045"/>
          </a:xfrm>
          <a:custGeom>
            <a:avLst/>
            <a:gdLst>
              <a:gd name="connsiteX0" fmla="*/ 0 w 136994"/>
              <a:gd name="connsiteY0" fmla="*/ 137045 h 137045"/>
              <a:gd name="connsiteX1" fmla="*/ 136994 w 136994"/>
              <a:gd name="connsiteY1" fmla="*/ 137045 h 137045"/>
              <a:gd name="connsiteX2" fmla="*/ 136994 w 136994"/>
              <a:gd name="connsiteY2" fmla="*/ 0 h 137045"/>
              <a:gd name="connsiteX3" fmla="*/ 0 w 136994"/>
              <a:gd name="connsiteY3" fmla="*/ 0 h 137045"/>
              <a:gd name="connsiteX4" fmla="*/ 0 w 136994"/>
              <a:gd name="connsiteY4" fmla="*/ 137045 h 1370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6994" h="137045">
                <a:moveTo>
                  <a:pt x="0" y="137045"/>
                </a:moveTo>
                <a:lnTo>
                  <a:pt x="136994" y="137045"/>
                </a:lnTo>
                <a:lnTo>
                  <a:pt x="136994" y="0"/>
                </a:lnTo>
                <a:lnTo>
                  <a:pt x="0" y="0"/>
                </a:lnTo>
                <a:lnTo>
                  <a:pt x="0" y="13704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3300" y="2552700"/>
            <a:ext cx="241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2540000"/>
            <a:ext cx="241300" cy="406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4457700"/>
            <a:ext cx="241300" cy="330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73600" y="3886200"/>
            <a:ext cx="660400" cy="381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02200" y="4457700"/>
            <a:ext cx="228600" cy="330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35500" y="4978400"/>
            <a:ext cx="228600" cy="330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3600" y="3898900"/>
            <a:ext cx="660400" cy="368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34100" y="4457700"/>
            <a:ext cx="228600" cy="330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88100" y="4965700"/>
            <a:ext cx="241300" cy="330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908800" y="4457700"/>
            <a:ext cx="241300" cy="330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98500" y="1282700"/>
            <a:ext cx="4229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*BinTree;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1600200"/>
            <a:ext cx="31242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BinTree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Position;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TreeNode{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2222500"/>
            <a:ext cx="23368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BinTree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BinTree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31115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62600" y="1346200"/>
            <a:ext cx="406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24600" y="1346200"/>
            <a:ext cx="482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99300" y="1346200"/>
            <a:ext cx="584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24600" y="2197100"/>
            <a:ext cx="406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0" y="3060700"/>
            <a:ext cx="508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11900" y="5295900"/>
            <a:ext cx="609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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79900" y="5295900"/>
            <a:ext cx="596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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10000" y="4787900"/>
            <a:ext cx="609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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54600" y="4787900"/>
            <a:ext cx="355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78500" y="4787900"/>
            <a:ext cx="393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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45300" y="4787900"/>
            <a:ext cx="58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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49900" y="3086100"/>
            <a:ext cx="4445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889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53200" y="43053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46600" y="43053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39900" y="4711700"/>
            <a:ext cx="114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25700" y="41783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41910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46990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08200" y="46990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81300" y="4711700"/>
            <a:ext cx="50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63800" y="51943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5219700"/>
            <a:ext cx="127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0" y="36830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635000"/>
            <a:ext cx="1295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链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存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