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	<Relationship Id="rId4" Type="http://schemas.openxmlformats.org/officeDocument/2006/relationships/image" Target="../media/image17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	<Relationship Id="rId4" Type="http://schemas.openxmlformats.org/officeDocument/2006/relationships/image" Target="../media/image5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	<Relationship Id="rId3" Type="http://schemas.openxmlformats.org/officeDocument/2006/relationships/image" Target="../media/image8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	<Relationship Id="rId3" Type="http://schemas.openxmlformats.org/officeDocument/2006/relationships/image" Target="../media/image13.jpeg" />
	<Relationship Id="rId4" Type="http://schemas.openxmlformats.org/officeDocument/2006/relationships/image" Target="../media/image14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82600" y="355600"/>
            <a:ext cx="35687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40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4.2</a:t>
            </a:r>
            <a:r>
              <a:rPr lang="en-US" altLang="zh-CN" sz="44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平衡二叉树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" y="88900"/>
            <a:ext cx="9042400" cy="3136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3746500"/>
            <a:ext cx="8547100" cy="2908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432300" y="2387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54500" y="26543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3644900"/>
            <a:ext cx="31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RL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13000" y="177800"/>
            <a:ext cx="44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0" y="177800"/>
            <a:ext cx="44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" y="1574800"/>
            <a:ext cx="393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1651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1016000"/>
            <a:ext cx="4699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143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114300" algn="l"/>
                <a:tab pos="139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114300" algn="l"/>
                <a:tab pos="139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75200" y="1778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33600" y="508000"/>
            <a:ext cx="469900" cy="247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8100" algn="l"/>
                <a:tab pos="50800" algn="l"/>
                <a:tab pos="101600" algn="l"/>
                <a:tab pos="1524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38100" algn="l"/>
                <a:tab pos="50800" algn="l"/>
                <a:tab pos="1016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  <a:tab pos="50800" algn="l"/>
                <a:tab pos="101600" algn="l"/>
                <a:tab pos="1524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                <a:tab pos="38100" algn="l"/>
                <a:tab pos="50800" algn="l"/>
                <a:tab pos="1016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50800" algn="l"/>
                <a:tab pos="101600" algn="l"/>
                <a:tab pos="152400" algn="l"/>
              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1016000"/>
            <a:ext cx="4445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35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100"/>
              </a:lnSpc>
              <a:tabLst>
                <a:tab pos="63500" algn="l"/>
                <a:tab pos="101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35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63500" algn="l"/>
                <a:tab pos="101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71900" y="546100"/>
            <a:ext cx="4445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016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016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101600" algn="l"/>
                <a:tab pos="127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825500"/>
            <a:ext cx="31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RL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1181100"/>
            <a:ext cx="317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45400" y="1244600"/>
            <a:ext cx="4699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143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114300" algn="l"/>
                <a:tab pos="139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114300" algn="l"/>
                <a:tab pos="139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56400" y="711200"/>
            <a:ext cx="4318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08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50800" algn="l"/>
                <a:tab pos="1143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08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50800" algn="l"/>
                <a:tab pos="1143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43900" y="1879600"/>
            <a:ext cx="444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127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3098800"/>
            <a:ext cx="419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600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38862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984500"/>
            <a:ext cx="21209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30200" algn="l"/>
                <a:tab pos="11303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Feb</a:t>
            </a:r>
          </a:p>
          <a:p>
            <a:pPr>
              <a:lnSpc>
                <a:spcPts val="2700"/>
              </a:lnSpc>
              <a:tabLst>
                <a:tab pos="330200" algn="l"/>
                <a:tab pos="11303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一般情况调整如下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900"/>
              </a:lnSpc>
              <a:tabLst>
                <a:tab pos="330200" algn="l"/>
                <a:tab pos="1130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40513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53594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" y="49022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48006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09700" y="4495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5588000"/>
            <a:ext cx="266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33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5588000"/>
            <a:ext cx="304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33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0" y="40767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54500" y="3556000"/>
            <a:ext cx="241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40894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53975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49403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48387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3949700"/>
            <a:ext cx="3429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01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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13200" y="5626100"/>
            <a:ext cx="266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49800" y="5626100"/>
            <a:ext cx="304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43400" y="6273800"/>
            <a:ext cx="381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54700" y="3644900"/>
            <a:ext cx="31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RL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0" y="40767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旋转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34400" y="57785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0" y="57912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16800" y="3937000"/>
            <a:ext cx="165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91300" y="4762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75400" y="4457700"/>
            <a:ext cx="584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08800" y="5549900"/>
            <a:ext cx="266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33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67700" y="4762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88300" y="4394200"/>
            <a:ext cx="698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97800" y="5549900"/>
            <a:ext cx="304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33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15200" y="6121400"/>
            <a:ext cx="381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70400" y="685800"/>
            <a:ext cx="18161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444500" algn="l"/>
                <a:tab pos="609600" algn="l"/>
                <a:tab pos="622300" algn="l"/>
                <a:tab pos="1358900" algn="l"/>
                <a:tab pos="1371600" algn="l"/>
                <a:tab pos="15621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右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左</a:t>
            </a: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双</a:t>
            </a: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44500" algn="l"/>
                <a:tab pos="609600" algn="l"/>
                <a:tab pos="622300" algn="l"/>
                <a:tab pos="1358900" algn="l"/>
                <a:tab pos="1371600" algn="l"/>
                <a:tab pos="1562100" algn="l"/>
              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旋转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900"/>
              </a:lnSpc>
              <a:tabLst>
                <a:tab pos="444500" algn="l"/>
                <a:tab pos="609600" algn="l"/>
                <a:tab pos="622300" algn="l"/>
                <a:tab pos="1358900" algn="l"/>
                <a:tab pos="1371600" algn="l"/>
                <a:tab pos="15621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</a:p>
          <a:p>
            <a:pPr>
              <a:lnSpc>
                <a:spcPts val="1900"/>
              </a:lnSpc>
              <a:tabLst>
                <a:tab pos="444500" algn="l"/>
                <a:tab pos="609600" algn="l"/>
                <a:tab pos="622300" algn="l"/>
                <a:tab pos="1358900" algn="l"/>
                <a:tab pos="1371600" algn="l"/>
                <a:tab pos="15621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444500" algn="l"/>
                <a:tab pos="609600" algn="l"/>
                <a:tab pos="622300" algn="l"/>
                <a:tab pos="1358900" algn="l"/>
                <a:tab pos="1371600" algn="l"/>
                <a:tab pos="1562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Aug</a:t>
            </a:r>
          </a:p>
          <a:p>
            <a:pPr>
              <a:lnSpc>
                <a:spcPts val="1900"/>
              </a:lnSpc>
              <a:tabLst>
                <a:tab pos="444500" algn="l"/>
                <a:tab pos="609600" algn="l"/>
                <a:tab pos="622300" algn="l"/>
                <a:tab pos="1358900" algn="l"/>
                <a:tab pos="1371600" algn="l"/>
                <a:tab pos="15621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444500" algn="l"/>
                <a:tab pos="609600" algn="l"/>
                <a:tab pos="622300" algn="l"/>
                <a:tab pos="1358900" algn="l"/>
                <a:tab pos="1371600" algn="l"/>
                <a:tab pos="15621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1001" y="701675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8"/>
                  <a:pt x="234441" y="12700"/>
                  <a:pt x="508000" y="12700"/>
                </a:cubicBezTo>
                <a:cubicBezTo>
                  <a:pt x="781430" y="12700"/>
                  <a:pt x="1003300" y="80898"/>
                  <a:pt x="1003300" y="165100"/>
                </a:cubicBezTo>
                <a:cubicBezTo>
                  <a:pt x="1003300" y="249300"/>
                  <a:pt x="781430" y="317500"/>
                  <a:pt x="508000" y="317500"/>
                </a:cubicBezTo>
                <a:cubicBezTo>
                  <a:pt x="234441" y="317500"/>
                  <a:pt x="12700" y="249300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0201" y="701675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8"/>
                  <a:pt x="234441" y="12700"/>
                  <a:pt x="508000" y="12700"/>
                </a:cubicBezTo>
                <a:cubicBezTo>
                  <a:pt x="781430" y="12700"/>
                  <a:pt x="1003300" y="80898"/>
                  <a:pt x="1003300" y="165100"/>
                </a:cubicBezTo>
                <a:cubicBezTo>
                  <a:pt x="1003300" y="249300"/>
                  <a:pt x="781430" y="317500"/>
                  <a:pt x="508000" y="317500"/>
                </a:cubicBezTo>
                <a:cubicBezTo>
                  <a:pt x="234441" y="317500"/>
                  <a:pt x="12700" y="249300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83201" y="701675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8"/>
                  <a:pt x="234441" y="12700"/>
                  <a:pt x="508000" y="12700"/>
                </a:cubicBezTo>
                <a:cubicBezTo>
                  <a:pt x="781430" y="12700"/>
                  <a:pt x="1003300" y="80898"/>
                  <a:pt x="1003300" y="165100"/>
                </a:cubicBezTo>
                <a:cubicBezTo>
                  <a:pt x="1003300" y="249300"/>
                  <a:pt x="781430" y="317500"/>
                  <a:pt x="508000" y="317500"/>
                </a:cubicBezTo>
                <a:cubicBezTo>
                  <a:pt x="234441" y="317500"/>
                  <a:pt x="12700" y="249300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1295400"/>
            <a:ext cx="7442200" cy="429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987800" y="1282700"/>
            <a:ext cx="546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2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1435100"/>
            <a:ext cx="241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1778000"/>
            <a:ext cx="241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1778000"/>
            <a:ext cx="850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1816100"/>
            <a:ext cx="546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2108200"/>
            <a:ext cx="977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79900" y="2349500"/>
            <a:ext cx="482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92600" y="2540000"/>
            <a:ext cx="241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2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2603500"/>
            <a:ext cx="77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2679700"/>
            <a:ext cx="406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19300" y="2717800"/>
            <a:ext cx="44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27178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81500" y="2717800"/>
            <a:ext cx="44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2870200"/>
            <a:ext cx="469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2882900"/>
            <a:ext cx="254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3289300"/>
            <a:ext cx="698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3327400"/>
            <a:ext cx="546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2413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41600" y="774700"/>
            <a:ext cx="546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7747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29200" y="774700"/>
            <a:ext cx="52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56300" y="3556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62700" y="3022600"/>
            <a:ext cx="444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1981200"/>
            <a:ext cx="3670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66700" algn="l"/>
                <a:tab pos="685800" algn="l"/>
                <a:tab pos="952500" algn="l"/>
                <a:tab pos="10160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100"/>
              </a:lnSpc>
              <a:tabLst>
                <a:tab pos="266700" algn="l"/>
                <a:tab pos="685800" algn="l"/>
                <a:tab pos="952500" algn="l"/>
                <a:tab pos="10160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  <a:p>
            <a:pPr>
              <a:lnSpc>
                <a:spcPts val="1300"/>
              </a:lnSpc>
              <a:tabLst>
                <a:tab pos="266700" algn="l"/>
                <a:tab pos="685800" algn="l"/>
                <a:tab pos="952500" algn="l"/>
                <a:tab pos="1016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685800" algn="l"/>
                <a:tab pos="952500" algn="l"/>
                <a:tab pos="1016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July</a:t>
            </a:r>
          </a:p>
          <a:p>
            <a:pPr>
              <a:lnSpc>
                <a:spcPts val="1300"/>
              </a:lnSpc>
              <a:tabLst>
                <a:tab pos="266700" algn="l"/>
                <a:tab pos="685800" algn="l"/>
                <a:tab pos="952500" algn="l"/>
                <a:tab pos="1016000" algn="l"/>
              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3479800"/>
            <a:ext cx="3975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2641600"/>
            <a:ext cx="42037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9177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917700" algn="l"/>
              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1625600"/>
            <a:ext cx="876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  <a:p>
            <a:pPr>
              <a:lnSpc>
                <a:spcPts val="1100"/>
              </a:lnSpc>
              <a:tabLst>
                <a:tab pos="228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45300" y="3162300"/>
            <a:ext cx="11430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6200" algn="l"/>
                <a:tab pos="304800" algn="l"/>
                <a:tab pos="4064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                <a:tab pos="76200" algn="l"/>
                <a:tab pos="304800" algn="l"/>
                <a:tab pos="406400" algn="l"/>
                <a:tab pos="6223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</a:t>
            </a:r>
          </a:p>
          <a:p>
            <a:pPr>
              <a:lnSpc>
                <a:spcPts val="1000"/>
              </a:lnSpc>
              <a:tabLst>
                <a:tab pos="76200" algn="l"/>
                <a:tab pos="304800" algn="l"/>
                <a:tab pos="406400" algn="l"/>
                <a:tab pos="622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76200" algn="l"/>
                <a:tab pos="304800" algn="l"/>
                <a:tab pos="4064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76200" algn="l"/>
                <a:tab pos="304800" algn="l"/>
                <a:tab pos="406400" algn="l"/>
                <a:tab pos="6223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2578100"/>
            <a:ext cx="444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2413000"/>
            <a:ext cx="6858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76200" algn="l"/>
                <a:tab pos="114300" algn="l"/>
                <a:tab pos="215900" algn="l"/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900"/>
              </a:lnSpc>
              <a:tabLst>
                <a:tab pos="76200" algn="l"/>
                <a:tab pos="114300" algn="l"/>
                <a:tab pos="215900" algn="l"/>
                <a:tab pos="2413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76200" algn="l"/>
                <a:tab pos="114300" algn="l"/>
                <a:tab pos="215900" algn="l"/>
                <a:tab pos="2413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  <a:p>
            <a:pPr>
              <a:lnSpc>
                <a:spcPts val="2500"/>
              </a:lnSpc>
              <a:tabLst>
                <a:tab pos="76200" algn="l"/>
                <a:tab pos="114300" algn="l"/>
                <a:tab pos="215900" algn="l"/>
                <a:tab pos="241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76200" algn="l"/>
                <a:tab pos="114300" algn="l"/>
                <a:tab pos="215900" algn="l"/>
                <a:tab pos="2413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  <a:p>
            <a:pPr>
              <a:lnSpc>
                <a:spcPts val="2400"/>
              </a:lnSpc>
              <a:tabLst>
                <a:tab pos="76200" algn="l"/>
                <a:tab pos="114300" algn="l"/>
                <a:tab pos="215900" algn="l"/>
                <a:tab pos="2413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06600" y="4368800"/>
            <a:ext cx="3898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71500" algn="l"/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注意：有时候插入元素即便</a:t>
            </a:r>
          </a:p>
          <a:p>
            <a:pPr>
              <a:lnSpc>
                <a:spcPts val="2100"/>
              </a:lnSpc>
              <a:tabLst>
                <a:tab pos="571500" algn="l"/>
                <a:tab pos="1143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不需要调整结构，也可能需要重新计算</a:t>
            </a:r>
          </a:p>
          <a:p>
            <a:pPr>
              <a:lnSpc>
                <a:spcPts val="2100"/>
              </a:lnSpc>
              <a:tabLst>
                <a:tab pos="5715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一些平衡因子。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6902" y="3003295"/>
            <a:ext cx="425069" cy="440944"/>
          </a:xfrm>
          <a:custGeom>
            <a:avLst/>
            <a:gdLst>
              <a:gd name="connsiteX0" fmla="*/ 0 w 425069"/>
              <a:gd name="connsiteY0" fmla="*/ 220472 h 440944"/>
              <a:gd name="connsiteX1" fmla="*/ 212597 w 425069"/>
              <a:gd name="connsiteY1" fmla="*/ 0 h 440944"/>
              <a:gd name="connsiteX2" fmla="*/ 425069 w 425069"/>
              <a:gd name="connsiteY2" fmla="*/ 220472 h 440944"/>
              <a:gd name="connsiteX3" fmla="*/ 212597 w 425069"/>
              <a:gd name="connsiteY3" fmla="*/ 440944 h 440944"/>
              <a:gd name="connsiteX4" fmla="*/ 0 w 425069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9" h="440944">
                <a:moveTo>
                  <a:pt x="0" y="220472"/>
                </a:moveTo>
                <a:cubicBezTo>
                  <a:pt x="0" y="98679"/>
                  <a:pt x="95122" y="0"/>
                  <a:pt x="212597" y="0"/>
                </a:cubicBezTo>
                <a:cubicBezTo>
                  <a:pt x="329945" y="0"/>
                  <a:pt x="425069" y="98679"/>
                  <a:pt x="425069" y="220472"/>
                </a:cubicBezTo>
                <a:cubicBezTo>
                  <a:pt x="425069" y="342138"/>
                  <a:pt x="329945" y="440944"/>
                  <a:pt x="212597" y="440944"/>
                </a:cubicBezTo>
                <a:cubicBezTo>
                  <a:pt x="95122" y="440944"/>
                  <a:pt x="0" y="342138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0552" y="2996945"/>
            <a:ext cx="437769" cy="453644"/>
          </a:xfrm>
          <a:custGeom>
            <a:avLst/>
            <a:gdLst>
              <a:gd name="connsiteX0" fmla="*/ 6350 w 437769"/>
              <a:gd name="connsiteY0" fmla="*/ 226822 h 453644"/>
              <a:gd name="connsiteX1" fmla="*/ 218947 w 437769"/>
              <a:gd name="connsiteY1" fmla="*/ 6350 h 453644"/>
              <a:gd name="connsiteX2" fmla="*/ 431419 w 437769"/>
              <a:gd name="connsiteY2" fmla="*/ 226822 h 453644"/>
              <a:gd name="connsiteX3" fmla="*/ 218947 w 437769"/>
              <a:gd name="connsiteY3" fmla="*/ 447294 h 453644"/>
              <a:gd name="connsiteX4" fmla="*/ 6350 w 437769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9" h="453644">
                <a:moveTo>
                  <a:pt x="6350" y="226822"/>
                </a:moveTo>
                <a:cubicBezTo>
                  <a:pt x="6350" y="105029"/>
                  <a:pt x="101472" y="6350"/>
                  <a:pt x="218947" y="6350"/>
                </a:cubicBezTo>
                <a:cubicBezTo>
                  <a:pt x="336295" y="6350"/>
                  <a:pt x="431419" y="105029"/>
                  <a:pt x="431419" y="226822"/>
                </a:cubicBezTo>
                <a:cubicBezTo>
                  <a:pt x="431419" y="348488"/>
                  <a:pt x="336295" y="447294"/>
                  <a:pt x="218947" y="447294"/>
                </a:cubicBezTo>
                <a:cubicBezTo>
                  <a:pt x="101472" y="447294"/>
                  <a:pt x="6350" y="348488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10379" y="2501645"/>
            <a:ext cx="425069" cy="440944"/>
          </a:xfrm>
          <a:custGeom>
            <a:avLst/>
            <a:gdLst>
              <a:gd name="connsiteX0" fmla="*/ 0 w 425069"/>
              <a:gd name="connsiteY0" fmla="*/ 220472 h 440944"/>
              <a:gd name="connsiteX1" fmla="*/ 212471 w 425069"/>
              <a:gd name="connsiteY1" fmla="*/ 0 h 440944"/>
              <a:gd name="connsiteX2" fmla="*/ 425069 w 425069"/>
              <a:gd name="connsiteY2" fmla="*/ 220472 h 440944"/>
              <a:gd name="connsiteX3" fmla="*/ 212471 w 425069"/>
              <a:gd name="connsiteY3" fmla="*/ 440944 h 440944"/>
              <a:gd name="connsiteX4" fmla="*/ 0 w 425069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9" h="440944">
                <a:moveTo>
                  <a:pt x="0" y="220472"/>
                </a:moveTo>
                <a:cubicBezTo>
                  <a:pt x="0" y="98679"/>
                  <a:pt x="95123" y="0"/>
                  <a:pt x="212471" y="0"/>
                </a:cubicBezTo>
                <a:cubicBezTo>
                  <a:pt x="329946" y="0"/>
                  <a:pt x="425069" y="98679"/>
                  <a:pt x="425069" y="220472"/>
                </a:cubicBezTo>
                <a:cubicBezTo>
                  <a:pt x="425069" y="342264"/>
                  <a:pt x="329946" y="440944"/>
                  <a:pt x="212471" y="440944"/>
                </a:cubicBezTo>
                <a:cubicBezTo>
                  <a:pt x="95123" y="440944"/>
                  <a:pt x="0" y="342264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04029" y="2495295"/>
            <a:ext cx="437769" cy="453644"/>
          </a:xfrm>
          <a:custGeom>
            <a:avLst/>
            <a:gdLst>
              <a:gd name="connsiteX0" fmla="*/ 6350 w 437769"/>
              <a:gd name="connsiteY0" fmla="*/ 226822 h 453644"/>
              <a:gd name="connsiteX1" fmla="*/ 218821 w 437769"/>
              <a:gd name="connsiteY1" fmla="*/ 6350 h 453644"/>
              <a:gd name="connsiteX2" fmla="*/ 431419 w 437769"/>
              <a:gd name="connsiteY2" fmla="*/ 226822 h 453644"/>
              <a:gd name="connsiteX3" fmla="*/ 218821 w 437769"/>
              <a:gd name="connsiteY3" fmla="*/ 447294 h 453644"/>
              <a:gd name="connsiteX4" fmla="*/ 6350 w 437769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9" h="453644">
                <a:moveTo>
                  <a:pt x="6350" y="226822"/>
                </a:moveTo>
                <a:cubicBezTo>
                  <a:pt x="6350" y="105029"/>
                  <a:pt x="101473" y="6350"/>
                  <a:pt x="218821" y="6350"/>
                </a:cubicBezTo>
                <a:cubicBezTo>
                  <a:pt x="336296" y="6350"/>
                  <a:pt x="431419" y="105029"/>
                  <a:pt x="431419" y="226822"/>
                </a:cubicBezTo>
                <a:cubicBezTo>
                  <a:pt x="431419" y="348614"/>
                  <a:pt x="336296" y="447294"/>
                  <a:pt x="218821" y="447294"/>
                </a:cubicBezTo>
                <a:cubicBezTo>
                  <a:pt x="101473" y="447294"/>
                  <a:pt x="6350" y="348614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61659" y="2946780"/>
            <a:ext cx="425069" cy="440944"/>
          </a:xfrm>
          <a:custGeom>
            <a:avLst/>
            <a:gdLst>
              <a:gd name="connsiteX0" fmla="*/ 0 w 425069"/>
              <a:gd name="connsiteY0" fmla="*/ 220472 h 440944"/>
              <a:gd name="connsiteX1" fmla="*/ 212598 w 425069"/>
              <a:gd name="connsiteY1" fmla="*/ 0 h 440944"/>
              <a:gd name="connsiteX2" fmla="*/ 425069 w 425069"/>
              <a:gd name="connsiteY2" fmla="*/ 220472 h 440944"/>
              <a:gd name="connsiteX3" fmla="*/ 212598 w 425069"/>
              <a:gd name="connsiteY3" fmla="*/ 440944 h 440944"/>
              <a:gd name="connsiteX4" fmla="*/ 0 w 425069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9" h="440944">
                <a:moveTo>
                  <a:pt x="0" y="220472"/>
                </a:moveTo>
                <a:cubicBezTo>
                  <a:pt x="0" y="98805"/>
                  <a:pt x="95123" y="0"/>
                  <a:pt x="212598" y="0"/>
                </a:cubicBezTo>
                <a:cubicBezTo>
                  <a:pt x="329946" y="0"/>
                  <a:pt x="425069" y="98805"/>
                  <a:pt x="425069" y="220472"/>
                </a:cubicBezTo>
                <a:cubicBezTo>
                  <a:pt x="425069" y="342265"/>
                  <a:pt x="329946" y="440944"/>
                  <a:pt x="212598" y="440944"/>
                </a:cubicBezTo>
                <a:cubicBezTo>
                  <a:pt x="95123" y="440944"/>
                  <a:pt x="0" y="342265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5309" y="2940430"/>
            <a:ext cx="437769" cy="453644"/>
          </a:xfrm>
          <a:custGeom>
            <a:avLst/>
            <a:gdLst>
              <a:gd name="connsiteX0" fmla="*/ 6350 w 437769"/>
              <a:gd name="connsiteY0" fmla="*/ 226822 h 453644"/>
              <a:gd name="connsiteX1" fmla="*/ 218948 w 437769"/>
              <a:gd name="connsiteY1" fmla="*/ 6350 h 453644"/>
              <a:gd name="connsiteX2" fmla="*/ 431419 w 437769"/>
              <a:gd name="connsiteY2" fmla="*/ 226822 h 453644"/>
              <a:gd name="connsiteX3" fmla="*/ 218948 w 437769"/>
              <a:gd name="connsiteY3" fmla="*/ 447294 h 453644"/>
              <a:gd name="connsiteX4" fmla="*/ 6350 w 437769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9" h="453644">
                <a:moveTo>
                  <a:pt x="6350" y="226822"/>
                </a:moveTo>
                <a:cubicBezTo>
                  <a:pt x="6350" y="105155"/>
                  <a:pt x="101473" y="6350"/>
                  <a:pt x="218948" y="6350"/>
                </a:cubicBezTo>
                <a:cubicBezTo>
                  <a:pt x="336296" y="6350"/>
                  <a:pt x="431419" y="105155"/>
                  <a:pt x="431419" y="226822"/>
                </a:cubicBezTo>
                <a:cubicBezTo>
                  <a:pt x="431419" y="348615"/>
                  <a:pt x="336296" y="447294"/>
                  <a:pt x="218948" y="447294"/>
                </a:cubicBezTo>
                <a:cubicBezTo>
                  <a:pt x="101473" y="447294"/>
                  <a:pt x="6350" y="348615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5163" y="2347214"/>
            <a:ext cx="522986" cy="163956"/>
          </a:xfrm>
          <a:custGeom>
            <a:avLst/>
            <a:gdLst>
              <a:gd name="connsiteX0" fmla="*/ 6350 w 522986"/>
              <a:gd name="connsiteY0" fmla="*/ 6350 h 163956"/>
              <a:gd name="connsiteX1" fmla="*/ 516635 w 522986"/>
              <a:gd name="connsiteY1" fmla="*/ 157606 h 1639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2986" h="163956">
                <a:moveTo>
                  <a:pt x="6350" y="6350"/>
                </a:moveTo>
                <a:lnTo>
                  <a:pt x="516635" y="15760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5915" y="3562350"/>
            <a:ext cx="425196" cy="440943"/>
          </a:xfrm>
          <a:custGeom>
            <a:avLst/>
            <a:gdLst>
              <a:gd name="connsiteX0" fmla="*/ 0 w 425196"/>
              <a:gd name="connsiteY0" fmla="*/ 220471 h 440943"/>
              <a:gd name="connsiteX1" fmla="*/ 212598 w 425196"/>
              <a:gd name="connsiteY1" fmla="*/ 0 h 440943"/>
              <a:gd name="connsiteX2" fmla="*/ 425196 w 425196"/>
              <a:gd name="connsiteY2" fmla="*/ 220471 h 440943"/>
              <a:gd name="connsiteX3" fmla="*/ 212598 w 425196"/>
              <a:gd name="connsiteY3" fmla="*/ 440944 h 440943"/>
              <a:gd name="connsiteX4" fmla="*/ 0 w 425196"/>
              <a:gd name="connsiteY4" fmla="*/ 220471 h 4409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96" h="440943">
                <a:moveTo>
                  <a:pt x="0" y="220471"/>
                </a:moveTo>
                <a:cubicBezTo>
                  <a:pt x="0" y="98678"/>
                  <a:pt x="95250" y="0"/>
                  <a:pt x="212598" y="0"/>
                </a:cubicBezTo>
                <a:cubicBezTo>
                  <a:pt x="329946" y="0"/>
                  <a:pt x="425196" y="98678"/>
                  <a:pt x="425196" y="220471"/>
                </a:cubicBezTo>
                <a:cubicBezTo>
                  <a:pt x="425196" y="342265"/>
                  <a:pt x="329946" y="440944"/>
                  <a:pt x="212598" y="440944"/>
                </a:cubicBezTo>
                <a:cubicBezTo>
                  <a:pt x="95250" y="440944"/>
                  <a:pt x="0" y="342265"/>
                  <a:pt x="0" y="22047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39565" y="3556000"/>
            <a:ext cx="437896" cy="453643"/>
          </a:xfrm>
          <a:custGeom>
            <a:avLst/>
            <a:gdLst>
              <a:gd name="connsiteX0" fmla="*/ 6350 w 437896"/>
              <a:gd name="connsiteY0" fmla="*/ 226821 h 453643"/>
              <a:gd name="connsiteX1" fmla="*/ 218948 w 437896"/>
              <a:gd name="connsiteY1" fmla="*/ 6350 h 453643"/>
              <a:gd name="connsiteX2" fmla="*/ 431546 w 437896"/>
              <a:gd name="connsiteY2" fmla="*/ 226821 h 453643"/>
              <a:gd name="connsiteX3" fmla="*/ 218948 w 437896"/>
              <a:gd name="connsiteY3" fmla="*/ 447294 h 453643"/>
              <a:gd name="connsiteX4" fmla="*/ 6350 w 437896"/>
              <a:gd name="connsiteY4" fmla="*/ 226821 h 4536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96" h="453643">
                <a:moveTo>
                  <a:pt x="6350" y="226821"/>
                </a:moveTo>
                <a:cubicBezTo>
                  <a:pt x="6350" y="105028"/>
                  <a:pt x="101600" y="6350"/>
                  <a:pt x="218948" y="6350"/>
                </a:cubicBezTo>
                <a:cubicBezTo>
                  <a:pt x="336296" y="6350"/>
                  <a:pt x="431546" y="105028"/>
                  <a:pt x="431546" y="226821"/>
                </a:cubicBezTo>
                <a:cubicBezTo>
                  <a:pt x="431546" y="348615"/>
                  <a:pt x="336296" y="447294"/>
                  <a:pt x="218948" y="447294"/>
                </a:cubicBezTo>
                <a:cubicBezTo>
                  <a:pt x="101600" y="447294"/>
                  <a:pt x="6350" y="348615"/>
                  <a:pt x="6350" y="22682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39666" y="3010789"/>
            <a:ext cx="425069" cy="440816"/>
          </a:xfrm>
          <a:custGeom>
            <a:avLst/>
            <a:gdLst>
              <a:gd name="connsiteX0" fmla="*/ 0 w 425069"/>
              <a:gd name="connsiteY0" fmla="*/ 220344 h 440816"/>
              <a:gd name="connsiteX1" fmla="*/ 212471 w 425069"/>
              <a:gd name="connsiteY1" fmla="*/ 0 h 440816"/>
              <a:gd name="connsiteX2" fmla="*/ 425069 w 425069"/>
              <a:gd name="connsiteY2" fmla="*/ 220344 h 440816"/>
              <a:gd name="connsiteX3" fmla="*/ 212471 w 425069"/>
              <a:gd name="connsiteY3" fmla="*/ 440816 h 440816"/>
              <a:gd name="connsiteX4" fmla="*/ 0 w 425069"/>
              <a:gd name="connsiteY4" fmla="*/ 220344 h 440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9" h="440816">
                <a:moveTo>
                  <a:pt x="0" y="220344"/>
                </a:moveTo>
                <a:cubicBezTo>
                  <a:pt x="0" y="98678"/>
                  <a:pt x="95123" y="0"/>
                  <a:pt x="212471" y="0"/>
                </a:cubicBezTo>
                <a:cubicBezTo>
                  <a:pt x="329946" y="0"/>
                  <a:pt x="425069" y="98678"/>
                  <a:pt x="425069" y="220344"/>
                </a:cubicBezTo>
                <a:cubicBezTo>
                  <a:pt x="425069" y="342138"/>
                  <a:pt x="329946" y="440816"/>
                  <a:pt x="212471" y="440816"/>
                </a:cubicBezTo>
                <a:cubicBezTo>
                  <a:pt x="95123" y="440816"/>
                  <a:pt x="0" y="342138"/>
                  <a:pt x="0" y="22034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33316" y="3004439"/>
            <a:ext cx="437769" cy="453516"/>
          </a:xfrm>
          <a:custGeom>
            <a:avLst/>
            <a:gdLst>
              <a:gd name="connsiteX0" fmla="*/ 6350 w 437769"/>
              <a:gd name="connsiteY0" fmla="*/ 226694 h 453516"/>
              <a:gd name="connsiteX1" fmla="*/ 218821 w 437769"/>
              <a:gd name="connsiteY1" fmla="*/ 6350 h 453516"/>
              <a:gd name="connsiteX2" fmla="*/ 431419 w 437769"/>
              <a:gd name="connsiteY2" fmla="*/ 226694 h 453516"/>
              <a:gd name="connsiteX3" fmla="*/ 218821 w 437769"/>
              <a:gd name="connsiteY3" fmla="*/ 447166 h 453516"/>
              <a:gd name="connsiteX4" fmla="*/ 6350 w 437769"/>
              <a:gd name="connsiteY4" fmla="*/ 226694 h 453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9" h="453516">
                <a:moveTo>
                  <a:pt x="6350" y="226694"/>
                </a:moveTo>
                <a:cubicBezTo>
                  <a:pt x="6350" y="105028"/>
                  <a:pt x="101473" y="6350"/>
                  <a:pt x="218821" y="6350"/>
                </a:cubicBezTo>
                <a:cubicBezTo>
                  <a:pt x="336296" y="6350"/>
                  <a:pt x="431419" y="105028"/>
                  <a:pt x="431419" y="226694"/>
                </a:cubicBezTo>
                <a:cubicBezTo>
                  <a:pt x="431419" y="348488"/>
                  <a:pt x="336296" y="447166"/>
                  <a:pt x="218821" y="447166"/>
                </a:cubicBezTo>
                <a:cubicBezTo>
                  <a:pt x="101473" y="447166"/>
                  <a:pt x="6350" y="348488"/>
                  <a:pt x="6350" y="22669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69232" y="3527297"/>
            <a:ext cx="425195" cy="440817"/>
          </a:xfrm>
          <a:custGeom>
            <a:avLst/>
            <a:gdLst>
              <a:gd name="connsiteX0" fmla="*/ 0 w 425195"/>
              <a:gd name="connsiteY0" fmla="*/ 220345 h 440817"/>
              <a:gd name="connsiteX1" fmla="*/ 212597 w 425195"/>
              <a:gd name="connsiteY1" fmla="*/ 0 h 440817"/>
              <a:gd name="connsiteX2" fmla="*/ 425196 w 425195"/>
              <a:gd name="connsiteY2" fmla="*/ 220345 h 440817"/>
              <a:gd name="connsiteX3" fmla="*/ 212597 w 425195"/>
              <a:gd name="connsiteY3" fmla="*/ 440817 h 440817"/>
              <a:gd name="connsiteX4" fmla="*/ 0 w 425195"/>
              <a:gd name="connsiteY4" fmla="*/ 220345 h 440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95" h="440817">
                <a:moveTo>
                  <a:pt x="0" y="220345"/>
                </a:moveTo>
                <a:cubicBezTo>
                  <a:pt x="0" y="98679"/>
                  <a:pt x="95122" y="0"/>
                  <a:pt x="212597" y="0"/>
                </a:cubicBezTo>
                <a:cubicBezTo>
                  <a:pt x="329946" y="0"/>
                  <a:pt x="425196" y="98679"/>
                  <a:pt x="425196" y="220345"/>
                </a:cubicBezTo>
                <a:cubicBezTo>
                  <a:pt x="425196" y="342138"/>
                  <a:pt x="329946" y="440817"/>
                  <a:pt x="212597" y="440817"/>
                </a:cubicBezTo>
                <a:cubicBezTo>
                  <a:pt x="95122" y="440817"/>
                  <a:pt x="0" y="342138"/>
                  <a:pt x="0" y="22034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62882" y="3520947"/>
            <a:ext cx="437895" cy="453517"/>
          </a:xfrm>
          <a:custGeom>
            <a:avLst/>
            <a:gdLst>
              <a:gd name="connsiteX0" fmla="*/ 6350 w 437895"/>
              <a:gd name="connsiteY0" fmla="*/ 226695 h 453517"/>
              <a:gd name="connsiteX1" fmla="*/ 218947 w 437895"/>
              <a:gd name="connsiteY1" fmla="*/ 6350 h 453517"/>
              <a:gd name="connsiteX2" fmla="*/ 431546 w 437895"/>
              <a:gd name="connsiteY2" fmla="*/ 226695 h 453517"/>
              <a:gd name="connsiteX3" fmla="*/ 218947 w 437895"/>
              <a:gd name="connsiteY3" fmla="*/ 447167 h 453517"/>
              <a:gd name="connsiteX4" fmla="*/ 6350 w 437895"/>
              <a:gd name="connsiteY4" fmla="*/ 226695 h 4535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95" h="453517">
                <a:moveTo>
                  <a:pt x="6350" y="226695"/>
                </a:moveTo>
                <a:cubicBezTo>
                  <a:pt x="6350" y="105029"/>
                  <a:pt x="101472" y="6350"/>
                  <a:pt x="218947" y="6350"/>
                </a:cubicBezTo>
                <a:cubicBezTo>
                  <a:pt x="336296" y="6350"/>
                  <a:pt x="431546" y="105029"/>
                  <a:pt x="431546" y="226695"/>
                </a:cubicBezTo>
                <a:cubicBezTo>
                  <a:pt x="431546" y="348488"/>
                  <a:pt x="336296" y="447167"/>
                  <a:pt x="218947" y="447167"/>
                </a:cubicBezTo>
                <a:cubicBezTo>
                  <a:pt x="101472" y="447167"/>
                  <a:pt x="6350" y="348488"/>
                  <a:pt x="6350" y="22669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6446" y="3468623"/>
            <a:ext cx="425069" cy="440944"/>
          </a:xfrm>
          <a:custGeom>
            <a:avLst/>
            <a:gdLst>
              <a:gd name="connsiteX0" fmla="*/ 0 w 425069"/>
              <a:gd name="connsiteY0" fmla="*/ 220472 h 440944"/>
              <a:gd name="connsiteX1" fmla="*/ 212597 w 425069"/>
              <a:gd name="connsiteY1" fmla="*/ 0 h 440944"/>
              <a:gd name="connsiteX2" fmla="*/ 425069 w 425069"/>
              <a:gd name="connsiteY2" fmla="*/ 220472 h 440944"/>
              <a:gd name="connsiteX3" fmla="*/ 212597 w 425069"/>
              <a:gd name="connsiteY3" fmla="*/ 440944 h 440944"/>
              <a:gd name="connsiteX4" fmla="*/ 0 w 425069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9" h="440944">
                <a:moveTo>
                  <a:pt x="0" y="220472"/>
                </a:moveTo>
                <a:cubicBezTo>
                  <a:pt x="0" y="98805"/>
                  <a:pt x="95122" y="0"/>
                  <a:pt x="212597" y="0"/>
                </a:cubicBezTo>
                <a:cubicBezTo>
                  <a:pt x="329945" y="0"/>
                  <a:pt x="425069" y="98805"/>
                  <a:pt x="425069" y="220472"/>
                </a:cubicBezTo>
                <a:cubicBezTo>
                  <a:pt x="425069" y="342265"/>
                  <a:pt x="329945" y="440944"/>
                  <a:pt x="212597" y="440944"/>
                </a:cubicBezTo>
                <a:cubicBezTo>
                  <a:pt x="95122" y="440944"/>
                  <a:pt x="0" y="342265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0096" y="3462273"/>
            <a:ext cx="437769" cy="453644"/>
          </a:xfrm>
          <a:custGeom>
            <a:avLst/>
            <a:gdLst>
              <a:gd name="connsiteX0" fmla="*/ 6350 w 437769"/>
              <a:gd name="connsiteY0" fmla="*/ 226822 h 453644"/>
              <a:gd name="connsiteX1" fmla="*/ 218947 w 437769"/>
              <a:gd name="connsiteY1" fmla="*/ 6350 h 453644"/>
              <a:gd name="connsiteX2" fmla="*/ 431419 w 437769"/>
              <a:gd name="connsiteY2" fmla="*/ 226822 h 453644"/>
              <a:gd name="connsiteX3" fmla="*/ 218947 w 437769"/>
              <a:gd name="connsiteY3" fmla="*/ 447294 h 453644"/>
              <a:gd name="connsiteX4" fmla="*/ 6350 w 437769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9" h="453644">
                <a:moveTo>
                  <a:pt x="6350" y="226822"/>
                </a:moveTo>
                <a:cubicBezTo>
                  <a:pt x="6350" y="105155"/>
                  <a:pt x="101472" y="6350"/>
                  <a:pt x="218947" y="6350"/>
                </a:cubicBezTo>
                <a:cubicBezTo>
                  <a:pt x="336295" y="6350"/>
                  <a:pt x="431419" y="105155"/>
                  <a:pt x="431419" y="226822"/>
                </a:cubicBezTo>
                <a:cubicBezTo>
                  <a:pt x="431419" y="348615"/>
                  <a:pt x="336295" y="447294"/>
                  <a:pt x="218947" y="447294"/>
                </a:cubicBezTo>
                <a:cubicBezTo>
                  <a:pt x="101472" y="447294"/>
                  <a:pt x="6350" y="348615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03114" y="2064004"/>
            <a:ext cx="425068" cy="440816"/>
          </a:xfrm>
          <a:custGeom>
            <a:avLst/>
            <a:gdLst>
              <a:gd name="connsiteX0" fmla="*/ 0 w 425068"/>
              <a:gd name="connsiteY0" fmla="*/ 220344 h 440816"/>
              <a:gd name="connsiteX1" fmla="*/ 212470 w 425068"/>
              <a:gd name="connsiteY1" fmla="*/ 0 h 440816"/>
              <a:gd name="connsiteX2" fmla="*/ 425069 w 425068"/>
              <a:gd name="connsiteY2" fmla="*/ 220344 h 440816"/>
              <a:gd name="connsiteX3" fmla="*/ 212470 w 425068"/>
              <a:gd name="connsiteY3" fmla="*/ 440816 h 440816"/>
              <a:gd name="connsiteX4" fmla="*/ 0 w 425068"/>
              <a:gd name="connsiteY4" fmla="*/ 220344 h 440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8" h="440816">
                <a:moveTo>
                  <a:pt x="0" y="220344"/>
                </a:moveTo>
                <a:cubicBezTo>
                  <a:pt x="0" y="98678"/>
                  <a:pt x="95122" y="0"/>
                  <a:pt x="212470" y="0"/>
                </a:cubicBezTo>
                <a:cubicBezTo>
                  <a:pt x="329945" y="0"/>
                  <a:pt x="425069" y="98678"/>
                  <a:pt x="425069" y="220344"/>
                </a:cubicBezTo>
                <a:cubicBezTo>
                  <a:pt x="425069" y="342138"/>
                  <a:pt x="329945" y="440816"/>
                  <a:pt x="212470" y="440816"/>
                </a:cubicBezTo>
                <a:cubicBezTo>
                  <a:pt x="95122" y="440816"/>
                  <a:pt x="0" y="342138"/>
                  <a:pt x="0" y="22034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6764" y="2057654"/>
            <a:ext cx="437768" cy="453516"/>
          </a:xfrm>
          <a:custGeom>
            <a:avLst/>
            <a:gdLst>
              <a:gd name="connsiteX0" fmla="*/ 6350 w 437768"/>
              <a:gd name="connsiteY0" fmla="*/ 226694 h 453516"/>
              <a:gd name="connsiteX1" fmla="*/ 218820 w 437768"/>
              <a:gd name="connsiteY1" fmla="*/ 6350 h 453516"/>
              <a:gd name="connsiteX2" fmla="*/ 431419 w 437768"/>
              <a:gd name="connsiteY2" fmla="*/ 226694 h 453516"/>
              <a:gd name="connsiteX3" fmla="*/ 218820 w 437768"/>
              <a:gd name="connsiteY3" fmla="*/ 447166 h 453516"/>
              <a:gd name="connsiteX4" fmla="*/ 6350 w 437768"/>
              <a:gd name="connsiteY4" fmla="*/ 226694 h 453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8" h="453516">
                <a:moveTo>
                  <a:pt x="6350" y="226694"/>
                </a:moveTo>
                <a:cubicBezTo>
                  <a:pt x="6350" y="105028"/>
                  <a:pt x="101472" y="6350"/>
                  <a:pt x="218820" y="6350"/>
                </a:cubicBezTo>
                <a:cubicBezTo>
                  <a:pt x="336295" y="6350"/>
                  <a:pt x="431419" y="105028"/>
                  <a:pt x="431419" y="226694"/>
                </a:cubicBezTo>
                <a:cubicBezTo>
                  <a:pt x="431419" y="348488"/>
                  <a:pt x="336295" y="447166"/>
                  <a:pt x="218820" y="447166"/>
                </a:cubicBezTo>
                <a:cubicBezTo>
                  <a:pt x="101472" y="447166"/>
                  <a:pt x="6350" y="348488"/>
                  <a:pt x="6350" y="22669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0209" y="2410079"/>
            <a:ext cx="425195" cy="440944"/>
          </a:xfrm>
          <a:custGeom>
            <a:avLst/>
            <a:gdLst>
              <a:gd name="connsiteX0" fmla="*/ 0 w 425195"/>
              <a:gd name="connsiteY0" fmla="*/ 220472 h 440944"/>
              <a:gd name="connsiteX1" fmla="*/ 212597 w 425195"/>
              <a:gd name="connsiteY1" fmla="*/ 0 h 440944"/>
              <a:gd name="connsiteX2" fmla="*/ 425195 w 425195"/>
              <a:gd name="connsiteY2" fmla="*/ 220472 h 440944"/>
              <a:gd name="connsiteX3" fmla="*/ 212597 w 425195"/>
              <a:gd name="connsiteY3" fmla="*/ 440944 h 440944"/>
              <a:gd name="connsiteX4" fmla="*/ 0 w 425195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95" h="440944">
                <a:moveTo>
                  <a:pt x="0" y="220472"/>
                </a:moveTo>
                <a:cubicBezTo>
                  <a:pt x="0" y="98678"/>
                  <a:pt x="95250" y="0"/>
                  <a:pt x="212597" y="0"/>
                </a:cubicBezTo>
                <a:cubicBezTo>
                  <a:pt x="330072" y="0"/>
                  <a:pt x="425195" y="98678"/>
                  <a:pt x="425195" y="220472"/>
                </a:cubicBezTo>
                <a:cubicBezTo>
                  <a:pt x="425195" y="342138"/>
                  <a:pt x="330072" y="440944"/>
                  <a:pt x="212597" y="440944"/>
                </a:cubicBezTo>
                <a:cubicBezTo>
                  <a:pt x="95250" y="440944"/>
                  <a:pt x="0" y="342138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83859" y="2403729"/>
            <a:ext cx="437895" cy="453644"/>
          </a:xfrm>
          <a:custGeom>
            <a:avLst/>
            <a:gdLst>
              <a:gd name="connsiteX0" fmla="*/ 6350 w 437895"/>
              <a:gd name="connsiteY0" fmla="*/ 226822 h 453644"/>
              <a:gd name="connsiteX1" fmla="*/ 218947 w 437895"/>
              <a:gd name="connsiteY1" fmla="*/ 6350 h 453644"/>
              <a:gd name="connsiteX2" fmla="*/ 431545 w 437895"/>
              <a:gd name="connsiteY2" fmla="*/ 226822 h 453644"/>
              <a:gd name="connsiteX3" fmla="*/ 218947 w 437895"/>
              <a:gd name="connsiteY3" fmla="*/ 447294 h 453644"/>
              <a:gd name="connsiteX4" fmla="*/ 6350 w 437895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95" h="453644">
                <a:moveTo>
                  <a:pt x="6350" y="226822"/>
                </a:moveTo>
                <a:cubicBezTo>
                  <a:pt x="6350" y="105028"/>
                  <a:pt x="101600" y="6350"/>
                  <a:pt x="218947" y="6350"/>
                </a:cubicBezTo>
                <a:cubicBezTo>
                  <a:pt x="336422" y="6350"/>
                  <a:pt x="431545" y="105028"/>
                  <a:pt x="431545" y="226822"/>
                </a:cubicBezTo>
                <a:cubicBezTo>
                  <a:pt x="431545" y="348488"/>
                  <a:pt x="336422" y="447294"/>
                  <a:pt x="218947" y="447294"/>
                </a:cubicBezTo>
                <a:cubicBezTo>
                  <a:pt x="101600" y="447294"/>
                  <a:pt x="6350" y="348488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83375" y="3461258"/>
            <a:ext cx="425195" cy="440816"/>
          </a:xfrm>
          <a:custGeom>
            <a:avLst/>
            <a:gdLst>
              <a:gd name="connsiteX0" fmla="*/ 0 w 425195"/>
              <a:gd name="connsiteY0" fmla="*/ 220471 h 440816"/>
              <a:gd name="connsiteX1" fmla="*/ 212597 w 425195"/>
              <a:gd name="connsiteY1" fmla="*/ 0 h 440816"/>
              <a:gd name="connsiteX2" fmla="*/ 425195 w 425195"/>
              <a:gd name="connsiteY2" fmla="*/ 220471 h 440816"/>
              <a:gd name="connsiteX3" fmla="*/ 212597 w 425195"/>
              <a:gd name="connsiteY3" fmla="*/ 440816 h 440816"/>
              <a:gd name="connsiteX4" fmla="*/ 0 w 425195"/>
              <a:gd name="connsiteY4" fmla="*/ 220471 h 440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95" h="440816">
                <a:moveTo>
                  <a:pt x="0" y="220471"/>
                </a:moveTo>
                <a:cubicBezTo>
                  <a:pt x="0" y="98678"/>
                  <a:pt x="95250" y="0"/>
                  <a:pt x="212597" y="0"/>
                </a:cubicBezTo>
                <a:cubicBezTo>
                  <a:pt x="329945" y="0"/>
                  <a:pt x="425195" y="98678"/>
                  <a:pt x="425195" y="220471"/>
                </a:cubicBezTo>
                <a:cubicBezTo>
                  <a:pt x="425195" y="342138"/>
                  <a:pt x="329945" y="440816"/>
                  <a:pt x="212597" y="440816"/>
                </a:cubicBezTo>
                <a:cubicBezTo>
                  <a:pt x="95250" y="440816"/>
                  <a:pt x="0" y="342138"/>
                  <a:pt x="0" y="22047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77025" y="3454908"/>
            <a:ext cx="437895" cy="453516"/>
          </a:xfrm>
          <a:custGeom>
            <a:avLst/>
            <a:gdLst>
              <a:gd name="connsiteX0" fmla="*/ 6350 w 437895"/>
              <a:gd name="connsiteY0" fmla="*/ 226821 h 453516"/>
              <a:gd name="connsiteX1" fmla="*/ 218947 w 437895"/>
              <a:gd name="connsiteY1" fmla="*/ 6350 h 453516"/>
              <a:gd name="connsiteX2" fmla="*/ 431545 w 437895"/>
              <a:gd name="connsiteY2" fmla="*/ 226821 h 453516"/>
              <a:gd name="connsiteX3" fmla="*/ 218947 w 437895"/>
              <a:gd name="connsiteY3" fmla="*/ 447166 h 453516"/>
              <a:gd name="connsiteX4" fmla="*/ 6350 w 437895"/>
              <a:gd name="connsiteY4" fmla="*/ 226821 h 453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95" h="453516">
                <a:moveTo>
                  <a:pt x="6350" y="226821"/>
                </a:moveTo>
                <a:cubicBezTo>
                  <a:pt x="6350" y="105028"/>
                  <a:pt x="101600" y="6350"/>
                  <a:pt x="218947" y="6350"/>
                </a:cubicBezTo>
                <a:cubicBezTo>
                  <a:pt x="336295" y="6350"/>
                  <a:pt x="431545" y="105028"/>
                  <a:pt x="431545" y="226821"/>
                </a:cubicBezTo>
                <a:cubicBezTo>
                  <a:pt x="431545" y="348488"/>
                  <a:pt x="336295" y="447166"/>
                  <a:pt x="218947" y="447166"/>
                </a:cubicBezTo>
                <a:cubicBezTo>
                  <a:pt x="101600" y="447166"/>
                  <a:pt x="6350" y="348488"/>
                  <a:pt x="6350" y="22682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16598" y="2812669"/>
            <a:ext cx="106172" cy="169290"/>
          </a:xfrm>
          <a:custGeom>
            <a:avLst/>
            <a:gdLst>
              <a:gd name="connsiteX0" fmla="*/ 6350 w 106172"/>
              <a:gd name="connsiteY0" fmla="*/ 6350 h 169290"/>
              <a:gd name="connsiteX1" fmla="*/ 99822 w 106172"/>
              <a:gd name="connsiteY1" fmla="*/ 162941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290">
                <a:moveTo>
                  <a:pt x="6350" y="6350"/>
                </a:moveTo>
                <a:lnTo>
                  <a:pt x="99822" y="1629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80479" y="2913760"/>
            <a:ext cx="425069" cy="440944"/>
          </a:xfrm>
          <a:custGeom>
            <a:avLst/>
            <a:gdLst>
              <a:gd name="connsiteX0" fmla="*/ 0 w 425069"/>
              <a:gd name="connsiteY0" fmla="*/ 220472 h 440944"/>
              <a:gd name="connsiteX1" fmla="*/ 212598 w 425069"/>
              <a:gd name="connsiteY1" fmla="*/ 0 h 440944"/>
              <a:gd name="connsiteX2" fmla="*/ 425069 w 425069"/>
              <a:gd name="connsiteY2" fmla="*/ 220472 h 440944"/>
              <a:gd name="connsiteX3" fmla="*/ 212598 w 425069"/>
              <a:gd name="connsiteY3" fmla="*/ 440944 h 440944"/>
              <a:gd name="connsiteX4" fmla="*/ 0 w 425069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9" h="440944">
                <a:moveTo>
                  <a:pt x="0" y="220472"/>
                </a:moveTo>
                <a:cubicBezTo>
                  <a:pt x="0" y="98806"/>
                  <a:pt x="95123" y="0"/>
                  <a:pt x="212598" y="0"/>
                </a:cubicBezTo>
                <a:cubicBezTo>
                  <a:pt x="329946" y="0"/>
                  <a:pt x="425069" y="98806"/>
                  <a:pt x="425069" y="220472"/>
                </a:cubicBezTo>
                <a:cubicBezTo>
                  <a:pt x="425069" y="342265"/>
                  <a:pt x="329946" y="440944"/>
                  <a:pt x="212598" y="440944"/>
                </a:cubicBezTo>
                <a:cubicBezTo>
                  <a:pt x="95123" y="440944"/>
                  <a:pt x="0" y="342265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74129" y="2907410"/>
            <a:ext cx="437769" cy="453644"/>
          </a:xfrm>
          <a:custGeom>
            <a:avLst/>
            <a:gdLst>
              <a:gd name="connsiteX0" fmla="*/ 6350 w 437769"/>
              <a:gd name="connsiteY0" fmla="*/ 226822 h 453644"/>
              <a:gd name="connsiteX1" fmla="*/ 218948 w 437769"/>
              <a:gd name="connsiteY1" fmla="*/ 6350 h 453644"/>
              <a:gd name="connsiteX2" fmla="*/ 431419 w 437769"/>
              <a:gd name="connsiteY2" fmla="*/ 226822 h 453644"/>
              <a:gd name="connsiteX3" fmla="*/ 218948 w 437769"/>
              <a:gd name="connsiteY3" fmla="*/ 447294 h 453644"/>
              <a:gd name="connsiteX4" fmla="*/ 6350 w 437769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9" h="453644">
                <a:moveTo>
                  <a:pt x="6350" y="226822"/>
                </a:moveTo>
                <a:cubicBezTo>
                  <a:pt x="6350" y="105156"/>
                  <a:pt x="101473" y="6350"/>
                  <a:pt x="218948" y="6350"/>
                </a:cubicBezTo>
                <a:cubicBezTo>
                  <a:pt x="336296" y="6350"/>
                  <a:pt x="431419" y="105156"/>
                  <a:pt x="431419" y="226822"/>
                </a:cubicBezTo>
                <a:cubicBezTo>
                  <a:pt x="431419" y="348615"/>
                  <a:pt x="336296" y="447294"/>
                  <a:pt x="218948" y="447294"/>
                </a:cubicBezTo>
                <a:cubicBezTo>
                  <a:pt x="101473" y="447294"/>
                  <a:pt x="6350" y="348615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88050" y="2832861"/>
            <a:ext cx="106172" cy="169290"/>
          </a:xfrm>
          <a:custGeom>
            <a:avLst/>
            <a:gdLst>
              <a:gd name="connsiteX0" fmla="*/ 6350 w 106172"/>
              <a:gd name="connsiteY0" fmla="*/ 162941 h 169290"/>
              <a:gd name="connsiteX1" fmla="*/ 99821 w 106172"/>
              <a:gd name="connsiteY1" fmla="*/ 6350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290">
                <a:moveTo>
                  <a:pt x="6350" y="162941"/>
                </a:moveTo>
                <a:lnTo>
                  <a:pt x="998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4254" y="3476116"/>
            <a:ext cx="425069" cy="440944"/>
          </a:xfrm>
          <a:custGeom>
            <a:avLst/>
            <a:gdLst>
              <a:gd name="connsiteX0" fmla="*/ 0 w 425069"/>
              <a:gd name="connsiteY0" fmla="*/ 220472 h 440944"/>
              <a:gd name="connsiteX1" fmla="*/ 212598 w 425069"/>
              <a:gd name="connsiteY1" fmla="*/ 0 h 440944"/>
              <a:gd name="connsiteX2" fmla="*/ 425069 w 425069"/>
              <a:gd name="connsiteY2" fmla="*/ 220472 h 440944"/>
              <a:gd name="connsiteX3" fmla="*/ 212598 w 425069"/>
              <a:gd name="connsiteY3" fmla="*/ 440944 h 440944"/>
              <a:gd name="connsiteX4" fmla="*/ 0 w 425069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9" h="440944">
                <a:moveTo>
                  <a:pt x="0" y="220472"/>
                </a:moveTo>
                <a:cubicBezTo>
                  <a:pt x="0" y="98679"/>
                  <a:pt x="95123" y="0"/>
                  <a:pt x="212598" y="0"/>
                </a:cubicBezTo>
                <a:cubicBezTo>
                  <a:pt x="329946" y="0"/>
                  <a:pt x="425069" y="98679"/>
                  <a:pt x="425069" y="220472"/>
                </a:cubicBezTo>
                <a:cubicBezTo>
                  <a:pt x="425069" y="342265"/>
                  <a:pt x="329946" y="440944"/>
                  <a:pt x="212598" y="440944"/>
                </a:cubicBezTo>
                <a:cubicBezTo>
                  <a:pt x="95123" y="440944"/>
                  <a:pt x="0" y="342265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7904" y="3469766"/>
            <a:ext cx="437769" cy="453644"/>
          </a:xfrm>
          <a:custGeom>
            <a:avLst/>
            <a:gdLst>
              <a:gd name="connsiteX0" fmla="*/ 6350 w 437769"/>
              <a:gd name="connsiteY0" fmla="*/ 226822 h 453644"/>
              <a:gd name="connsiteX1" fmla="*/ 218948 w 437769"/>
              <a:gd name="connsiteY1" fmla="*/ 6350 h 453644"/>
              <a:gd name="connsiteX2" fmla="*/ 431419 w 437769"/>
              <a:gd name="connsiteY2" fmla="*/ 226822 h 453644"/>
              <a:gd name="connsiteX3" fmla="*/ 218948 w 437769"/>
              <a:gd name="connsiteY3" fmla="*/ 447294 h 453644"/>
              <a:gd name="connsiteX4" fmla="*/ 6350 w 437769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9" h="453644">
                <a:moveTo>
                  <a:pt x="6350" y="226822"/>
                </a:moveTo>
                <a:cubicBezTo>
                  <a:pt x="6350" y="105029"/>
                  <a:pt x="101473" y="6350"/>
                  <a:pt x="218948" y="6350"/>
                </a:cubicBezTo>
                <a:cubicBezTo>
                  <a:pt x="336296" y="6350"/>
                  <a:pt x="431419" y="105029"/>
                  <a:pt x="431419" y="226822"/>
                </a:cubicBezTo>
                <a:cubicBezTo>
                  <a:pt x="431419" y="348615"/>
                  <a:pt x="336296" y="447294"/>
                  <a:pt x="218948" y="447294"/>
                </a:cubicBezTo>
                <a:cubicBezTo>
                  <a:pt x="101473" y="447294"/>
                  <a:pt x="6350" y="348615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9214" y="3346196"/>
            <a:ext cx="106045" cy="169290"/>
          </a:xfrm>
          <a:custGeom>
            <a:avLst/>
            <a:gdLst>
              <a:gd name="connsiteX0" fmla="*/ 6350 w 106045"/>
              <a:gd name="connsiteY0" fmla="*/ 162940 h 169290"/>
              <a:gd name="connsiteX1" fmla="*/ 99695 w 106045"/>
              <a:gd name="connsiteY1" fmla="*/ 6350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045" h="169290">
                <a:moveTo>
                  <a:pt x="6350" y="162940"/>
                </a:moveTo>
                <a:lnTo>
                  <a:pt x="9969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02832" y="3331336"/>
            <a:ext cx="106172" cy="169290"/>
          </a:xfrm>
          <a:custGeom>
            <a:avLst/>
            <a:gdLst>
              <a:gd name="connsiteX0" fmla="*/ 6350 w 106172"/>
              <a:gd name="connsiteY0" fmla="*/ 162941 h 169290"/>
              <a:gd name="connsiteX1" fmla="*/ 99822 w 106172"/>
              <a:gd name="connsiteY1" fmla="*/ 6350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290">
                <a:moveTo>
                  <a:pt x="6350" y="162941"/>
                </a:moveTo>
                <a:lnTo>
                  <a:pt x="998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2445" y="2917063"/>
            <a:ext cx="106172" cy="169290"/>
          </a:xfrm>
          <a:custGeom>
            <a:avLst/>
            <a:gdLst>
              <a:gd name="connsiteX0" fmla="*/ 6350 w 106172"/>
              <a:gd name="connsiteY0" fmla="*/ 162941 h 169290"/>
              <a:gd name="connsiteX1" fmla="*/ 99821 w 106172"/>
              <a:gd name="connsiteY1" fmla="*/ 6350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290">
                <a:moveTo>
                  <a:pt x="6350" y="162941"/>
                </a:moveTo>
                <a:lnTo>
                  <a:pt x="998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77025" y="3310001"/>
            <a:ext cx="106172" cy="169290"/>
          </a:xfrm>
          <a:custGeom>
            <a:avLst/>
            <a:gdLst>
              <a:gd name="connsiteX0" fmla="*/ 6350 w 106172"/>
              <a:gd name="connsiteY0" fmla="*/ 6350 h 169290"/>
              <a:gd name="connsiteX1" fmla="*/ 99821 w 106172"/>
              <a:gd name="connsiteY1" fmla="*/ 162940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290">
                <a:moveTo>
                  <a:pt x="6350" y="6350"/>
                </a:moveTo>
                <a:lnTo>
                  <a:pt x="99821" y="16294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26355" y="2918079"/>
            <a:ext cx="106172" cy="169290"/>
          </a:xfrm>
          <a:custGeom>
            <a:avLst/>
            <a:gdLst>
              <a:gd name="connsiteX0" fmla="*/ 6350 w 106172"/>
              <a:gd name="connsiteY0" fmla="*/ 6350 h 169290"/>
              <a:gd name="connsiteX1" fmla="*/ 99822 w 106172"/>
              <a:gd name="connsiteY1" fmla="*/ 162941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290">
                <a:moveTo>
                  <a:pt x="6350" y="6350"/>
                </a:moveTo>
                <a:lnTo>
                  <a:pt x="99822" y="1629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42308" y="3431413"/>
            <a:ext cx="106172" cy="169290"/>
          </a:xfrm>
          <a:custGeom>
            <a:avLst/>
            <a:gdLst>
              <a:gd name="connsiteX0" fmla="*/ 6350 w 106172"/>
              <a:gd name="connsiteY0" fmla="*/ 6350 h 169290"/>
              <a:gd name="connsiteX1" fmla="*/ 99821 w 106172"/>
              <a:gd name="connsiteY1" fmla="*/ 162940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290">
                <a:moveTo>
                  <a:pt x="6350" y="6350"/>
                </a:moveTo>
                <a:lnTo>
                  <a:pt x="99821" y="16294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0560" y="3430396"/>
            <a:ext cx="106045" cy="169290"/>
          </a:xfrm>
          <a:custGeom>
            <a:avLst/>
            <a:gdLst>
              <a:gd name="connsiteX0" fmla="*/ 6350 w 106045"/>
              <a:gd name="connsiteY0" fmla="*/ 162941 h 169290"/>
              <a:gd name="connsiteX1" fmla="*/ 99695 w 106045"/>
              <a:gd name="connsiteY1" fmla="*/ 6350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045" h="169290">
                <a:moveTo>
                  <a:pt x="6350" y="162941"/>
                </a:moveTo>
                <a:lnTo>
                  <a:pt x="9969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9244" y="2381376"/>
            <a:ext cx="522986" cy="163956"/>
          </a:xfrm>
          <a:custGeom>
            <a:avLst/>
            <a:gdLst>
              <a:gd name="connsiteX0" fmla="*/ 516635 w 522986"/>
              <a:gd name="connsiteY0" fmla="*/ 6350 h 163956"/>
              <a:gd name="connsiteX1" fmla="*/ 6350 w 522986"/>
              <a:gd name="connsiteY1" fmla="*/ 157607 h 1639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2986" h="163956">
                <a:moveTo>
                  <a:pt x="516635" y="6350"/>
                </a:moveTo>
                <a:lnTo>
                  <a:pt x="6350" y="15760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76247" y="1524000"/>
            <a:ext cx="425069" cy="440944"/>
          </a:xfrm>
          <a:custGeom>
            <a:avLst/>
            <a:gdLst>
              <a:gd name="connsiteX0" fmla="*/ 0 w 425069"/>
              <a:gd name="connsiteY0" fmla="*/ 220472 h 440944"/>
              <a:gd name="connsiteX1" fmla="*/ 212471 w 425069"/>
              <a:gd name="connsiteY1" fmla="*/ 0 h 440944"/>
              <a:gd name="connsiteX2" fmla="*/ 425069 w 425069"/>
              <a:gd name="connsiteY2" fmla="*/ 220472 h 440944"/>
              <a:gd name="connsiteX3" fmla="*/ 212471 w 425069"/>
              <a:gd name="connsiteY3" fmla="*/ 440944 h 440944"/>
              <a:gd name="connsiteX4" fmla="*/ 0 w 425069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9" h="440944">
                <a:moveTo>
                  <a:pt x="0" y="220472"/>
                </a:moveTo>
                <a:cubicBezTo>
                  <a:pt x="0" y="98678"/>
                  <a:pt x="95123" y="0"/>
                  <a:pt x="212471" y="0"/>
                </a:cubicBezTo>
                <a:cubicBezTo>
                  <a:pt x="329946" y="0"/>
                  <a:pt x="425069" y="98678"/>
                  <a:pt x="425069" y="220472"/>
                </a:cubicBezTo>
                <a:cubicBezTo>
                  <a:pt x="425069" y="342264"/>
                  <a:pt x="329946" y="440944"/>
                  <a:pt x="212471" y="440944"/>
                </a:cubicBezTo>
                <a:cubicBezTo>
                  <a:pt x="95123" y="440944"/>
                  <a:pt x="0" y="342264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69897" y="1517650"/>
            <a:ext cx="437769" cy="453644"/>
          </a:xfrm>
          <a:custGeom>
            <a:avLst/>
            <a:gdLst>
              <a:gd name="connsiteX0" fmla="*/ 6350 w 437769"/>
              <a:gd name="connsiteY0" fmla="*/ 226822 h 453644"/>
              <a:gd name="connsiteX1" fmla="*/ 218821 w 437769"/>
              <a:gd name="connsiteY1" fmla="*/ 6350 h 453644"/>
              <a:gd name="connsiteX2" fmla="*/ 431419 w 437769"/>
              <a:gd name="connsiteY2" fmla="*/ 226822 h 453644"/>
              <a:gd name="connsiteX3" fmla="*/ 218821 w 437769"/>
              <a:gd name="connsiteY3" fmla="*/ 447294 h 453644"/>
              <a:gd name="connsiteX4" fmla="*/ 6350 w 437769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9" h="453644">
                <a:moveTo>
                  <a:pt x="6350" y="226822"/>
                </a:moveTo>
                <a:cubicBezTo>
                  <a:pt x="6350" y="105028"/>
                  <a:pt x="101473" y="6350"/>
                  <a:pt x="218821" y="6350"/>
                </a:cubicBezTo>
                <a:cubicBezTo>
                  <a:pt x="336296" y="6350"/>
                  <a:pt x="431419" y="105028"/>
                  <a:pt x="431419" y="226822"/>
                </a:cubicBezTo>
                <a:cubicBezTo>
                  <a:pt x="431419" y="348614"/>
                  <a:pt x="336296" y="447294"/>
                  <a:pt x="218821" y="447294"/>
                </a:cubicBezTo>
                <a:cubicBezTo>
                  <a:pt x="101473" y="447294"/>
                  <a:pt x="6350" y="348614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7664" y="2118232"/>
            <a:ext cx="425119" cy="440944"/>
          </a:xfrm>
          <a:custGeom>
            <a:avLst/>
            <a:gdLst>
              <a:gd name="connsiteX0" fmla="*/ 0 w 425119"/>
              <a:gd name="connsiteY0" fmla="*/ 220472 h 440944"/>
              <a:gd name="connsiteX1" fmla="*/ 212559 w 425119"/>
              <a:gd name="connsiteY1" fmla="*/ 0 h 440944"/>
              <a:gd name="connsiteX2" fmla="*/ 425119 w 425119"/>
              <a:gd name="connsiteY2" fmla="*/ 220472 h 440944"/>
              <a:gd name="connsiteX3" fmla="*/ 212559 w 425119"/>
              <a:gd name="connsiteY3" fmla="*/ 440944 h 440944"/>
              <a:gd name="connsiteX4" fmla="*/ 0 w 425119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19" h="440944">
                <a:moveTo>
                  <a:pt x="0" y="220472"/>
                </a:moveTo>
                <a:cubicBezTo>
                  <a:pt x="0" y="98679"/>
                  <a:pt x="95161" y="0"/>
                  <a:pt x="212559" y="0"/>
                </a:cubicBezTo>
                <a:cubicBezTo>
                  <a:pt x="329946" y="0"/>
                  <a:pt x="425119" y="98679"/>
                  <a:pt x="425119" y="220472"/>
                </a:cubicBezTo>
                <a:cubicBezTo>
                  <a:pt x="425119" y="342265"/>
                  <a:pt x="329946" y="440944"/>
                  <a:pt x="212559" y="440944"/>
                </a:cubicBezTo>
                <a:cubicBezTo>
                  <a:pt x="95161" y="440944"/>
                  <a:pt x="0" y="342265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1314" y="2111882"/>
            <a:ext cx="437819" cy="453644"/>
          </a:xfrm>
          <a:custGeom>
            <a:avLst/>
            <a:gdLst>
              <a:gd name="connsiteX0" fmla="*/ 6350 w 437819"/>
              <a:gd name="connsiteY0" fmla="*/ 226822 h 453644"/>
              <a:gd name="connsiteX1" fmla="*/ 218909 w 437819"/>
              <a:gd name="connsiteY1" fmla="*/ 6350 h 453644"/>
              <a:gd name="connsiteX2" fmla="*/ 431469 w 437819"/>
              <a:gd name="connsiteY2" fmla="*/ 226822 h 453644"/>
              <a:gd name="connsiteX3" fmla="*/ 218909 w 437819"/>
              <a:gd name="connsiteY3" fmla="*/ 447294 h 453644"/>
              <a:gd name="connsiteX4" fmla="*/ 6350 w 437819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19" h="453644">
                <a:moveTo>
                  <a:pt x="6350" y="226822"/>
                </a:moveTo>
                <a:cubicBezTo>
                  <a:pt x="6350" y="105029"/>
                  <a:pt x="101511" y="6350"/>
                  <a:pt x="218909" y="6350"/>
                </a:cubicBezTo>
                <a:cubicBezTo>
                  <a:pt x="336296" y="6350"/>
                  <a:pt x="431469" y="105029"/>
                  <a:pt x="431469" y="226822"/>
                </a:cubicBezTo>
                <a:cubicBezTo>
                  <a:pt x="431469" y="348615"/>
                  <a:pt x="336296" y="447294"/>
                  <a:pt x="218909" y="447294"/>
                </a:cubicBezTo>
                <a:cubicBezTo>
                  <a:pt x="101511" y="447294"/>
                  <a:pt x="6350" y="348615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30882" y="2073529"/>
            <a:ext cx="425195" cy="440944"/>
          </a:xfrm>
          <a:custGeom>
            <a:avLst/>
            <a:gdLst>
              <a:gd name="connsiteX0" fmla="*/ 0 w 425195"/>
              <a:gd name="connsiteY0" fmla="*/ 220472 h 440944"/>
              <a:gd name="connsiteX1" fmla="*/ 212597 w 425195"/>
              <a:gd name="connsiteY1" fmla="*/ 0 h 440944"/>
              <a:gd name="connsiteX2" fmla="*/ 425195 w 425195"/>
              <a:gd name="connsiteY2" fmla="*/ 220472 h 440944"/>
              <a:gd name="connsiteX3" fmla="*/ 212597 w 425195"/>
              <a:gd name="connsiteY3" fmla="*/ 440944 h 440944"/>
              <a:gd name="connsiteX4" fmla="*/ 0 w 425195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95" h="440944">
                <a:moveTo>
                  <a:pt x="0" y="220472"/>
                </a:moveTo>
                <a:cubicBezTo>
                  <a:pt x="0" y="98678"/>
                  <a:pt x="95250" y="0"/>
                  <a:pt x="212597" y="0"/>
                </a:cubicBezTo>
                <a:cubicBezTo>
                  <a:pt x="329945" y="0"/>
                  <a:pt x="425195" y="98678"/>
                  <a:pt x="425195" y="220472"/>
                </a:cubicBezTo>
                <a:cubicBezTo>
                  <a:pt x="425195" y="342264"/>
                  <a:pt x="329945" y="440944"/>
                  <a:pt x="212597" y="440944"/>
                </a:cubicBezTo>
                <a:cubicBezTo>
                  <a:pt x="95250" y="440944"/>
                  <a:pt x="0" y="342264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4532" y="2067179"/>
            <a:ext cx="437895" cy="453644"/>
          </a:xfrm>
          <a:custGeom>
            <a:avLst/>
            <a:gdLst>
              <a:gd name="connsiteX0" fmla="*/ 6350 w 437895"/>
              <a:gd name="connsiteY0" fmla="*/ 226822 h 453644"/>
              <a:gd name="connsiteX1" fmla="*/ 218947 w 437895"/>
              <a:gd name="connsiteY1" fmla="*/ 6350 h 453644"/>
              <a:gd name="connsiteX2" fmla="*/ 431545 w 437895"/>
              <a:gd name="connsiteY2" fmla="*/ 226822 h 453644"/>
              <a:gd name="connsiteX3" fmla="*/ 218947 w 437895"/>
              <a:gd name="connsiteY3" fmla="*/ 447294 h 453644"/>
              <a:gd name="connsiteX4" fmla="*/ 6350 w 437895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95" h="453644">
                <a:moveTo>
                  <a:pt x="6350" y="226822"/>
                </a:moveTo>
                <a:cubicBezTo>
                  <a:pt x="6350" y="105028"/>
                  <a:pt x="101600" y="6350"/>
                  <a:pt x="218947" y="6350"/>
                </a:cubicBezTo>
                <a:cubicBezTo>
                  <a:pt x="336295" y="6350"/>
                  <a:pt x="431545" y="105028"/>
                  <a:pt x="431545" y="226822"/>
                </a:cubicBezTo>
                <a:cubicBezTo>
                  <a:pt x="431545" y="348614"/>
                  <a:pt x="336295" y="447294"/>
                  <a:pt x="218947" y="447294"/>
                </a:cubicBezTo>
                <a:cubicBezTo>
                  <a:pt x="101600" y="447294"/>
                  <a:pt x="6350" y="348614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28928" y="1888235"/>
            <a:ext cx="409041" cy="320547"/>
          </a:xfrm>
          <a:custGeom>
            <a:avLst/>
            <a:gdLst>
              <a:gd name="connsiteX0" fmla="*/ 402691 w 409041"/>
              <a:gd name="connsiteY0" fmla="*/ 6350 h 320547"/>
              <a:gd name="connsiteX1" fmla="*/ 6350 w 409041"/>
              <a:gd name="connsiteY1" fmla="*/ 314198 h 3205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041" h="320547">
                <a:moveTo>
                  <a:pt x="402691" y="6350"/>
                </a:moveTo>
                <a:lnTo>
                  <a:pt x="6350" y="3141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75408" y="1852041"/>
            <a:ext cx="409066" cy="320547"/>
          </a:xfrm>
          <a:custGeom>
            <a:avLst/>
            <a:gdLst>
              <a:gd name="connsiteX0" fmla="*/ 6350 w 409066"/>
              <a:gd name="connsiteY0" fmla="*/ 6350 h 320547"/>
              <a:gd name="connsiteX1" fmla="*/ 402717 w 409066"/>
              <a:gd name="connsiteY1" fmla="*/ 314198 h 3205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066" h="320547">
                <a:moveTo>
                  <a:pt x="6350" y="6350"/>
                </a:moveTo>
                <a:lnTo>
                  <a:pt x="402717" y="3141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2587" y="2594355"/>
            <a:ext cx="425119" cy="440817"/>
          </a:xfrm>
          <a:custGeom>
            <a:avLst/>
            <a:gdLst>
              <a:gd name="connsiteX0" fmla="*/ 0 w 425119"/>
              <a:gd name="connsiteY0" fmla="*/ 220472 h 440817"/>
              <a:gd name="connsiteX1" fmla="*/ 212559 w 425119"/>
              <a:gd name="connsiteY1" fmla="*/ 0 h 440817"/>
              <a:gd name="connsiteX2" fmla="*/ 425119 w 425119"/>
              <a:gd name="connsiteY2" fmla="*/ 220472 h 440817"/>
              <a:gd name="connsiteX3" fmla="*/ 212559 w 425119"/>
              <a:gd name="connsiteY3" fmla="*/ 440817 h 440817"/>
              <a:gd name="connsiteX4" fmla="*/ 0 w 425119"/>
              <a:gd name="connsiteY4" fmla="*/ 220472 h 440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19" h="440817">
                <a:moveTo>
                  <a:pt x="0" y="220472"/>
                </a:moveTo>
                <a:cubicBezTo>
                  <a:pt x="0" y="98679"/>
                  <a:pt x="95161" y="0"/>
                  <a:pt x="212559" y="0"/>
                </a:cubicBezTo>
                <a:cubicBezTo>
                  <a:pt x="329958" y="0"/>
                  <a:pt x="425119" y="98679"/>
                  <a:pt x="425119" y="220472"/>
                </a:cubicBezTo>
                <a:cubicBezTo>
                  <a:pt x="425119" y="342138"/>
                  <a:pt x="329958" y="440817"/>
                  <a:pt x="212559" y="440817"/>
                </a:cubicBezTo>
                <a:cubicBezTo>
                  <a:pt x="95161" y="440817"/>
                  <a:pt x="0" y="342138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6237" y="2588005"/>
            <a:ext cx="437819" cy="453517"/>
          </a:xfrm>
          <a:custGeom>
            <a:avLst/>
            <a:gdLst>
              <a:gd name="connsiteX0" fmla="*/ 6350 w 437819"/>
              <a:gd name="connsiteY0" fmla="*/ 226822 h 453517"/>
              <a:gd name="connsiteX1" fmla="*/ 218909 w 437819"/>
              <a:gd name="connsiteY1" fmla="*/ 6350 h 453517"/>
              <a:gd name="connsiteX2" fmla="*/ 431469 w 437819"/>
              <a:gd name="connsiteY2" fmla="*/ 226822 h 453517"/>
              <a:gd name="connsiteX3" fmla="*/ 218909 w 437819"/>
              <a:gd name="connsiteY3" fmla="*/ 447167 h 453517"/>
              <a:gd name="connsiteX4" fmla="*/ 6350 w 437819"/>
              <a:gd name="connsiteY4" fmla="*/ 226822 h 4535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19" h="453517">
                <a:moveTo>
                  <a:pt x="6350" y="226822"/>
                </a:moveTo>
                <a:cubicBezTo>
                  <a:pt x="6350" y="105029"/>
                  <a:pt x="101511" y="6350"/>
                  <a:pt x="218909" y="6350"/>
                </a:cubicBezTo>
                <a:cubicBezTo>
                  <a:pt x="336308" y="6350"/>
                  <a:pt x="431469" y="105029"/>
                  <a:pt x="431469" y="226822"/>
                </a:cubicBezTo>
                <a:cubicBezTo>
                  <a:pt x="431469" y="348488"/>
                  <a:pt x="336308" y="447167"/>
                  <a:pt x="218909" y="447167"/>
                </a:cubicBezTo>
                <a:cubicBezTo>
                  <a:pt x="101511" y="447167"/>
                  <a:pt x="6350" y="348488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5070" y="3078860"/>
            <a:ext cx="425119" cy="440944"/>
          </a:xfrm>
          <a:custGeom>
            <a:avLst/>
            <a:gdLst>
              <a:gd name="connsiteX0" fmla="*/ 0 w 425119"/>
              <a:gd name="connsiteY0" fmla="*/ 220472 h 440944"/>
              <a:gd name="connsiteX1" fmla="*/ 212559 w 425119"/>
              <a:gd name="connsiteY1" fmla="*/ 0 h 440944"/>
              <a:gd name="connsiteX2" fmla="*/ 425119 w 425119"/>
              <a:gd name="connsiteY2" fmla="*/ 220472 h 440944"/>
              <a:gd name="connsiteX3" fmla="*/ 212559 w 425119"/>
              <a:gd name="connsiteY3" fmla="*/ 440944 h 440944"/>
              <a:gd name="connsiteX4" fmla="*/ 0 w 425119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19" h="440944">
                <a:moveTo>
                  <a:pt x="0" y="220472"/>
                </a:moveTo>
                <a:cubicBezTo>
                  <a:pt x="0" y="98679"/>
                  <a:pt x="95161" y="0"/>
                  <a:pt x="212559" y="0"/>
                </a:cubicBezTo>
                <a:cubicBezTo>
                  <a:pt x="329946" y="0"/>
                  <a:pt x="425119" y="98679"/>
                  <a:pt x="425119" y="220472"/>
                </a:cubicBezTo>
                <a:cubicBezTo>
                  <a:pt x="425119" y="342265"/>
                  <a:pt x="329946" y="440944"/>
                  <a:pt x="212559" y="440944"/>
                </a:cubicBezTo>
                <a:cubicBezTo>
                  <a:pt x="95161" y="440944"/>
                  <a:pt x="0" y="342265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8720" y="3072510"/>
            <a:ext cx="437819" cy="453644"/>
          </a:xfrm>
          <a:custGeom>
            <a:avLst/>
            <a:gdLst>
              <a:gd name="connsiteX0" fmla="*/ 6350 w 437819"/>
              <a:gd name="connsiteY0" fmla="*/ 226822 h 453644"/>
              <a:gd name="connsiteX1" fmla="*/ 218909 w 437819"/>
              <a:gd name="connsiteY1" fmla="*/ 6350 h 453644"/>
              <a:gd name="connsiteX2" fmla="*/ 431469 w 437819"/>
              <a:gd name="connsiteY2" fmla="*/ 226822 h 453644"/>
              <a:gd name="connsiteX3" fmla="*/ 218909 w 437819"/>
              <a:gd name="connsiteY3" fmla="*/ 447294 h 453644"/>
              <a:gd name="connsiteX4" fmla="*/ 6350 w 437819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19" h="453644">
                <a:moveTo>
                  <a:pt x="6350" y="226822"/>
                </a:moveTo>
                <a:cubicBezTo>
                  <a:pt x="6350" y="105029"/>
                  <a:pt x="101511" y="6350"/>
                  <a:pt x="218909" y="6350"/>
                </a:cubicBezTo>
                <a:cubicBezTo>
                  <a:pt x="336296" y="6350"/>
                  <a:pt x="431469" y="105029"/>
                  <a:pt x="431469" y="226822"/>
                </a:cubicBezTo>
                <a:cubicBezTo>
                  <a:pt x="431469" y="348615"/>
                  <a:pt x="336296" y="447294"/>
                  <a:pt x="218909" y="447294"/>
                </a:cubicBezTo>
                <a:cubicBezTo>
                  <a:pt x="101511" y="447294"/>
                  <a:pt x="6350" y="348615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27061" y="3527297"/>
            <a:ext cx="425132" cy="440817"/>
          </a:xfrm>
          <a:custGeom>
            <a:avLst/>
            <a:gdLst>
              <a:gd name="connsiteX0" fmla="*/ 0 w 425132"/>
              <a:gd name="connsiteY0" fmla="*/ 220345 h 440817"/>
              <a:gd name="connsiteX1" fmla="*/ 212534 w 425132"/>
              <a:gd name="connsiteY1" fmla="*/ 0 h 440817"/>
              <a:gd name="connsiteX2" fmla="*/ 425132 w 425132"/>
              <a:gd name="connsiteY2" fmla="*/ 220345 h 440817"/>
              <a:gd name="connsiteX3" fmla="*/ 212534 w 425132"/>
              <a:gd name="connsiteY3" fmla="*/ 440817 h 440817"/>
              <a:gd name="connsiteX4" fmla="*/ 0 w 425132"/>
              <a:gd name="connsiteY4" fmla="*/ 220345 h 440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32" h="440817">
                <a:moveTo>
                  <a:pt x="0" y="220345"/>
                </a:moveTo>
                <a:cubicBezTo>
                  <a:pt x="0" y="98679"/>
                  <a:pt x="95161" y="0"/>
                  <a:pt x="212534" y="0"/>
                </a:cubicBezTo>
                <a:cubicBezTo>
                  <a:pt x="330009" y="0"/>
                  <a:pt x="425132" y="98679"/>
                  <a:pt x="425132" y="220345"/>
                </a:cubicBezTo>
                <a:cubicBezTo>
                  <a:pt x="425132" y="342138"/>
                  <a:pt x="330009" y="440817"/>
                  <a:pt x="212534" y="440817"/>
                </a:cubicBezTo>
                <a:cubicBezTo>
                  <a:pt x="95161" y="440817"/>
                  <a:pt x="0" y="342138"/>
                  <a:pt x="0" y="22034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20711" y="3520947"/>
            <a:ext cx="437832" cy="453517"/>
          </a:xfrm>
          <a:custGeom>
            <a:avLst/>
            <a:gdLst>
              <a:gd name="connsiteX0" fmla="*/ 6350 w 437832"/>
              <a:gd name="connsiteY0" fmla="*/ 226695 h 453517"/>
              <a:gd name="connsiteX1" fmla="*/ 218884 w 437832"/>
              <a:gd name="connsiteY1" fmla="*/ 6350 h 453517"/>
              <a:gd name="connsiteX2" fmla="*/ 431482 w 437832"/>
              <a:gd name="connsiteY2" fmla="*/ 226695 h 453517"/>
              <a:gd name="connsiteX3" fmla="*/ 218884 w 437832"/>
              <a:gd name="connsiteY3" fmla="*/ 447167 h 453517"/>
              <a:gd name="connsiteX4" fmla="*/ 6350 w 437832"/>
              <a:gd name="connsiteY4" fmla="*/ 226695 h 4535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32" h="453517">
                <a:moveTo>
                  <a:pt x="6350" y="226695"/>
                </a:moveTo>
                <a:cubicBezTo>
                  <a:pt x="6350" y="105029"/>
                  <a:pt x="101511" y="6350"/>
                  <a:pt x="218884" y="6350"/>
                </a:cubicBezTo>
                <a:cubicBezTo>
                  <a:pt x="336359" y="6350"/>
                  <a:pt x="431482" y="105029"/>
                  <a:pt x="431482" y="226695"/>
                </a:cubicBezTo>
                <a:cubicBezTo>
                  <a:pt x="431482" y="348488"/>
                  <a:pt x="336359" y="447167"/>
                  <a:pt x="218884" y="447167"/>
                </a:cubicBezTo>
                <a:cubicBezTo>
                  <a:pt x="101511" y="447167"/>
                  <a:pt x="6350" y="348488"/>
                  <a:pt x="6350" y="22669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7120" y="2552826"/>
            <a:ext cx="425196" cy="440817"/>
          </a:xfrm>
          <a:custGeom>
            <a:avLst/>
            <a:gdLst>
              <a:gd name="connsiteX0" fmla="*/ 0 w 425196"/>
              <a:gd name="connsiteY0" fmla="*/ 220345 h 440817"/>
              <a:gd name="connsiteX1" fmla="*/ 212598 w 425196"/>
              <a:gd name="connsiteY1" fmla="*/ 0 h 440817"/>
              <a:gd name="connsiteX2" fmla="*/ 425196 w 425196"/>
              <a:gd name="connsiteY2" fmla="*/ 220345 h 440817"/>
              <a:gd name="connsiteX3" fmla="*/ 212598 w 425196"/>
              <a:gd name="connsiteY3" fmla="*/ 440817 h 440817"/>
              <a:gd name="connsiteX4" fmla="*/ 0 w 425196"/>
              <a:gd name="connsiteY4" fmla="*/ 220345 h 440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96" h="440817">
                <a:moveTo>
                  <a:pt x="0" y="220345"/>
                </a:moveTo>
                <a:cubicBezTo>
                  <a:pt x="0" y="98679"/>
                  <a:pt x="95250" y="0"/>
                  <a:pt x="212598" y="0"/>
                </a:cubicBezTo>
                <a:cubicBezTo>
                  <a:pt x="329946" y="0"/>
                  <a:pt x="425196" y="98679"/>
                  <a:pt x="425196" y="220345"/>
                </a:cubicBezTo>
                <a:cubicBezTo>
                  <a:pt x="425196" y="342138"/>
                  <a:pt x="329946" y="440817"/>
                  <a:pt x="212598" y="440817"/>
                </a:cubicBezTo>
                <a:cubicBezTo>
                  <a:pt x="95250" y="440817"/>
                  <a:pt x="0" y="342138"/>
                  <a:pt x="0" y="22034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0770" y="2546476"/>
            <a:ext cx="437896" cy="453517"/>
          </a:xfrm>
          <a:custGeom>
            <a:avLst/>
            <a:gdLst>
              <a:gd name="connsiteX0" fmla="*/ 6350 w 437896"/>
              <a:gd name="connsiteY0" fmla="*/ 226695 h 453517"/>
              <a:gd name="connsiteX1" fmla="*/ 218948 w 437896"/>
              <a:gd name="connsiteY1" fmla="*/ 6350 h 453517"/>
              <a:gd name="connsiteX2" fmla="*/ 431546 w 437896"/>
              <a:gd name="connsiteY2" fmla="*/ 226695 h 453517"/>
              <a:gd name="connsiteX3" fmla="*/ 218948 w 437896"/>
              <a:gd name="connsiteY3" fmla="*/ 447167 h 453517"/>
              <a:gd name="connsiteX4" fmla="*/ 6350 w 437896"/>
              <a:gd name="connsiteY4" fmla="*/ 226695 h 4535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96" h="453517">
                <a:moveTo>
                  <a:pt x="6350" y="226695"/>
                </a:moveTo>
                <a:cubicBezTo>
                  <a:pt x="6350" y="105029"/>
                  <a:pt x="101600" y="6350"/>
                  <a:pt x="218948" y="6350"/>
                </a:cubicBezTo>
                <a:cubicBezTo>
                  <a:pt x="336296" y="6350"/>
                  <a:pt x="431546" y="105029"/>
                  <a:pt x="431546" y="226695"/>
                </a:cubicBezTo>
                <a:cubicBezTo>
                  <a:pt x="431546" y="348488"/>
                  <a:pt x="336296" y="447167"/>
                  <a:pt x="218948" y="447167"/>
                </a:cubicBezTo>
                <a:cubicBezTo>
                  <a:pt x="101600" y="447167"/>
                  <a:pt x="6350" y="348488"/>
                  <a:pt x="6350" y="22669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52194" y="3070351"/>
            <a:ext cx="425069" cy="440943"/>
          </a:xfrm>
          <a:custGeom>
            <a:avLst/>
            <a:gdLst>
              <a:gd name="connsiteX0" fmla="*/ 0 w 425069"/>
              <a:gd name="connsiteY0" fmla="*/ 220472 h 440943"/>
              <a:gd name="connsiteX1" fmla="*/ 212598 w 425069"/>
              <a:gd name="connsiteY1" fmla="*/ 0 h 440943"/>
              <a:gd name="connsiteX2" fmla="*/ 425069 w 425069"/>
              <a:gd name="connsiteY2" fmla="*/ 220472 h 440943"/>
              <a:gd name="connsiteX3" fmla="*/ 212598 w 425069"/>
              <a:gd name="connsiteY3" fmla="*/ 440944 h 440943"/>
              <a:gd name="connsiteX4" fmla="*/ 0 w 425069"/>
              <a:gd name="connsiteY4" fmla="*/ 220472 h 4409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9" h="440943">
                <a:moveTo>
                  <a:pt x="0" y="220472"/>
                </a:moveTo>
                <a:cubicBezTo>
                  <a:pt x="0" y="98679"/>
                  <a:pt x="95123" y="0"/>
                  <a:pt x="212598" y="0"/>
                </a:cubicBezTo>
                <a:cubicBezTo>
                  <a:pt x="329945" y="0"/>
                  <a:pt x="425069" y="98679"/>
                  <a:pt x="425069" y="220472"/>
                </a:cubicBezTo>
                <a:cubicBezTo>
                  <a:pt x="425069" y="342264"/>
                  <a:pt x="329945" y="440944"/>
                  <a:pt x="212598" y="440944"/>
                </a:cubicBezTo>
                <a:cubicBezTo>
                  <a:pt x="95123" y="440944"/>
                  <a:pt x="0" y="342264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45844" y="3064001"/>
            <a:ext cx="437769" cy="453643"/>
          </a:xfrm>
          <a:custGeom>
            <a:avLst/>
            <a:gdLst>
              <a:gd name="connsiteX0" fmla="*/ 6350 w 437769"/>
              <a:gd name="connsiteY0" fmla="*/ 226822 h 453643"/>
              <a:gd name="connsiteX1" fmla="*/ 218948 w 437769"/>
              <a:gd name="connsiteY1" fmla="*/ 6350 h 453643"/>
              <a:gd name="connsiteX2" fmla="*/ 431419 w 437769"/>
              <a:gd name="connsiteY2" fmla="*/ 226822 h 453643"/>
              <a:gd name="connsiteX3" fmla="*/ 218948 w 437769"/>
              <a:gd name="connsiteY3" fmla="*/ 447294 h 453643"/>
              <a:gd name="connsiteX4" fmla="*/ 6350 w 437769"/>
              <a:gd name="connsiteY4" fmla="*/ 226822 h 4536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9" h="453643">
                <a:moveTo>
                  <a:pt x="6350" y="226822"/>
                </a:moveTo>
                <a:cubicBezTo>
                  <a:pt x="6350" y="105029"/>
                  <a:pt x="101473" y="6350"/>
                  <a:pt x="218948" y="6350"/>
                </a:cubicBezTo>
                <a:cubicBezTo>
                  <a:pt x="336295" y="6350"/>
                  <a:pt x="431419" y="105029"/>
                  <a:pt x="431419" y="226822"/>
                </a:cubicBezTo>
                <a:cubicBezTo>
                  <a:pt x="431419" y="348614"/>
                  <a:pt x="336295" y="447294"/>
                  <a:pt x="218948" y="447294"/>
                </a:cubicBezTo>
                <a:cubicBezTo>
                  <a:pt x="101473" y="447294"/>
                  <a:pt x="6350" y="348614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48839" y="2538983"/>
            <a:ext cx="425195" cy="440817"/>
          </a:xfrm>
          <a:custGeom>
            <a:avLst/>
            <a:gdLst>
              <a:gd name="connsiteX0" fmla="*/ 0 w 425195"/>
              <a:gd name="connsiteY0" fmla="*/ 220345 h 440817"/>
              <a:gd name="connsiteX1" fmla="*/ 212597 w 425195"/>
              <a:gd name="connsiteY1" fmla="*/ 0 h 440817"/>
              <a:gd name="connsiteX2" fmla="*/ 425195 w 425195"/>
              <a:gd name="connsiteY2" fmla="*/ 220345 h 440817"/>
              <a:gd name="connsiteX3" fmla="*/ 212597 w 425195"/>
              <a:gd name="connsiteY3" fmla="*/ 440817 h 440817"/>
              <a:gd name="connsiteX4" fmla="*/ 0 w 425195"/>
              <a:gd name="connsiteY4" fmla="*/ 220345 h 440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95" h="440817">
                <a:moveTo>
                  <a:pt x="0" y="220345"/>
                </a:moveTo>
                <a:cubicBezTo>
                  <a:pt x="0" y="98679"/>
                  <a:pt x="95250" y="0"/>
                  <a:pt x="212597" y="0"/>
                </a:cubicBezTo>
                <a:cubicBezTo>
                  <a:pt x="329945" y="0"/>
                  <a:pt x="425195" y="98679"/>
                  <a:pt x="425195" y="220345"/>
                </a:cubicBezTo>
                <a:cubicBezTo>
                  <a:pt x="425195" y="342138"/>
                  <a:pt x="329945" y="440817"/>
                  <a:pt x="212597" y="440817"/>
                </a:cubicBezTo>
                <a:cubicBezTo>
                  <a:pt x="95250" y="440817"/>
                  <a:pt x="0" y="342138"/>
                  <a:pt x="0" y="22034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42489" y="2532633"/>
            <a:ext cx="437895" cy="453517"/>
          </a:xfrm>
          <a:custGeom>
            <a:avLst/>
            <a:gdLst>
              <a:gd name="connsiteX0" fmla="*/ 6350 w 437895"/>
              <a:gd name="connsiteY0" fmla="*/ 226695 h 453517"/>
              <a:gd name="connsiteX1" fmla="*/ 218947 w 437895"/>
              <a:gd name="connsiteY1" fmla="*/ 6350 h 453517"/>
              <a:gd name="connsiteX2" fmla="*/ 431545 w 437895"/>
              <a:gd name="connsiteY2" fmla="*/ 226695 h 453517"/>
              <a:gd name="connsiteX3" fmla="*/ 218947 w 437895"/>
              <a:gd name="connsiteY3" fmla="*/ 447167 h 453517"/>
              <a:gd name="connsiteX4" fmla="*/ 6350 w 437895"/>
              <a:gd name="connsiteY4" fmla="*/ 226695 h 4535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95" h="453517">
                <a:moveTo>
                  <a:pt x="6350" y="226695"/>
                </a:moveTo>
                <a:cubicBezTo>
                  <a:pt x="6350" y="105029"/>
                  <a:pt x="101600" y="6350"/>
                  <a:pt x="218947" y="6350"/>
                </a:cubicBezTo>
                <a:cubicBezTo>
                  <a:pt x="336295" y="6350"/>
                  <a:pt x="431545" y="105029"/>
                  <a:pt x="431545" y="226695"/>
                </a:cubicBezTo>
                <a:cubicBezTo>
                  <a:pt x="431545" y="348488"/>
                  <a:pt x="336295" y="447167"/>
                  <a:pt x="218947" y="447167"/>
                </a:cubicBezTo>
                <a:cubicBezTo>
                  <a:pt x="101600" y="447167"/>
                  <a:pt x="6350" y="348488"/>
                  <a:pt x="6350" y="22669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1292" y="3077845"/>
            <a:ext cx="425068" cy="440816"/>
          </a:xfrm>
          <a:custGeom>
            <a:avLst/>
            <a:gdLst>
              <a:gd name="connsiteX0" fmla="*/ 0 w 425068"/>
              <a:gd name="connsiteY0" fmla="*/ 220471 h 440816"/>
              <a:gd name="connsiteX1" fmla="*/ 212597 w 425068"/>
              <a:gd name="connsiteY1" fmla="*/ 0 h 440816"/>
              <a:gd name="connsiteX2" fmla="*/ 425068 w 425068"/>
              <a:gd name="connsiteY2" fmla="*/ 220471 h 440816"/>
              <a:gd name="connsiteX3" fmla="*/ 212597 w 425068"/>
              <a:gd name="connsiteY3" fmla="*/ 440816 h 440816"/>
              <a:gd name="connsiteX4" fmla="*/ 0 w 425068"/>
              <a:gd name="connsiteY4" fmla="*/ 220471 h 440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8" h="440816">
                <a:moveTo>
                  <a:pt x="0" y="220471"/>
                </a:moveTo>
                <a:cubicBezTo>
                  <a:pt x="0" y="98678"/>
                  <a:pt x="95122" y="0"/>
                  <a:pt x="212597" y="0"/>
                </a:cubicBezTo>
                <a:cubicBezTo>
                  <a:pt x="329945" y="0"/>
                  <a:pt x="425068" y="98678"/>
                  <a:pt x="425068" y="220471"/>
                </a:cubicBezTo>
                <a:cubicBezTo>
                  <a:pt x="425068" y="342138"/>
                  <a:pt x="329945" y="440816"/>
                  <a:pt x="212597" y="440816"/>
                </a:cubicBezTo>
                <a:cubicBezTo>
                  <a:pt x="95122" y="440816"/>
                  <a:pt x="0" y="342138"/>
                  <a:pt x="0" y="22047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4942" y="3071495"/>
            <a:ext cx="437768" cy="453516"/>
          </a:xfrm>
          <a:custGeom>
            <a:avLst/>
            <a:gdLst>
              <a:gd name="connsiteX0" fmla="*/ 6350 w 437768"/>
              <a:gd name="connsiteY0" fmla="*/ 226821 h 453516"/>
              <a:gd name="connsiteX1" fmla="*/ 218947 w 437768"/>
              <a:gd name="connsiteY1" fmla="*/ 6350 h 453516"/>
              <a:gd name="connsiteX2" fmla="*/ 431418 w 437768"/>
              <a:gd name="connsiteY2" fmla="*/ 226821 h 453516"/>
              <a:gd name="connsiteX3" fmla="*/ 218947 w 437768"/>
              <a:gd name="connsiteY3" fmla="*/ 447166 h 453516"/>
              <a:gd name="connsiteX4" fmla="*/ 6350 w 437768"/>
              <a:gd name="connsiteY4" fmla="*/ 226821 h 453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8" h="453516">
                <a:moveTo>
                  <a:pt x="6350" y="226821"/>
                </a:moveTo>
                <a:cubicBezTo>
                  <a:pt x="6350" y="105028"/>
                  <a:pt x="101472" y="6350"/>
                  <a:pt x="218947" y="6350"/>
                </a:cubicBezTo>
                <a:cubicBezTo>
                  <a:pt x="336295" y="6350"/>
                  <a:pt x="431418" y="105028"/>
                  <a:pt x="431418" y="226821"/>
                </a:cubicBezTo>
                <a:cubicBezTo>
                  <a:pt x="431418" y="348488"/>
                  <a:pt x="336295" y="447166"/>
                  <a:pt x="218947" y="447166"/>
                </a:cubicBezTo>
                <a:cubicBezTo>
                  <a:pt x="101472" y="447166"/>
                  <a:pt x="6350" y="348488"/>
                  <a:pt x="6350" y="22682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89148" y="2445257"/>
            <a:ext cx="106172" cy="169290"/>
          </a:xfrm>
          <a:custGeom>
            <a:avLst/>
            <a:gdLst>
              <a:gd name="connsiteX0" fmla="*/ 6350 w 106172"/>
              <a:gd name="connsiteY0" fmla="*/ 6350 h 169290"/>
              <a:gd name="connsiteX1" fmla="*/ 99822 w 106172"/>
              <a:gd name="connsiteY1" fmla="*/ 162941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290">
                <a:moveTo>
                  <a:pt x="6350" y="6350"/>
                </a:moveTo>
                <a:lnTo>
                  <a:pt x="99822" y="1629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8397" y="3599688"/>
            <a:ext cx="425069" cy="440943"/>
          </a:xfrm>
          <a:custGeom>
            <a:avLst/>
            <a:gdLst>
              <a:gd name="connsiteX0" fmla="*/ 0 w 425069"/>
              <a:gd name="connsiteY0" fmla="*/ 220471 h 440943"/>
              <a:gd name="connsiteX1" fmla="*/ 212598 w 425069"/>
              <a:gd name="connsiteY1" fmla="*/ 0 h 440943"/>
              <a:gd name="connsiteX2" fmla="*/ 425069 w 425069"/>
              <a:gd name="connsiteY2" fmla="*/ 220471 h 440943"/>
              <a:gd name="connsiteX3" fmla="*/ 212598 w 425069"/>
              <a:gd name="connsiteY3" fmla="*/ 440944 h 440943"/>
              <a:gd name="connsiteX4" fmla="*/ 0 w 425069"/>
              <a:gd name="connsiteY4" fmla="*/ 220471 h 4409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9" h="440943">
                <a:moveTo>
                  <a:pt x="0" y="220471"/>
                </a:moveTo>
                <a:cubicBezTo>
                  <a:pt x="0" y="98678"/>
                  <a:pt x="95123" y="0"/>
                  <a:pt x="212598" y="0"/>
                </a:cubicBezTo>
                <a:cubicBezTo>
                  <a:pt x="329945" y="0"/>
                  <a:pt x="425069" y="98678"/>
                  <a:pt x="425069" y="220471"/>
                </a:cubicBezTo>
                <a:cubicBezTo>
                  <a:pt x="425069" y="342138"/>
                  <a:pt x="329945" y="440944"/>
                  <a:pt x="212598" y="440944"/>
                </a:cubicBezTo>
                <a:cubicBezTo>
                  <a:pt x="95123" y="440944"/>
                  <a:pt x="0" y="342138"/>
                  <a:pt x="0" y="22047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2047" y="3593338"/>
            <a:ext cx="437769" cy="453643"/>
          </a:xfrm>
          <a:custGeom>
            <a:avLst/>
            <a:gdLst>
              <a:gd name="connsiteX0" fmla="*/ 6350 w 437769"/>
              <a:gd name="connsiteY0" fmla="*/ 226821 h 453643"/>
              <a:gd name="connsiteX1" fmla="*/ 218948 w 437769"/>
              <a:gd name="connsiteY1" fmla="*/ 6350 h 453643"/>
              <a:gd name="connsiteX2" fmla="*/ 431419 w 437769"/>
              <a:gd name="connsiteY2" fmla="*/ 226821 h 453643"/>
              <a:gd name="connsiteX3" fmla="*/ 218948 w 437769"/>
              <a:gd name="connsiteY3" fmla="*/ 447294 h 453643"/>
              <a:gd name="connsiteX4" fmla="*/ 6350 w 437769"/>
              <a:gd name="connsiteY4" fmla="*/ 226821 h 4536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9" h="453643">
                <a:moveTo>
                  <a:pt x="6350" y="226821"/>
                </a:moveTo>
                <a:cubicBezTo>
                  <a:pt x="6350" y="105028"/>
                  <a:pt x="101473" y="6350"/>
                  <a:pt x="218948" y="6350"/>
                </a:cubicBezTo>
                <a:cubicBezTo>
                  <a:pt x="336295" y="6350"/>
                  <a:pt x="431419" y="105028"/>
                  <a:pt x="431419" y="226821"/>
                </a:cubicBezTo>
                <a:cubicBezTo>
                  <a:pt x="431419" y="348488"/>
                  <a:pt x="336295" y="447294"/>
                  <a:pt x="218948" y="447294"/>
                </a:cubicBezTo>
                <a:cubicBezTo>
                  <a:pt x="101473" y="447294"/>
                  <a:pt x="6350" y="348488"/>
                  <a:pt x="6350" y="22682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5229" y="3480434"/>
            <a:ext cx="106172" cy="169290"/>
          </a:xfrm>
          <a:custGeom>
            <a:avLst/>
            <a:gdLst>
              <a:gd name="connsiteX0" fmla="*/ 6350 w 106172"/>
              <a:gd name="connsiteY0" fmla="*/ 162941 h 169290"/>
              <a:gd name="connsiteX1" fmla="*/ 99822 w 106172"/>
              <a:gd name="connsiteY1" fmla="*/ 6350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290">
                <a:moveTo>
                  <a:pt x="6350" y="162941"/>
                </a:moveTo>
                <a:lnTo>
                  <a:pt x="998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1310" y="4131055"/>
            <a:ext cx="425196" cy="440944"/>
          </a:xfrm>
          <a:custGeom>
            <a:avLst/>
            <a:gdLst>
              <a:gd name="connsiteX0" fmla="*/ 0 w 425196"/>
              <a:gd name="connsiteY0" fmla="*/ 220472 h 440944"/>
              <a:gd name="connsiteX1" fmla="*/ 212598 w 425196"/>
              <a:gd name="connsiteY1" fmla="*/ 0 h 440944"/>
              <a:gd name="connsiteX2" fmla="*/ 425196 w 425196"/>
              <a:gd name="connsiteY2" fmla="*/ 220472 h 440944"/>
              <a:gd name="connsiteX3" fmla="*/ 212598 w 425196"/>
              <a:gd name="connsiteY3" fmla="*/ 440944 h 440944"/>
              <a:gd name="connsiteX4" fmla="*/ 0 w 425196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96" h="440944">
                <a:moveTo>
                  <a:pt x="0" y="220472"/>
                </a:moveTo>
                <a:cubicBezTo>
                  <a:pt x="0" y="98678"/>
                  <a:pt x="95250" y="0"/>
                  <a:pt x="212598" y="0"/>
                </a:cubicBezTo>
                <a:cubicBezTo>
                  <a:pt x="329946" y="0"/>
                  <a:pt x="425196" y="98678"/>
                  <a:pt x="425196" y="220472"/>
                </a:cubicBezTo>
                <a:cubicBezTo>
                  <a:pt x="425196" y="342265"/>
                  <a:pt x="329946" y="440944"/>
                  <a:pt x="212598" y="440944"/>
                </a:cubicBezTo>
                <a:cubicBezTo>
                  <a:pt x="95250" y="440944"/>
                  <a:pt x="0" y="342265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54960" y="4124705"/>
            <a:ext cx="437896" cy="453644"/>
          </a:xfrm>
          <a:custGeom>
            <a:avLst/>
            <a:gdLst>
              <a:gd name="connsiteX0" fmla="*/ 6350 w 437896"/>
              <a:gd name="connsiteY0" fmla="*/ 226822 h 453644"/>
              <a:gd name="connsiteX1" fmla="*/ 218948 w 437896"/>
              <a:gd name="connsiteY1" fmla="*/ 6350 h 453644"/>
              <a:gd name="connsiteX2" fmla="*/ 431546 w 437896"/>
              <a:gd name="connsiteY2" fmla="*/ 226822 h 453644"/>
              <a:gd name="connsiteX3" fmla="*/ 218948 w 437896"/>
              <a:gd name="connsiteY3" fmla="*/ 447294 h 453644"/>
              <a:gd name="connsiteX4" fmla="*/ 6350 w 437896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96" h="453644">
                <a:moveTo>
                  <a:pt x="6350" y="226822"/>
                </a:moveTo>
                <a:cubicBezTo>
                  <a:pt x="6350" y="105028"/>
                  <a:pt x="101600" y="6350"/>
                  <a:pt x="218948" y="6350"/>
                </a:cubicBezTo>
                <a:cubicBezTo>
                  <a:pt x="336296" y="6350"/>
                  <a:pt x="431546" y="105028"/>
                  <a:pt x="431546" y="226822"/>
                </a:cubicBezTo>
                <a:cubicBezTo>
                  <a:pt x="431546" y="348615"/>
                  <a:pt x="336296" y="447294"/>
                  <a:pt x="218948" y="447294"/>
                </a:cubicBezTo>
                <a:cubicBezTo>
                  <a:pt x="101600" y="447294"/>
                  <a:pt x="6350" y="348615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6117" y="2462276"/>
            <a:ext cx="106172" cy="169290"/>
          </a:xfrm>
          <a:custGeom>
            <a:avLst/>
            <a:gdLst>
              <a:gd name="connsiteX0" fmla="*/ 6350 w 106172"/>
              <a:gd name="connsiteY0" fmla="*/ 162941 h 169290"/>
              <a:gd name="connsiteX1" fmla="*/ 99822 w 106172"/>
              <a:gd name="connsiteY1" fmla="*/ 6350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290">
                <a:moveTo>
                  <a:pt x="6350" y="162941"/>
                </a:moveTo>
                <a:lnTo>
                  <a:pt x="998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21610" y="4018279"/>
            <a:ext cx="106172" cy="169163"/>
          </a:xfrm>
          <a:custGeom>
            <a:avLst/>
            <a:gdLst>
              <a:gd name="connsiteX0" fmla="*/ 6350 w 106172"/>
              <a:gd name="connsiteY0" fmla="*/ 162814 h 169163"/>
              <a:gd name="connsiteX1" fmla="*/ 99822 w 106172"/>
              <a:gd name="connsiteY1" fmla="*/ 6350 h 169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163">
                <a:moveTo>
                  <a:pt x="6350" y="162814"/>
                </a:moveTo>
                <a:lnTo>
                  <a:pt x="998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49575" y="2942589"/>
            <a:ext cx="106172" cy="169290"/>
          </a:xfrm>
          <a:custGeom>
            <a:avLst/>
            <a:gdLst>
              <a:gd name="connsiteX0" fmla="*/ 6350 w 106172"/>
              <a:gd name="connsiteY0" fmla="*/ 6350 h 169290"/>
              <a:gd name="connsiteX1" fmla="*/ 99822 w 106172"/>
              <a:gd name="connsiteY1" fmla="*/ 162941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290">
                <a:moveTo>
                  <a:pt x="6350" y="6350"/>
                </a:moveTo>
                <a:lnTo>
                  <a:pt x="99822" y="1629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3054" y="2970276"/>
            <a:ext cx="106133" cy="169290"/>
          </a:xfrm>
          <a:custGeom>
            <a:avLst/>
            <a:gdLst>
              <a:gd name="connsiteX0" fmla="*/ 6350 w 106133"/>
              <a:gd name="connsiteY0" fmla="*/ 6350 h 169290"/>
              <a:gd name="connsiteX1" fmla="*/ 99783 w 106133"/>
              <a:gd name="connsiteY1" fmla="*/ 162941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33" h="169290">
                <a:moveTo>
                  <a:pt x="6350" y="6350"/>
                </a:moveTo>
                <a:lnTo>
                  <a:pt x="99783" y="1629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8720" y="2494279"/>
            <a:ext cx="106146" cy="169163"/>
          </a:xfrm>
          <a:custGeom>
            <a:avLst/>
            <a:gdLst>
              <a:gd name="connsiteX0" fmla="*/ 6350 w 106146"/>
              <a:gd name="connsiteY0" fmla="*/ 162814 h 169163"/>
              <a:gd name="connsiteX1" fmla="*/ 99796 w 106146"/>
              <a:gd name="connsiteY1" fmla="*/ 6350 h 169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46" h="169163">
                <a:moveTo>
                  <a:pt x="6350" y="162814"/>
                </a:moveTo>
                <a:lnTo>
                  <a:pt x="9979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1684" y="3447415"/>
            <a:ext cx="106146" cy="169290"/>
          </a:xfrm>
          <a:custGeom>
            <a:avLst/>
            <a:gdLst>
              <a:gd name="connsiteX0" fmla="*/ 6350 w 106146"/>
              <a:gd name="connsiteY0" fmla="*/ 6350 h 169290"/>
              <a:gd name="connsiteX1" fmla="*/ 99796 w 106146"/>
              <a:gd name="connsiteY1" fmla="*/ 162940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46" h="169290">
                <a:moveTo>
                  <a:pt x="6350" y="6350"/>
                </a:moveTo>
                <a:lnTo>
                  <a:pt x="99796" y="16294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93951" y="2966085"/>
            <a:ext cx="106172" cy="169163"/>
          </a:xfrm>
          <a:custGeom>
            <a:avLst/>
            <a:gdLst>
              <a:gd name="connsiteX0" fmla="*/ 6350 w 106172"/>
              <a:gd name="connsiteY0" fmla="*/ 162813 h 169163"/>
              <a:gd name="connsiteX1" fmla="*/ 99822 w 106172"/>
              <a:gd name="connsiteY1" fmla="*/ 6350 h 169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163">
                <a:moveTo>
                  <a:pt x="6350" y="162813"/>
                </a:moveTo>
                <a:lnTo>
                  <a:pt x="998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90613" y="1753997"/>
            <a:ext cx="425195" cy="440944"/>
          </a:xfrm>
          <a:custGeom>
            <a:avLst/>
            <a:gdLst>
              <a:gd name="connsiteX0" fmla="*/ 0 w 425195"/>
              <a:gd name="connsiteY0" fmla="*/ 220472 h 440944"/>
              <a:gd name="connsiteX1" fmla="*/ 212597 w 425195"/>
              <a:gd name="connsiteY1" fmla="*/ 0 h 440944"/>
              <a:gd name="connsiteX2" fmla="*/ 425195 w 425195"/>
              <a:gd name="connsiteY2" fmla="*/ 220472 h 440944"/>
              <a:gd name="connsiteX3" fmla="*/ 212597 w 425195"/>
              <a:gd name="connsiteY3" fmla="*/ 440944 h 440944"/>
              <a:gd name="connsiteX4" fmla="*/ 0 w 425195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195" h="440944">
                <a:moveTo>
                  <a:pt x="0" y="220472"/>
                </a:moveTo>
                <a:cubicBezTo>
                  <a:pt x="0" y="98679"/>
                  <a:pt x="95250" y="0"/>
                  <a:pt x="212597" y="0"/>
                </a:cubicBezTo>
                <a:cubicBezTo>
                  <a:pt x="329945" y="0"/>
                  <a:pt x="425195" y="98679"/>
                  <a:pt x="425195" y="220472"/>
                </a:cubicBezTo>
                <a:cubicBezTo>
                  <a:pt x="425195" y="342264"/>
                  <a:pt x="329945" y="440944"/>
                  <a:pt x="212597" y="440944"/>
                </a:cubicBezTo>
                <a:cubicBezTo>
                  <a:pt x="95250" y="440944"/>
                  <a:pt x="0" y="342264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84263" y="1747647"/>
            <a:ext cx="437895" cy="453644"/>
          </a:xfrm>
          <a:custGeom>
            <a:avLst/>
            <a:gdLst>
              <a:gd name="connsiteX0" fmla="*/ 6350 w 437895"/>
              <a:gd name="connsiteY0" fmla="*/ 226822 h 453644"/>
              <a:gd name="connsiteX1" fmla="*/ 218947 w 437895"/>
              <a:gd name="connsiteY1" fmla="*/ 6350 h 453644"/>
              <a:gd name="connsiteX2" fmla="*/ 431545 w 437895"/>
              <a:gd name="connsiteY2" fmla="*/ 226822 h 453644"/>
              <a:gd name="connsiteX3" fmla="*/ 218947 w 437895"/>
              <a:gd name="connsiteY3" fmla="*/ 447294 h 453644"/>
              <a:gd name="connsiteX4" fmla="*/ 6350 w 437895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895" h="453644">
                <a:moveTo>
                  <a:pt x="6350" y="226822"/>
                </a:moveTo>
                <a:cubicBezTo>
                  <a:pt x="6350" y="105029"/>
                  <a:pt x="101600" y="6350"/>
                  <a:pt x="218947" y="6350"/>
                </a:cubicBezTo>
                <a:cubicBezTo>
                  <a:pt x="336295" y="6350"/>
                  <a:pt x="431545" y="105029"/>
                  <a:pt x="431545" y="226822"/>
                </a:cubicBezTo>
                <a:cubicBezTo>
                  <a:pt x="431545" y="348614"/>
                  <a:pt x="336295" y="447294"/>
                  <a:pt x="218947" y="447294"/>
                </a:cubicBezTo>
                <a:cubicBezTo>
                  <a:pt x="101600" y="447294"/>
                  <a:pt x="6350" y="348614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60742" y="2286507"/>
            <a:ext cx="425068" cy="440944"/>
          </a:xfrm>
          <a:custGeom>
            <a:avLst/>
            <a:gdLst>
              <a:gd name="connsiteX0" fmla="*/ 0 w 425068"/>
              <a:gd name="connsiteY0" fmla="*/ 220472 h 440944"/>
              <a:gd name="connsiteX1" fmla="*/ 212597 w 425068"/>
              <a:gd name="connsiteY1" fmla="*/ 0 h 440944"/>
              <a:gd name="connsiteX2" fmla="*/ 425068 w 425068"/>
              <a:gd name="connsiteY2" fmla="*/ 220472 h 440944"/>
              <a:gd name="connsiteX3" fmla="*/ 212597 w 425068"/>
              <a:gd name="connsiteY3" fmla="*/ 440944 h 440944"/>
              <a:gd name="connsiteX4" fmla="*/ 0 w 425068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8" h="440944">
                <a:moveTo>
                  <a:pt x="0" y="220472"/>
                </a:moveTo>
                <a:cubicBezTo>
                  <a:pt x="0" y="98679"/>
                  <a:pt x="95122" y="0"/>
                  <a:pt x="212597" y="0"/>
                </a:cubicBezTo>
                <a:cubicBezTo>
                  <a:pt x="329945" y="0"/>
                  <a:pt x="425068" y="98679"/>
                  <a:pt x="425068" y="220472"/>
                </a:cubicBezTo>
                <a:cubicBezTo>
                  <a:pt x="425068" y="342265"/>
                  <a:pt x="329945" y="440944"/>
                  <a:pt x="212597" y="440944"/>
                </a:cubicBezTo>
                <a:cubicBezTo>
                  <a:pt x="95122" y="440944"/>
                  <a:pt x="0" y="342265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54392" y="2280157"/>
            <a:ext cx="437768" cy="453644"/>
          </a:xfrm>
          <a:custGeom>
            <a:avLst/>
            <a:gdLst>
              <a:gd name="connsiteX0" fmla="*/ 6350 w 437768"/>
              <a:gd name="connsiteY0" fmla="*/ 226822 h 453644"/>
              <a:gd name="connsiteX1" fmla="*/ 218947 w 437768"/>
              <a:gd name="connsiteY1" fmla="*/ 6350 h 453644"/>
              <a:gd name="connsiteX2" fmla="*/ 431418 w 437768"/>
              <a:gd name="connsiteY2" fmla="*/ 226822 h 453644"/>
              <a:gd name="connsiteX3" fmla="*/ 218947 w 437768"/>
              <a:gd name="connsiteY3" fmla="*/ 447294 h 453644"/>
              <a:gd name="connsiteX4" fmla="*/ 6350 w 437768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8" h="453644">
                <a:moveTo>
                  <a:pt x="6350" y="226822"/>
                </a:moveTo>
                <a:cubicBezTo>
                  <a:pt x="6350" y="105029"/>
                  <a:pt x="101472" y="6350"/>
                  <a:pt x="218947" y="6350"/>
                </a:cubicBezTo>
                <a:cubicBezTo>
                  <a:pt x="336295" y="6350"/>
                  <a:pt x="431418" y="105029"/>
                  <a:pt x="431418" y="226822"/>
                </a:cubicBezTo>
                <a:cubicBezTo>
                  <a:pt x="431418" y="348615"/>
                  <a:pt x="336295" y="447294"/>
                  <a:pt x="218947" y="447294"/>
                </a:cubicBezTo>
                <a:cubicBezTo>
                  <a:pt x="101472" y="447294"/>
                  <a:pt x="6350" y="348615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58404" y="3159886"/>
            <a:ext cx="425068" cy="440817"/>
          </a:xfrm>
          <a:custGeom>
            <a:avLst/>
            <a:gdLst>
              <a:gd name="connsiteX0" fmla="*/ 0 w 425068"/>
              <a:gd name="connsiteY0" fmla="*/ 220345 h 440817"/>
              <a:gd name="connsiteX1" fmla="*/ 212470 w 425068"/>
              <a:gd name="connsiteY1" fmla="*/ 0 h 440817"/>
              <a:gd name="connsiteX2" fmla="*/ 425068 w 425068"/>
              <a:gd name="connsiteY2" fmla="*/ 220345 h 440817"/>
              <a:gd name="connsiteX3" fmla="*/ 212470 w 425068"/>
              <a:gd name="connsiteY3" fmla="*/ 440816 h 440817"/>
              <a:gd name="connsiteX4" fmla="*/ 0 w 425068"/>
              <a:gd name="connsiteY4" fmla="*/ 220345 h 4408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8" h="440817">
                <a:moveTo>
                  <a:pt x="0" y="220345"/>
                </a:moveTo>
                <a:cubicBezTo>
                  <a:pt x="0" y="98678"/>
                  <a:pt x="95122" y="0"/>
                  <a:pt x="212470" y="0"/>
                </a:cubicBezTo>
                <a:cubicBezTo>
                  <a:pt x="329945" y="0"/>
                  <a:pt x="425068" y="98678"/>
                  <a:pt x="425068" y="220345"/>
                </a:cubicBezTo>
                <a:cubicBezTo>
                  <a:pt x="425068" y="342138"/>
                  <a:pt x="329945" y="440816"/>
                  <a:pt x="212470" y="440816"/>
                </a:cubicBezTo>
                <a:cubicBezTo>
                  <a:pt x="95122" y="440816"/>
                  <a:pt x="0" y="342138"/>
                  <a:pt x="0" y="22034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52054" y="3153536"/>
            <a:ext cx="437768" cy="453517"/>
          </a:xfrm>
          <a:custGeom>
            <a:avLst/>
            <a:gdLst>
              <a:gd name="connsiteX0" fmla="*/ 6350 w 437768"/>
              <a:gd name="connsiteY0" fmla="*/ 226695 h 453517"/>
              <a:gd name="connsiteX1" fmla="*/ 218820 w 437768"/>
              <a:gd name="connsiteY1" fmla="*/ 6350 h 453517"/>
              <a:gd name="connsiteX2" fmla="*/ 431418 w 437768"/>
              <a:gd name="connsiteY2" fmla="*/ 226695 h 453517"/>
              <a:gd name="connsiteX3" fmla="*/ 218820 w 437768"/>
              <a:gd name="connsiteY3" fmla="*/ 447166 h 453517"/>
              <a:gd name="connsiteX4" fmla="*/ 6350 w 437768"/>
              <a:gd name="connsiteY4" fmla="*/ 226695 h 4535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8" h="453517">
                <a:moveTo>
                  <a:pt x="6350" y="226695"/>
                </a:moveTo>
                <a:cubicBezTo>
                  <a:pt x="6350" y="105028"/>
                  <a:pt x="101472" y="6350"/>
                  <a:pt x="218820" y="6350"/>
                </a:cubicBezTo>
                <a:cubicBezTo>
                  <a:pt x="336295" y="6350"/>
                  <a:pt x="431418" y="105028"/>
                  <a:pt x="431418" y="226695"/>
                </a:cubicBezTo>
                <a:cubicBezTo>
                  <a:pt x="431418" y="348488"/>
                  <a:pt x="336295" y="447166"/>
                  <a:pt x="218820" y="447166"/>
                </a:cubicBezTo>
                <a:cubicBezTo>
                  <a:pt x="101472" y="447166"/>
                  <a:pt x="6350" y="348488"/>
                  <a:pt x="6350" y="22669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21067" y="2130044"/>
            <a:ext cx="106172" cy="169290"/>
          </a:xfrm>
          <a:custGeom>
            <a:avLst/>
            <a:gdLst>
              <a:gd name="connsiteX0" fmla="*/ 6350 w 106172"/>
              <a:gd name="connsiteY0" fmla="*/ 6350 h 169290"/>
              <a:gd name="connsiteX1" fmla="*/ 99821 w 106172"/>
              <a:gd name="connsiteY1" fmla="*/ 162941 h 169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290">
                <a:moveTo>
                  <a:pt x="6350" y="6350"/>
                </a:moveTo>
                <a:lnTo>
                  <a:pt x="99821" y="1629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28431" y="3111880"/>
            <a:ext cx="82550" cy="109727"/>
          </a:xfrm>
          <a:custGeom>
            <a:avLst/>
            <a:gdLst>
              <a:gd name="connsiteX0" fmla="*/ 6350 w 82550"/>
              <a:gd name="connsiteY0" fmla="*/ 6350 h 109727"/>
              <a:gd name="connsiteX1" fmla="*/ 76200 w 82550"/>
              <a:gd name="connsiteY1" fmla="*/ 103377 h 1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550" h="109727">
                <a:moveTo>
                  <a:pt x="6350" y="6350"/>
                </a:moveTo>
                <a:lnTo>
                  <a:pt x="76200" y="1033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61731" y="3768978"/>
            <a:ext cx="425068" cy="440944"/>
          </a:xfrm>
          <a:custGeom>
            <a:avLst/>
            <a:gdLst>
              <a:gd name="connsiteX0" fmla="*/ 0 w 425068"/>
              <a:gd name="connsiteY0" fmla="*/ 220472 h 440944"/>
              <a:gd name="connsiteX1" fmla="*/ 212470 w 425068"/>
              <a:gd name="connsiteY1" fmla="*/ 0 h 440944"/>
              <a:gd name="connsiteX2" fmla="*/ 425068 w 425068"/>
              <a:gd name="connsiteY2" fmla="*/ 220472 h 440944"/>
              <a:gd name="connsiteX3" fmla="*/ 212470 w 425068"/>
              <a:gd name="connsiteY3" fmla="*/ 440944 h 440944"/>
              <a:gd name="connsiteX4" fmla="*/ 0 w 425068"/>
              <a:gd name="connsiteY4" fmla="*/ 220472 h 440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68" h="440944">
                <a:moveTo>
                  <a:pt x="0" y="220472"/>
                </a:moveTo>
                <a:cubicBezTo>
                  <a:pt x="0" y="98679"/>
                  <a:pt x="95122" y="0"/>
                  <a:pt x="212470" y="0"/>
                </a:cubicBezTo>
                <a:cubicBezTo>
                  <a:pt x="329945" y="0"/>
                  <a:pt x="425068" y="98679"/>
                  <a:pt x="425068" y="220472"/>
                </a:cubicBezTo>
                <a:cubicBezTo>
                  <a:pt x="425068" y="342265"/>
                  <a:pt x="329945" y="440944"/>
                  <a:pt x="212470" y="440944"/>
                </a:cubicBezTo>
                <a:cubicBezTo>
                  <a:pt x="95122" y="440944"/>
                  <a:pt x="0" y="342265"/>
                  <a:pt x="0" y="2204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55381" y="3762628"/>
            <a:ext cx="437768" cy="453644"/>
          </a:xfrm>
          <a:custGeom>
            <a:avLst/>
            <a:gdLst>
              <a:gd name="connsiteX0" fmla="*/ 6350 w 437768"/>
              <a:gd name="connsiteY0" fmla="*/ 226822 h 453644"/>
              <a:gd name="connsiteX1" fmla="*/ 218820 w 437768"/>
              <a:gd name="connsiteY1" fmla="*/ 6350 h 453644"/>
              <a:gd name="connsiteX2" fmla="*/ 431418 w 437768"/>
              <a:gd name="connsiteY2" fmla="*/ 226822 h 453644"/>
              <a:gd name="connsiteX3" fmla="*/ 218820 w 437768"/>
              <a:gd name="connsiteY3" fmla="*/ 447294 h 453644"/>
              <a:gd name="connsiteX4" fmla="*/ 6350 w 437768"/>
              <a:gd name="connsiteY4" fmla="*/ 226822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768" h="453644">
                <a:moveTo>
                  <a:pt x="6350" y="226822"/>
                </a:moveTo>
                <a:cubicBezTo>
                  <a:pt x="6350" y="105029"/>
                  <a:pt x="101472" y="6350"/>
                  <a:pt x="218820" y="6350"/>
                </a:cubicBezTo>
                <a:cubicBezTo>
                  <a:pt x="336295" y="6350"/>
                  <a:pt x="431418" y="105029"/>
                  <a:pt x="431418" y="226822"/>
                </a:cubicBezTo>
                <a:cubicBezTo>
                  <a:pt x="431418" y="348615"/>
                  <a:pt x="336295" y="447294"/>
                  <a:pt x="218820" y="447294"/>
                </a:cubicBezTo>
                <a:cubicBezTo>
                  <a:pt x="101472" y="447294"/>
                  <a:pt x="6350" y="348615"/>
                  <a:pt x="6350" y="22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22056" y="3612515"/>
            <a:ext cx="106172" cy="169163"/>
          </a:xfrm>
          <a:custGeom>
            <a:avLst/>
            <a:gdLst>
              <a:gd name="connsiteX0" fmla="*/ 6350 w 106172"/>
              <a:gd name="connsiteY0" fmla="*/ 6350 h 169163"/>
              <a:gd name="connsiteX1" fmla="*/ 99821 w 106172"/>
              <a:gd name="connsiteY1" fmla="*/ 162813 h 169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172" h="169163">
                <a:moveTo>
                  <a:pt x="6350" y="6350"/>
                </a:moveTo>
                <a:lnTo>
                  <a:pt x="99821" y="1628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59014" y="2816986"/>
            <a:ext cx="212852" cy="353440"/>
          </a:xfrm>
          <a:custGeom>
            <a:avLst/>
            <a:gdLst>
              <a:gd name="connsiteX0" fmla="*/ 6350 w 212852"/>
              <a:gd name="connsiteY0" fmla="*/ 6350 h 353440"/>
              <a:gd name="connsiteX1" fmla="*/ 206502 w 212852"/>
              <a:gd name="connsiteY1" fmla="*/ 347091 h 353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2852" h="353440">
                <a:moveTo>
                  <a:pt x="6350" y="6350"/>
                </a:moveTo>
                <a:lnTo>
                  <a:pt x="206502" y="34709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8877" y="2699766"/>
            <a:ext cx="71247" cy="109601"/>
          </a:xfrm>
          <a:custGeom>
            <a:avLst/>
            <a:gdLst>
              <a:gd name="connsiteX0" fmla="*/ 6350 w 71247"/>
              <a:gd name="connsiteY0" fmla="*/ 6350 h 109601"/>
              <a:gd name="connsiteX1" fmla="*/ 64896 w 71247"/>
              <a:gd name="connsiteY1" fmla="*/ 103251 h 109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247" h="109601">
                <a:moveTo>
                  <a:pt x="6350" y="6350"/>
                </a:moveTo>
                <a:lnTo>
                  <a:pt x="64896" y="1032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749800" y="3086100"/>
            <a:ext cx="266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43400" y="2578100"/>
            <a:ext cx="29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3073400"/>
            <a:ext cx="342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3632200"/>
            <a:ext cx="29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62400" y="3124200"/>
            <a:ext cx="317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92600" y="36576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10200" y="3606800"/>
            <a:ext cx="381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2184400"/>
            <a:ext cx="317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07100" y="2540000"/>
            <a:ext cx="368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3594100"/>
            <a:ext cx="368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Sept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3048000"/>
            <a:ext cx="29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34100" y="3594100"/>
            <a:ext cx="330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2197100"/>
            <a:ext cx="29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" y="2667000"/>
            <a:ext cx="29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187700"/>
            <a:ext cx="317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36576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2222500"/>
            <a:ext cx="685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429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87500" y="3187700"/>
            <a:ext cx="317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2667000"/>
            <a:ext cx="368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84500" y="3213100"/>
            <a:ext cx="368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Sept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3733800"/>
            <a:ext cx="29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87600" y="4241800"/>
            <a:ext cx="330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2400300"/>
            <a:ext cx="317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89900" y="3289300"/>
            <a:ext cx="29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93100" y="3886200"/>
            <a:ext cx="368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Sept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4699000"/>
            <a:ext cx="28194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自然月份序列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ASL(a)=(1+2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2+3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3+4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3+5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2+6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1)/12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381000"/>
            <a:ext cx="81788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5400" algn="l"/>
                <a:tab pos="1079500" algn="l"/>
                <a:tab pos="68072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什么是平衡二叉树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5400" algn="l"/>
                <a:tab pos="1079500" algn="l"/>
                <a:tab pos="68072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〖例〗搜索树结点不同插入次序，将导致不同的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深度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和平均查找长度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  <a:tab pos="1079500" algn="l"/>
                <a:tab pos="68072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Jan</a:t>
            </a:r>
          </a:p>
          <a:p>
            <a:pPr>
              <a:lnSpc>
                <a:spcPts val="1700"/>
              </a:lnSpc>
              <a:tabLst>
                <a:tab pos="25400" algn="l"/>
                <a:tab pos="1079500" algn="l"/>
                <a:tab pos="6807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68700" y="4584700"/>
            <a:ext cx="28321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按</a:t>
            </a: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July,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Feb,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May,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Mar,</a:t>
            </a:r>
          </a:p>
          <a:p>
            <a:pPr>
              <a:lnSpc>
                <a:spcPts val="1900"/>
              </a:lnSpc>
              <a:tabLst>
                <a:tab pos="139700" algn="l"/>
                <a:tab pos="698500" algn="l"/>
              </a:tabLst>
            </a:pPr>
            <a:r>
              <a:rPr lang="en-US" altLang="zh-CN" sz="1598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Aug,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Jan,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Apr,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Jun,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Oct,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Sept,</a:t>
            </a:r>
          </a:p>
          <a:p>
            <a:pPr>
              <a:lnSpc>
                <a:spcPts val="1900"/>
              </a:lnSpc>
              <a:tabLst>
                <a:tab pos="139700" algn="l"/>
                <a:tab pos="698500" algn="l"/>
              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Nov,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397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ASL(b)=3.0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50100" y="4572000"/>
            <a:ext cx="14859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8100" algn="l"/>
                <a:tab pos="63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(c)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月份字符串</a:t>
            </a:r>
          </a:p>
          <a:p>
            <a:pPr>
              <a:lnSpc>
                <a:spcPts val="2000"/>
              </a:lnSpc>
              <a:tabLst>
                <a:tab pos="38100" algn="l"/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大小顺序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ASL(c)=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1388" y="3657600"/>
            <a:ext cx="370713" cy="367030"/>
          </a:xfrm>
          <a:custGeom>
            <a:avLst/>
            <a:gdLst>
              <a:gd name="connsiteX0" fmla="*/ 0 w 370713"/>
              <a:gd name="connsiteY0" fmla="*/ 183515 h 367030"/>
              <a:gd name="connsiteX1" fmla="*/ 185420 w 370713"/>
              <a:gd name="connsiteY1" fmla="*/ 0 h 367030"/>
              <a:gd name="connsiteX2" fmla="*/ 370713 w 370713"/>
              <a:gd name="connsiteY2" fmla="*/ 183515 h 367030"/>
              <a:gd name="connsiteX3" fmla="*/ 185420 w 370713"/>
              <a:gd name="connsiteY3" fmla="*/ 367029 h 367030"/>
              <a:gd name="connsiteX4" fmla="*/ 0 w 370713"/>
              <a:gd name="connsiteY4" fmla="*/ 183515 h 367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3" h="367030">
                <a:moveTo>
                  <a:pt x="0" y="183515"/>
                </a:moveTo>
                <a:cubicBezTo>
                  <a:pt x="0" y="82169"/>
                  <a:pt x="83058" y="0"/>
                  <a:pt x="185420" y="0"/>
                </a:cubicBezTo>
                <a:cubicBezTo>
                  <a:pt x="287782" y="0"/>
                  <a:pt x="370713" y="82169"/>
                  <a:pt x="370713" y="183515"/>
                </a:cubicBezTo>
                <a:cubicBezTo>
                  <a:pt x="370713" y="284860"/>
                  <a:pt x="287782" y="367029"/>
                  <a:pt x="185420" y="367029"/>
                </a:cubicBezTo>
                <a:cubicBezTo>
                  <a:pt x="83058" y="367029"/>
                  <a:pt x="0" y="284860"/>
                  <a:pt x="0" y="18351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5038" y="3651250"/>
            <a:ext cx="383413" cy="379730"/>
          </a:xfrm>
          <a:custGeom>
            <a:avLst/>
            <a:gdLst>
              <a:gd name="connsiteX0" fmla="*/ 6350 w 383413"/>
              <a:gd name="connsiteY0" fmla="*/ 189865 h 379730"/>
              <a:gd name="connsiteX1" fmla="*/ 191770 w 383413"/>
              <a:gd name="connsiteY1" fmla="*/ 6350 h 379730"/>
              <a:gd name="connsiteX2" fmla="*/ 377063 w 383413"/>
              <a:gd name="connsiteY2" fmla="*/ 189865 h 379730"/>
              <a:gd name="connsiteX3" fmla="*/ 191770 w 383413"/>
              <a:gd name="connsiteY3" fmla="*/ 373379 h 379730"/>
              <a:gd name="connsiteX4" fmla="*/ 6350 w 383413"/>
              <a:gd name="connsiteY4" fmla="*/ 189865 h 379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3" h="379730">
                <a:moveTo>
                  <a:pt x="6350" y="189865"/>
                </a:moveTo>
                <a:cubicBezTo>
                  <a:pt x="6350" y="88519"/>
                  <a:pt x="89408" y="6350"/>
                  <a:pt x="191770" y="6350"/>
                </a:cubicBezTo>
                <a:cubicBezTo>
                  <a:pt x="294132" y="6350"/>
                  <a:pt x="377063" y="88519"/>
                  <a:pt x="377063" y="189865"/>
                </a:cubicBezTo>
                <a:cubicBezTo>
                  <a:pt x="377063" y="291210"/>
                  <a:pt x="294132" y="373379"/>
                  <a:pt x="191770" y="373379"/>
                </a:cubicBezTo>
                <a:cubicBezTo>
                  <a:pt x="89408" y="373379"/>
                  <a:pt x="6350" y="291210"/>
                  <a:pt x="6350" y="18986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80382" y="3698595"/>
            <a:ext cx="203834" cy="214274"/>
          </a:xfrm>
          <a:custGeom>
            <a:avLst/>
            <a:gdLst>
              <a:gd name="connsiteX0" fmla="*/ 0 w 203834"/>
              <a:gd name="connsiteY0" fmla="*/ 214274 h 214274"/>
              <a:gd name="connsiteX1" fmla="*/ 203834 w 203834"/>
              <a:gd name="connsiteY1" fmla="*/ 214274 h 214274"/>
              <a:gd name="connsiteX2" fmla="*/ 203834 w 203834"/>
              <a:gd name="connsiteY2" fmla="*/ 0 h 214274"/>
              <a:gd name="connsiteX3" fmla="*/ 0 w 203834"/>
              <a:gd name="connsiteY3" fmla="*/ 0 h 214274"/>
              <a:gd name="connsiteX4" fmla="*/ 0 w 203834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34" h="214274">
                <a:moveTo>
                  <a:pt x="0" y="214274"/>
                </a:moveTo>
                <a:lnTo>
                  <a:pt x="203834" y="214274"/>
                </a:lnTo>
                <a:lnTo>
                  <a:pt x="203834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66794" y="4169155"/>
            <a:ext cx="370713" cy="367030"/>
          </a:xfrm>
          <a:custGeom>
            <a:avLst/>
            <a:gdLst>
              <a:gd name="connsiteX0" fmla="*/ 0 w 370713"/>
              <a:gd name="connsiteY0" fmla="*/ 183515 h 367030"/>
              <a:gd name="connsiteX1" fmla="*/ 185292 w 370713"/>
              <a:gd name="connsiteY1" fmla="*/ 0 h 367030"/>
              <a:gd name="connsiteX2" fmla="*/ 370713 w 370713"/>
              <a:gd name="connsiteY2" fmla="*/ 183515 h 367030"/>
              <a:gd name="connsiteX3" fmla="*/ 185292 w 370713"/>
              <a:gd name="connsiteY3" fmla="*/ 367029 h 367030"/>
              <a:gd name="connsiteX4" fmla="*/ 0 w 370713"/>
              <a:gd name="connsiteY4" fmla="*/ 183515 h 367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3" h="367030">
                <a:moveTo>
                  <a:pt x="0" y="183515"/>
                </a:moveTo>
                <a:cubicBezTo>
                  <a:pt x="0" y="82169"/>
                  <a:pt x="82930" y="0"/>
                  <a:pt x="185292" y="0"/>
                </a:cubicBezTo>
                <a:cubicBezTo>
                  <a:pt x="287654" y="0"/>
                  <a:pt x="370713" y="82169"/>
                  <a:pt x="370713" y="183515"/>
                </a:cubicBezTo>
                <a:cubicBezTo>
                  <a:pt x="370713" y="284860"/>
                  <a:pt x="287654" y="367029"/>
                  <a:pt x="185292" y="367029"/>
                </a:cubicBezTo>
                <a:cubicBezTo>
                  <a:pt x="82930" y="367029"/>
                  <a:pt x="0" y="284860"/>
                  <a:pt x="0" y="18351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60444" y="4162805"/>
            <a:ext cx="383413" cy="379730"/>
          </a:xfrm>
          <a:custGeom>
            <a:avLst/>
            <a:gdLst>
              <a:gd name="connsiteX0" fmla="*/ 6350 w 383413"/>
              <a:gd name="connsiteY0" fmla="*/ 189865 h 379730"/>
              <a:gd name="connsiteX1" fmla="*/ 191642 w 383413"/>
              <a:gd name="connsiteY1" fmla="*/ 6350 h 379730"/>
              <a:gd name="connsiteX2" fmla="*/ 377063 w 383413"/>
              <a:gd name="connsiteY2" fmla="*/ 189865 h 379730"/>
              <a:gd name="connsiteX3" fmla="*/ 191642 w 383413"/>
              <a:gd name="connsiteY3" fmla="*/ 373379 h 379730"/>
              <a:gd name="connsiteX4" fmla="*/ 6350 w 383413"/>
              <a:gd name="connsiteY4" fmla="*/ 189865 h 379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3" h="379730">
                <a:moveTo>
                  <a:pt x="6350" y="189865"/>
                </a:moveTo>
                <a:cubicBezTo>
                  <a:pt x="6350" y="88519"/>
                  <a:pt x="89280" y="6350"/>
                  <a:pt x="191642" y="6350"/>
                </a:cubicBezTo>
                <a:cubicBezTo>
                  <a:pt x="294004" y="6350"/>
                  <a:pt x="377063" y="88519"/>
                  <a:pt x="377063" y="189865"/>
                </a:cubicBezTo>
                <a:cubicBezTo>
                  <a:pt x="377063" y="291210"/>
                  <a:pt x="294004" y="373379"/>
                  <a:pt x="191642" y="373379"/>
                </a:cubicBezTo>
                <a:cubicBezTo>
                  <a:pt x="89280" y="373379"/>
                  <a:pt x="6350" y="291210"/>
                  <a:pt x="6350" y="18986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60646" y="4225645"/>
            <a:ext cx="203835" cy="214274"/>
          </a:xfrm>
          <a:custGeom>
            <a:avLst/>
            <a:gdLst>
              <a:gd name="connsiteX0" fmla="*/ 0 w 203835"/>
              <a:gd name="connsiteY0" fmla="*/ 214274 h 214274"/>
              <a:gd name="connsiteX1" fmla="*/ 203835 w 203835"/>
              <a:gd name="connsiteY1" fmla="*/ 214274 h 214274"/>
              <a:gd name="connsiteX2" fmla="*/ 203835 w 203835"/>
              <a:gd name="connsiteY2" fmla="*/ 0 h 214274"/>
              <a:gd name="connsiteX3" fmla="*/ 0 w 203835"/>
              <a:gd name="connsiteY3" fmla="*/ 0 h 214274"/>
              <a:gd name="connsiteX4" fmla="*/ 0 w 203835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35" h="214274">
                <a:moveTo>
                  <a:pt x="0" y="214274"/>
                </a:moveTo>
                <a:lnTo>
                  <a:pt x="203835" y="214274"/>
                </a:lnTo>
                <a:lnTo>
                  <a:pt x="203835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8401" y="4690998"/>
            <a:ext cx="370713" cy="367030"/>
          </a:xfrm>
          <a:custGeom>
            <a:avLst/>
            <a:gdLst>
              <a:gd name="connsiteX0" fmla="*/ 0 w 370713"/>
              <a:gd name="connsiteY0" fmla="*/ 183515 h 367030"/>
              <a:gd name="connsiteX1" fmla="*/ 185420 w 370713"/>
              <a:gd name="connsiteY1" fmla="*/ 0 h 367030"/>
              <a:gd name="connsiteX2" fmla="*/ 370713 w 370713"/>
              <a:gd name="connsiteY2" fmla="*/ 183515 h 367030"/>
              <a:gd name="connsiteX3" fmla="*/ 185420 w 370713"/>
              <a:gd name="connsiteY3" fmla="*/ 367029 h 367030"/>
              <a:gd name="connsiteX4" fmla="*/ 0 w 370713"/>
              <a:gd name="connsiteY4" fmla="*/ 183515 h 367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3" h="367030">
                <a:moveTo>
                  <a:pt x="0" y="183515"/>
                </a:moveTo>
                <a:cubicBezTo>
                  <a:pt x="0" y="82169"/>
                  <a:pt x="83058" y="0"/>
                  <a:pt x="185420" y="0"/>
                </a:cubicBezTo>
                <a:cubicBezTo>
                  <a:pt x="287782" y="0"/>
                  <a:pt x="370713" y="82169"/>
                  <a:pt x="370713" y="183515"/>
                </a:cubicBezTo>
                <a:cubicBezTo>
                  <a:pt x="370713" y="284860"/>
                  <a:pt x="287782" y="367029"/>
                  <a:pt x="185420" y="367029"/>
                </a:cubicBezTo>
                <a:cubicBezTo>
                  <a:pt x="83058" y="367029"/>
                  <a:pt x="0" y="284860"/>
                  <a:pt x="0" y="18351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2051" y="4684648"/>
            <a:ext cx="383413" cy="379730"/>
          </a:xfrm>
          <a:custGeom>
            <a:avLst/>
            <a:gdLst>
              <a:gd name="connsiteX0" fmla="*/ 6350 w 383413"/>
              <a:gd name="connsiteY0" fmla="*/ 189865 h 379730"/>
              <a:gd name="connsiteX1" fmla="*/ 191770 w 383413"/>
              <a:gd name="connsiteY1" fmla="*/ 6350 h 379730"/>
              <a:gd name="connsiteX2" fmla="*/ 377063 w 383413"/>
              <a:gd name="connsiteY2" fmla="*/ 189865 h 379730"/>
              <a:gd name="connsiteX3" fmla="*/ 191770 w 383413"/>
              <a:gd name="connsiteY3" fmla="*/ 373379 h 379730"/>
              <a:gd name="connsiteX4" fmla="*/ 6350 w 383413"/>
              <a:gd name="connsiteY4" fmla="*/ 189865 h 379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3" h="379730">
                <a:moveTo>
                  <a:pt x="6350" y="189865"/>
                </a:moveTo>
                <a:cubicBezTo>
                  <a:pt x="6350" y="88519"/>
                  <a:pt x="89408" y="6350"/>
                  <a:pt x="191770" y="6350"/>
                </a:cubicBezTo>
                <a:cubicBezTo>
                  <a:pt x="294132" y="6350"/>
                  <a:pt x="377063" y="88519"/>
                  <a:pt x="377063" y="189865"/>
                </a:cubicBezTo>
                <a:cubicBezTo>
                  <a:pt x="377063" y="291210"/>
                  <a:pt x="294132" y="373379"/>
                  <a:pt x="191770" y="373379"/>
                </a:cubicBezTo>
                <a:cubicBezTo>
                  <a:pt x="89408" y="373379"/>
                  <a:pt x="6350" y="291210"/>
                  <a:pt x="6350" y="18986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380" y="4747488"/>
            <a:ext cx="203834" cy="214274"/>
          </a:xfrm>
          <a:custGeom>
            <a:avLst/>
            <a:gdLst>
              <a:gd name="connsiteX0" fmla="*/ 0 w 203834"/>
              <a:gd name="connsiteY0" fmla="*/ 214274 h 214274"/>
              <a:gd name="connsiteX1" fmla="*/ 203834 w 203834"/>
              <a:gd name="connsiteY1" fmla="*/ 214274 h 214274"/>
              <a:gd name="connsiteX2" fmla="*/ 203834 w 203834"/>
              <a:gd name="connsiteY2" fmla="*/ 0 h 214274"/>
              <a:gd name="connsiteX3" fmla="*/ 0 w 203834"/>
              <a:gd name="connsiteY3" fmla="*/ 0 h 214274"/>
              <a:gd name="connsiteX4" fmla="*/ 0 w 203834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34" h="214274">
                <a:moveTo>
                  <a:pt x="0" y="214274"/>
                </a:moveTo>
                <a:lnTo>
                  <a:pt x="203834" y="214274"/>
                </a:lnTo>
                <a:lnTo>
                  <a:pt x="203834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3009" y="4174363"/>
            <a:ext cx="370713" cy="367030"/>
          </a:xfrm>
          <a:custGeom>
            <a:avLst/>
            <a:gdLst>
              <a:gd name="connsiteX0" fmla="*/ 0 w 370713"/>
              <a:gd name="connsiteY0" fmla="*/ 183515 h 367030"/>
              <a:gd name="connsiteX1" fmla="*/ 185293 w 370713"/>
              <a:gd name="connsiteY1" fmla="*/ 0 h 367030"/>
              <a:gd name="connsiteX2" fmla="*/ 370713 w 370713"/>
              <a:gd name="connsiteY2" fmla="*/ 183515 h 367030"/>
              <a:gd name="connsiteX3" fmla="*/ 185293 w 370713"/>
              <a:gd name="connsiteY3" fmla="*/ 367029 h 367030"/>
              <a:gd name="connsiteX4" fmla="*/ 0 w 370713"/>
              <a:gd name="connsiteY4" fmla="*/ 183515 h 367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3" h="367030">
                <a:moveTo>
                  <a:pt x="0" y="183515"/>
                </a:moveTo>
                <a:cubicBezTo>
                  <a:pt x="0" y="82169"/>
                  <a:pt x="82930" y="0"/>
                  <a:pt x="185293" y="0"/>
                </a:cubicBezTo>
                <a:cubicBezTo>
                  <a:pt x="287655" y="0"/>
                  <a:pt x="370713" y="82169"/>
                  <a:pt x="370713" y="183515"/>
                </a:cubicBezTo>
                <a:cubicBezTo>
                  <a:pt x="370713" y="284860"/>
                  <a:pt x="287655" y="367029"/>
                  <a:pt x="185293" y="367029"/>
                </a:cubicBezTo>
                <a:cubicBezTo>
                  <a:pt x="82930" y="367029"/>
                  <a:pt x="0" y="284860"/>
                  <a:pt x="0" y="18351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26659" y="4168013"/>
            <a:ext cx="383413" cy="379730"/>
          </a:xfrm>
          <a:custGeom>
            <a:avLst/>
            <a:gdLst>
              <a:gd name="connsiteX0" fmla="*/ 6350 w 383413"/>
              <a:gd name="connsiteY0" fmla="*/ 189865 h 379730"/>
              <a:gd name="connsiteX1" fmla="*/ 191643 w 383413"/>
              <a:gd name="connsiteY1" fmla="*/ 6350 h 379730"/>
              <a:gd name="connsiteX2" fmla="*/ 377063 w 383413"/>
              <a:gd name="connsiteY2" fmla="*/ 189865 h 379730"/>
              <a:gd name="connsiteX3" fmla="*/ 191643 w 383413"/>
              <a:gd name="connsiteY3" fmla="*/ 373379 h 379730"/>
              <a:gd name="connsiteX4" fmla="*/ 6350 w 383413"/>
              <a:gd name="connsiteY4" fmla="*/ 189865 h 379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3" h="379730">
                <a:moveTo>
                  <a:pt x="6350" y="189865"/>
                </a:moveTo>
                <a:cubicBezTo>
                  <a:pt x="6350" y="88519"/>
                  <a:pt x="89280" y="6350"/>
                  <a:pt x="191643" y="6350"/>
                </a:cubicBezTo>
                <a:cubicBezTo>
                  <a:pt x="294005" y="6350"/>
                  <a:pt x="377063" y="88519"/>
                  <a:pt x="377063" y="189865"/>
                </a:cubicBezTo>
                <a:cubicBezTo>
                  <a:pt x="377063" y="291210"/>
                  <a:pt x="294005" y="373379"/>
                  <a:pt x="191643" y="373379"/>
                </a:cubicBezTo>
                <a:cubicBezTo>
                  <a:pt x="89280" y="373379"/>
                  <a:pt x="6350" y="291210"/>
                  <a:pt x="6350" y="18986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26990" y="4230725"/>
            <a:ext cx="203834" cy="214274"/>
          </a:xfrm>
          <a:custGeom>
            <a:avLst/>
            <a:gdLst>
              <a:gd name="connsiteX0" fmla="*/ 0 w 203834"/>
              <a:gd name="connsiteY0" fmla="*/ 214274 h 214274"/>
              <a:gd name="connsiteX1" fmla="*/ 203834 w 203834"/>
              <a:gd name="connsiteY1" fmla="*/ 214274 h 214274"/>
              <a:gd name="connsiteX2" fmla="*/ 203834 w 203834"/>
              <a:gd name="connsiteY2" fmla="*/ 0 h 214274"/>
              <a:gd name="connsiteX3" fmla="*/ 0 w 203834"/>
              <a:gd name="connsiteY3" fmla="*/ 0 h 214274"/>
              <a:gd name="connsiteX4" fmla="*/ 0 w 203834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34" h="214274">
                <a:moveTo>
                  <a:pt x="0" y="214274"/>
                </a:moveTo>
                <a:lnTo>
                  <a:pt x="203834" y="214274"/>
                </a:lnTo>
                <a:lnTo>
                  <a:pt x="203834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9101" y="4721859"/>
            <a:ext cx="370585" cy="367030"/>
          </a:xfrm>
          <a:custGeom>
            <a:avLst/>
            <a:gdLst>
              <a:gd name="connsiteX0" fmla="*/ 0 w 370585"/>
              <a:gd name="connsiteY0" fmla="*/ 183515 h 367030"/>
              <a:gd name="connsiteX1" fmla="*/ 185292 w 370585"/>
              <a:gd name="connsiteY1" fmla="*/ 0 h 367030"/>
              <a:gd name="connsiteX2" fmla="*/ 370585 w 370585"/>
              <a:gd name="connsiteY2" fmla="*/ 183515 h 367030"/>
              <a:gd name="connsiteX3" fmla="*/ 185292 w 370585"/>
              <a:gd name="connsiteY3" fmla="*/ 367030 h 367030"/>
              <a:gd name="connsiteX4" fmla="*/ 0 w 370585"/>
              <a:gd name="connsiteY4" fmla="*/ 183515 h 367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585" h="367030">
                <a:moveTo>
                  <a:pt x="0" y="183515"/>
                </a:moveTo>
                <a:cubicBezTo>
                  <a:pt x="0" y="82169"/>
                  <a:pt x="82930" y="0"/>
                  <a:pt x="185292" y="0"/>
                </a:cubicBezTo>
                <a:cubicBezTo>
                  <a:pt x="287654" y="0"/>
                  <a:pt x="370585" y="82169"/>
                  <a:pt x="370585" y="183515"/>
                </a:cubicBezTo>
                <a:cubicBezTo>
                  <a:pt x="370585" y="284861"/>
                  <a:pt x="287654" y="367030"/>
                  <a:pt x="185292" y="367030"/>
                </a:cubicBezTo>
                <a:cubicBezTo>
                  <a:pt x="82930" y="367030"/>
                  <a:pt x="0" y="284861"/>
                  <a:pt x="0" y="18351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2751" y="4715509"/>
            <a:ext cx="383285" cy="379730"/>
          </a:xfrm>
          <a:custGeom>
            <a:avLst/>
            <a:gdLst>
              <a:gd name="connsiteX0" fmla="*/ 6350 w 383285"/>
              <a:gd name="connsiteY0" fmla="*/ 189865 h 379730"/>
              <a:gd name="connsiteX1" fmla="*/ 191642 w 383285"/>
              <a:gd name="connsiteY1" fmla="*/ 6350 h 379730"/>
              <a:gd name="connsiteX2" fmla="*/ 376935 w 383285"/>
              <a:gd name="connsiteY2" fmla="*/ 189865 h 379730"/>
              <a:gd name="connsiteX3" fmla="*/ 191642 w 383285"/>
              <a:gd name="connsiteY3" fmla="*/ 373380 h 379730"/>
              <a:gd name="connsiteX4" fmla="*/ 6350 w 383285"/>
              <a:gd name="connsiteY4" fmla="*/ 189865 h 379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285" h="379730">
                <a:moveTo>
                  <a:pt x="6350" y="189865"/>
                </a:moveTo>
                <a:cubicBezTo>
                  <a:pt x="6350" y="88519"/>
                  <a:pt x="89280" y="6350"/>
                  <a:pt x="191642" y="6350"/>
                </a:cubicBezTo>
                <a:cubicBezTo>
                  <a:pt x="294004" y="6350"/>
                  <a:pt x="376935" y="88519"/>
                  <a:pt x="376935" y="189865"/>
                </a:cubicBezTo>
                <a:cubicBezTo>
                  <a:pt x="376935" y="291211"/>
                  <a:pt x="294004" y="373380"/>
                  <a:pt x="191642" y="373380"/>
                </a:cubicBezTo>
                <a:cubicBezTo>
                  <a:pt x="89280" y="373380"/>
                  <a:pt x="6350" y="291211"/>
                  <a:pt x="6350" y="18986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22953" y="4778222"/>
            <a:ext cx="203835" cy="214274"/>
          </a:xfrm>
          <a:custGeom>
            <a:avLst/>
            <a:gdLst>
              <a:gd name="connsiteX0" fmla="*/ 0 w 203835"/>
              <a:gd name="connsiteY0" fmla="*/ 214274 h 214274"/>
              <a:gd name="connsiteX1" fmla="*/ 203835 w 203835"/>
              <a:gd name="connsiteY1" fmla="*/ 214274 h 214274"/>
              <a:gd name="connsiteX2" fmla="*/ 203835 w 203835"/>
              <a:gd name="connsiteY2" fmla="*/ 0 h 214274"/>
              <a:gd name="connsiteX3" fmla="*/ 0 w 203835"/>
              <a:gd name="connsiteY3" fmla="*/ 0 h 214274"/>
              <a:gd name="connsiteX4" fmla="*/ 0 w 203835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35" h="214274">
                <a:moveTo>
                  <a:pt x="0" y="214274"/>
                </a:moveTo>
                <a:lnTo>
                  <a:pt x="203835" y="214274"/>
                </a:lnTo>
                <a:lnTo>
                  <a:pt x="203835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6254" y="3972178"/>
            <a:ext cx="237490" cy="218693"/>
          </a:xfrm>
          <a:custGeom>
            <a:avLst/>
            <a:gdLst>
              <a:gd name="connsiteX0" fmla="*/ 231140 w 237490"/>
              <a:gd name="connsiteY0" fmla="*/ 6350 h 218693"/>
              <a:gd name="connsiteX1" fmla="*/ 6350 w 237490"/>
              <a:gd name="connsiteY1" fmla="*/ 212344 h 218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7490" h="218693">
                <a:moveTo>
                  <a:pt x="231140" y="6350"/>
                </a:moveTo>
                <a:lnTo>
                  <a:pt x="6350" y="21234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1534" y="4498085"/>
            <a:ext cx="237490" cy="218820"/>
          </a:xfrm>
          <a:custGeom>
            <a:avLst/>
            <a:gdLst>
              <a:gd name="connsiteX0" fmla="*/ 231139 w 237490"/>
              <a:gd name="connsiteY0" fmla="*/ 6350 h 218820"/>
              <a:gd name="connsiteX1" fmla="*/ 6350 w 237490"/>
              <a:gd name="connsiteY1" fmla="*/ 212471 h 218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7490" h="218820">
                <a:moveTo>
                  <a:pt x="231139" y="6350"/>
                </a:moveTo>
                <a:lnTo>
                  <a:pt x="6350" y="2124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86198" y="4482719"/>
            <a:ext cx="237490" cy="218820"/>
          </a:xfrm>
          <a:custGeom>
            <a:avLst/>
            <a:gdLst>
              <a:gd name="connsiteX0" fmla="*/ 6350 w 237490"/>
              <a:gd name="connsiteY0" fmla="*/ 6350 h 218820"/>
              <a:gd name="connsiteX1" fmla="*/ 231140 w 237490"/>
              <a:gd name="connsiteY1" fmla="*/ 212471 h 218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7490" h="218820">
                <a:moveTo>
                  <a:pt x="6350" y="6350"/>
                </a:moveTo>
                <a:lnTo>
                  <a:pt x="231140" y="2124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20792" y="3959859"/>
            <a:ext cx="295529" cy="245363"/>
          </a:xfrm>
          <a:custGeom>
            <a:avLst/>
            <a:gdLst>
              <a:gd name="connsiteX0" fmla="*/ 6350 w 295529"/>
              <a:gd name="connsiteY0" fmla="*/ 6350 h 245363"/>
              <a:gd name="connsiteX1" fmla="*/ 289178 w 295529"/>
              <a:gd name="connsiteY1" fmla="*/ 239014 h 2453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5529" h="245363">
                <a:moveTo>
                  <a:pt x="6350" y="6350"/>
                </a:moveTo>
                <a:lnTo>
                  <a:pt x="289178" y="23901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2415" y="4467352"/>
            <a:ext cx="237490" cy="218820"/>
          </a:xfrm>
          <a:custGeom>
            <a:avLst/>
            <a:gdLst>
              <a:gd name="connsiteX0" fmla="*/ 6350 w 237490"/>
              <a:gd name="connsiteY0" fmla="*/ 6350 h 218820"/>
              <a:gd name="connsiteX1" fmla="*/ 231139 w 237490"/>
              <a:gd name="connsiteY1" fmla="*/ 212470 h 218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7490" h="218820">
                <a:moveTo>
                  <a:pt x="6350" y="6350"/>
                </a:moveTo>
                <a:lnTo>
                  <a:pt x="231139" y="2124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04688" y="4592573"/>
            <a:ext cx="370713" cy="367030"/>
          </a:xfrm>
          <a:custGeom>
            <a:avLst/>
            <a:gdLst>
              <a:gd name="connsiteX0" fmla="*/ 0 w 370713"/>
              <a:gd name="connsiteY0" fmla="*/ 183515 h 367030"/>
              <a:gd name="connsiteX1" fmla="*/ 185292 w 370713"/>
              <a:gd name="connsiteY1" fmla="*/ 0 h 367030"/>
              <a:gd name="connsiteX2" fmla="*/ 370713 w 370713"/>
              <a:gd name="connsiteY2" fmla="*/ 183515 h 367030"/>
              <a:gd name="connsiteX3" fmla="*/ 185292 w 370713"/>
              <a:gd name="connsiteY3" fmla="*/ 367029 h 367030"/>
              <a:gd name="connsiteX4" fmla="*/ 0 w 370713"/>
              <a:gd name="connsiteY4" fmla="*/ 183515 h 367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3" h="367030">
                <a:moveTo>
                  <a:pt x="0" y="183515"/>
                </a:moveTo>
                <a:cubicBezTo>
                  <a:pt x="0" y="82169"/>
                  <a:pt x="82930" y="0"/>
                  <a:pt x="185292" y="0"/>
                </a:cubicBezTo>
                <a:cubicBezTo>
                  <a:pt x="287654" y="0"/>
                  <a:pt x="370713" y="82169"/>
                  <a:pt x="370713" y="183515"/>
                </a:cubicBezTo>
                <a:cubicBezTo>
                  <a:pt x="370713" y="284860"/>
                  <a:pt x="287654" y="367029"/>
                  <a:pt x="185292" y="367029"/>
                </a:cubicBezTo>
                <a:cubicBezTo>
                  <a:pt x="82930" y="367029"/>
                  <a:pt x="0" y="284860"/>
                  <a:pt x="0" y="18351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8338" y="4586223"/>
            <a:ext cx="383413" cy="379730"/>
          </a:xfrm>
          <a:custGeom>
            <a:avLst/>
            <a:gdLst>
              <a:gd name="connsiteX0" fmla="*/ 6350 w 383413"/>
              <a:gd name="connsiteY0" fmla="*/ 189865 h 379730"/>
              <a:gd name="connsiteX1" fmla="*/ 191642 w 383413"/>
              <a:gd name="connsiteY1" fmla="*/ 6350 h 379730"/>
              <a:gd name="connsiteX2" fmla="*/ 377063 w 383413"/>
              <a:gd name="connsiteY2" fmla="*/ 189865 h 379730"/>
              <a:gd name="connsiteX3" fmla="*/ 191642 w 383413"/>
              <a:gd name="connsiteY3" fmla="*/ 373379 h 379730"/>
              <a:gd name="connsiteX4" fmla="*/ 6350 w 383413"/>
              <a:gd name="connsiteY4" fmla="*/ 189865 h 379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3" h="379730">
                <a:moveTo>
                  <a:pt x="6350" y="189865"/>
                </a:moveTo>
                <a:cubicBezTo>
                  <a:pt x="6350" y="88519"/>
                  <a:pt x="89280" y="6350"/>
                  <a:pt x="191642" y="6350"/>
                </a:cubicBezTo>
                <a:cubicBezTo>
                  <a:pt x="294004" y="6350"/>
                  <a:pt x="377063" y="88519"/>
                  <a:pt x="377063" y="189865"/>
                </a:cubicBezTo>
                <a:cubicBezTo>
                  <a:pt x="377063" y="291210"/>
                  <a:pt x="294004" y="373379"/>
                  <a:pt x="191642" y="373379"/>
                </a:cubicBezTo>
                <a:cubicBezTo>
                  <a:pt x="89280" y="373379"/>
                  <a:pt x="6350" y="291210"/>
                  <a:pt x="6350" y="18986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83554" y="4695164"/>
            <a:ext cx="203835" cy="214274"/>
          </a:xfrm>
          <a:custGeom>
            <a:avLst/>
            <a:gdLst>
              <a:gd name="connsiteX0" fmla="*/ 0 w 203835"/>
              <a:gd name="connsiteY0" fmla="*/ 214274 h 214274"/>
              <a:gd name="connsiteX1" fmla="*/ 203835 w 203835"/>
              <a:gd name="connsiteY1" fmla="*/ 214274 h 214274"/>
              <a:gd name="connsiteX2" fmla="*/ 203835 w 203835"/>
              <a:gd name="connsiteY2" fmla="*/ 0 h 214274"/>
              <a:gd name="connsiteX3" fmla="*/ 0 w 203835"/>
              <a:gd name="connsiteY3" fmla="*/ 0 h 214274"/>
              <a:gd name="connsiteX4" fmla="*/ 0 w 203835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35" h="214274">
                <a:moveTo>
                  <a:pt x="0" y="214274"/>
                </a:moveTo>
                <a:lnTo>
                  <a:pt x="203835" y="214274"/>
                </a:lnTo>
                <a:lnTo>
                  <a:pt x="203835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66794" y="5290820"/>
            <a:ext cx="370713" cy="367029"/>
          </a:xfrm>
          <a:custGeom>
            <a:avLst/>
            <a:gdLst>
              <a:gd name="connsiteX0" fmla="*/ 0 w 370713"/>
              <a:gd name="connsiteY0" fmla="*/ 183514 h 367029"/>
              <a:gd name="connsiteX1" fmla="*/ 185292 w 370713"/>
              <a:gd name="connsiteY1" fmla="*/ 0 h 367029"/>
              <a:gd name="connsiteX2" fmla="*/ 370713 w 370713"/>
              <a:gd name="connsiteY2" fmla="*/ 183514 h 367029"/>
              <a:gd name="connsiteX3" fmla="*/ 185292 w 370713"/>
              <a:gd name="connsiteY3" fmla="*/ 367029 h 367029"/>
              <a:gd name="connsiteX4" fmla="*/ 0 w 370713"/>
              <a:gd name="connsiteY4" fmla="*/ 183514 h 367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3" h="367029">
                <a:moveTo>
                  <a:pt x="0" y="183514"/>
                </a:moveTo>
                <a:cubicBezTo>
                  <a:pt x="0" y="82169"/>
                  <a:pt x="82930" y="0"/>
                  <a:pt x="185292" y="0"/>
                </a:cubicBezTo>
                <a:cubicBezTo>
                  <a:pt x="287654" y="0"/>
                  <a:pt x="370713" y="82169"/>
                  <a:pt x="370713" y="183514"/>
                </a:cubicBezTo>
                <a:cubicBezTo>
                  <a:pt x="370713" y="284860"/>
                  <a:pt x="287654" y="367029"/>
                  <a:pt x="185292" y="367029"/>
                </a:cubicBezTo>
                <a:cubicBezTo>
                  <a:pt x="82930" y="367029"/>
                  <a:pt x="0" y="284860"/>
                  <a:pt x="0" y="18351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60444" y="5284470"/>
            <a:ext cx="383413" cy="379729"/>
          </a:xfrm>
          <a:custGeom>
            <a:avLst/>
            <a:gdLst>
              <a:gd name="connsiteX0" fmla="*/ 6350 w 383413"/>
              <a:gd name="connsiteY0" fmla="*/ 189864 h 379729"/>
              <a:gd name="connsiteX1" fmla="*/ 191642 w 383413"/>
              <a:gd name="connsiteY1" fmla="*/ 6350 h 379729"/>
              <a:gd name="connsiteX2" fmla="*/ 377063 w 383413"/>
              <a:gd name="connsiteY2" fmla="*/ 189864 h 379729"/>
              <a:gd name="connsiteX3" fmla="*/ 191642 w 383413"/>
              <a:gd name="connsiteY3" fmla="*/ 373379 h 379729"/>
              <a:gd name="connsiteX4" fmla="*/ 6350 w 383413"/>
              <a:gd name="connsiteY4" fmla="*/ 189864 h 3797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3" h="379729">
                <a:moveTo>
                  <a:pt x="6350" y="189864"/>
                </a:moveTo>
                <a:cubicBezTo>
                  <a:pt x="6350" y="88519"/>
                  <a:pt x="89280" y="6350"/>
                  <a:pt x="191642" y="6350"/>
                </a:cubicBezTo>
                <a:cubicBezTo>
                  <a:pt x="294004" y="6350"/>
                  <a:pt x="377063" y="88519"/>
                  <a:pt x="377063" y="189864"/>
                </a:cubicBezTo>
                <a:cubicBezTo>
                  <a:pt x="377063" y="291210"/>
                  <a:pt x="294004" y="373379"/>
                  <a:pt x="191642" y="373379"/>
                </a:cubicBezTo>
                <a:cubicBezTo>
                  <a:pt x="89280" y="373379"/>
                  <a:pt x="6350" y="291210"/>
                  <a:pt x="6350" y="1898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60646" y="5347182"/>
            <a:ext cx="203835" cy="214274"/>
          </a:xfrm>
          <a:custGeom>
            <a:avLst/>
            <a:gdLst>
              <a:gd name="connsiteX0" fmla="*/ 0 w 203835"/>
              <a:gd name="connsiteY0" fmla="*/ 214274 h 214274"/>
              <a:gd name="connsiteX1" fmla="*/ 203835 w 203835"/>
              <a:gd name="connsiteY1" fmla="*/ 214274 h 214274"/>
              <a:gd name="connsiteX2" fmla="*/ 203835 w 203835"/>
              <a:gd name="connsiteY2" fmla="*/ 0 h 214274"/>
              <a:gd name="connsiteX3" fmla="*/ 0 w 203835"/>
              <a:gd name="connsiteY3" fmla="*/ 0 h 214274"/>
              <a:gd name="connsiteX4" fmla="*/ 0 w 203835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35" h="214274">
                <a:moveTo>
                  <a:pt x="0" y="214274"/>
                </a:moveTo>
                <a:lnTo>
                  <a:pt x="203835" y="214274"/>
                </a:lnTo>
                <a:lnTo>
                  <a:pt x="203835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4465" y="5082540"/>
            <a:ext cx="237490" cy="218693"/>
          </a:xfrm>
          <a:custGeom>
            <a:avLst/>
            <a:gdLst>
              <a:gd name="connsiteX0" fmla="*/ 6350 w 237490"/>
              <a:gd name="connsiteY0" fmla="*/ 6350 h 218693"/>
              <a:gd name="connsiteX1" fmla="*/ 231139 w 237490"/>
              <a:gd name="connsiteY1" fmla="*/ 212344 h 218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7490" h="218693">
                <a:moveTo>
                  <a:pt x="6350" y="6350"/>
                </a:moveTo>
                <a:lnTo>
                  <a:pt x="231139" y="21234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16140" y="3657600"/>
            <a:ext cx="370712" cy="367030"/>
          </a:xfrm>
          <a:custGeom>
            <a:avLst/>
            <a:gdLst>
              <a:gd name="connsiteX0" fmla="*/ 0 w 370712"/>
              <a:gd name="connsiteY0" fmla="*/ 183515 h 367030"/>
              <a:gd name="connsiteX1" fmla="*/ 185292 w 370712"/>
              <a:gd name="connsiteY1" fmla="*/ 0 h 367030"/>
              <a:gd name="connsiteX2" fmla="*/ 370713 w 370712"/>
              <a:gd name="connsiteY2" fmla="*/ 183515 h 367030"/>
              <a:gd name="connsiteX3" fmla="*/ 185292 w 370712"/>
              <a:gd name="connsiteY3" fmla="*/ 367029 h 367030"/>
              <a:gd name="connsiteX4" fmla="*/ 0 w 370712"/>
              <a:gd name="connsiteY4" fmla="*/ 183515 h 367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2" h="367030">
                <a:moveTo>
                  <a:pt x="0" y="183515"/>
                </a:moveTo>
                <a:cubicBezTo>
                  <a:pt x="0" y="82169"/>
                  <a:pt x="82930" y="0"/>
                  <a:pt x="185292" y="0"/>
                </a:cubicBezTo>
                <a:cubicBezTo>
                  <a:pt x="287781" y="0"/>
                  <a:pt x="370713" y="82169"/>
                  <a:pt x="370713" y="183515"/>
                </a:cubicBezTo>
                <a:cubicBezTo>
                  <a:pt x="370713" y="284860"/>
                  <a:pt x="287781" y="367029"/>
                  <a:pt x="185292" y="367029"/>
                </a:cubicBezTo>
                <a:cubicBezTo>
                  <a:pt x="82930" y="367029"/>
                  <a:pt x="0" y="284860"/>
                  <a:pt x="0" y="18351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09790" y="3651250"/>
            <a:ext cx="383412" cy="379730"/>
          </a:xfrm>
          <a:custGeom>
            <a:avLst/>
            <a:gdLst>
              <a:gd name="connsiteX0" fmla="*/ 6350 w 383412"/>
              <a:gd name="connsiteY0" fmla="*/ 189865 h 379730"/>
              <a:gd name="connsiteX1" fmla="*/ 191642 w 383412"/>
              <a:gd name="connsiteY1" fmla="*/ 6350 h 379730"/>
              <a:gd name="connsiteX2" fmla="*/ 377063 w 383412"/>
              <a:gd name="connsiteY2" fmla="*/ 189865 h 379730"/>
              <a:gd name="connsiteX3" fmla="*/ 191642 w 383412"/>
              <a:gd name="connsiteY3" fmla="*/ 373379 h 379730"/>
              <a:gd name="connsiteX4" fmla="*/ 6350 w 383412"/>
              <a:gd name="connsiteY4" fmla="*/ 189865 h 379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2" h="379730">
                <a:moveTo>
                  <a:pt x="6350" y="189865"/>
                </a:moveTo>
                <a:cubicBezTo>
                  <a:pt x="6350" y="88519"/>
                  <a:pt x="89280" y="6350"/>
                  <a:pt x="191642" y="6350"/>
                </a:cubicBezTo>
                <a:cubicBezTo>
                  <a:pt x="294131" y="6350"/>
                  <a:pt x="377063" y="88519"/>
                  <a:pt x="377063" y="189865"/>
                </a:cubicBezTo>
                <a:cubicBezTo>
                  <a:pt x="377063" y="291210"/>
                  <a:pt x="294131" y="373379"/>
                  <a:pt x="191642" y="373379"/>
                </a:cubicBezTo>
                <a:cubicBezTo>
                  <a:pt x="89280" y="373379"/>
                  <a:pt x="6350" y="291210"/>
                  <a:pt x="6350" y="18986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95006" y="3698595"/>
            <a:ext cx="203860" cy="214274"/>
          </a:xfrm>
          <a:custGeom>
            <a:avLst/>
            <a:gdLst>
              <a:gd name="connsiteX0" fmla="*/ 0 w 203860"/>
              <a:gd name="connsiteY0" fmla="*/ 214274 h 214274"/>
              <a:gd name="connsiteX1" fmla="*/ 203860 w 203860"/>
              <a:gd name="connsiteY1" fmla="*/ 214274 h 214274"/>
              <a:gd name="connsiteX2" fmla="*/ 203860 w 203860"/>
              <a:gd name="connsiteY2" fmla="*/ 0 h 214274"/>
              <a:gd name="connsiteX3" fmla="*/ 0 w 203860"/>
              <a:gd name="connsiteY3" fmla="*/ 0 h 214274"/>
              <a:gd name="connsiteX4" fmla="*/ 0 w 203860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60" h="214274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81418" y="4169155"/>
            <a:ext cx="370713" cy="367030"/>
          </a:xfrm>
          <a:custGeom>
            <a:avLst/>
            <a:gdLst>
              <a:gd name="connsiteX0" fmla="*/ 0 w 370713"/>
              <a:gd name="connsiteY0" fmla="*/ 183515 h 367030"/>
              <a:gd name="connsiteX1" fmla="*/ 185420 w 370713"/>
              <a:gd name="connsiteY1" fmla="*/ 0 h 367030"/>
              <a:gd name="connsiteX2" fmla="*/ 370713 w 370713"/>
              <a:gd name="connsiteY2" fmla="*/ 183515 h 367030"/>
              <a:gd name="connsiteX3" fmla="*/ 185420 w 370713"/>
              <a:gd name="connsiteY3" fmla="*/ 367029 h 367030"/>
              <a:gd name="connsiteX4" fmla="*/ 0 w 370713"/>
              <a:gd name="connsiteY4" fmla="*/ 183515 h 367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3" h="367030">
                <a:moveTo>
                  <a:pt x="0" y="183515"/>
                </a:moveTo>
                <a:cubicBezTo>
                  <a:pt x="0" y="82169"/>
                  <a:pt x="83058" y="0"/>
                  <a:pt x="185420" y="0"/>
                </a:cubicBezTo>
                <a:cubicBezTo>
                  <a:pt x="287782" y="0"/>
                  <a:pt x="370713" y="82169"/>
                  <a:pt x="370713" y="183515"/>
                </a:cubicBezTo>
                <a:cubicBezTo>
                  <a:pt x="370713" y="284860"/>
                  <a:pt x="287782" y="367029"/>
                  <a:pt x="185420" y="367029"/>
                </a:cubicBezTo>
                <a:cubicBezTo>
                  <a:pt x="83058" y="367029"/>
                  <a:pt x="0" y="284860"/>
                  <a:pt x="0" y="18351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5068" y="4162805"/>
            <a:ext cx="383413" cy="379730"/>
          </a:xfrm>
          <a:custGeom>
            <a:avLst/>
            <a:gdLst>
              <a:gd name="connsiteX0" fmla="*/ 6350 w 383413"/>
              <a:gd name="connsiteY0" fmla="*/ 189865 h 379730"/>
              <a:gd name="connsiteX1" fmla="*/ 191770 w 383413"/>
              <a:gd name="connsiteY1" fmla="*/ 6350 h 379730"/>
              <a:gd name="connsiteX2" fmla="*/ 377063 w 383413"/>
              <a:gd name="connsiteY2" fmla="*/ 189865 h 379730"/>
              <a:gd name="connsiteX3" fmla="*/ 191770 w 383413"/>
              <a:gd name="connsiteY3" fmla="*/ 373379 h 379730"/>
              <a:gd name="connsiteX4" fmla="*/ 6350 w 383413"/>
              <a:gd name="connsiteY4" fmla="*/ 189865 h 379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3" h="379730">
                <a:moveTo>
                  <a:pt x="6350" y="189865"/>
                </a:moveTo>
                <a:cubicBezTo>
                  <a:pt x="6350" y="88519"/>
                  <a:pt x="89408" y="6350"/>
                  <a:pt x="191770" y="6350"/>
                </a:cubicBezTo>
                <a:cubicBezTo>
                  <a:pt x="294132" y="6350"/>
                  <a:pt x="377063" y="88519"/>
                  <a:pt x="377063" y="189865"/>
                </a:cubicBezTo>
                <a:cubicBezTo>
                  <a:pt x="377063" y="291210"/>
                  <a:pt x="294132" y="373379"/>
                  <a:pt x="191770" y="373379"/>
                </a:cubicBezTo>
                <a:cubicBezTo>
                  <a:pt x="89408" y="373379"/>
                  <a:pt x="6350" y="291210"/>
                  <a:pt x="6350" y="18986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75398" y="4225645"/>
            <a:ext cx="203860" cy="214274"/>
          </a:xfrm>
          <a:custGeom>
            <a:avLst/>
            <a:gdLst>
              <a:gd name="connsiteX0" fmla="*/ 0 w 203860"/>
              <a:gd name="connsiteY0" fmla="*/ 214274 h 214274"/>
              <a:gd name="connsiteX1" fmla="*/ 203860 w 203860"/>
              <a:gd name="connsiteY1" fmla="*/ 214274 h 214274"/>
              <a:gd name="connsiteX2" fmla="*/ 203860 w 203860"/>
              <a:gd name="connsiteY2" fmla="*/ 0 h 214274"/>
              <a:gd name="connsiteX3" fmla="*/ 0 w 203860"/>
              <a:gd name="connsiteY3" fmla="*/ 0 h 214274"/>
              <a:gd name="connsiteX4" fmla="*/ 0 w 203860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60" h="214274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93153" y="4690998"/>
            <a:ext cx="370712" cy="367030"/>
          </a:xfrm>
          <a:custGeom>
            <a:avLst/>
            <a:gdLst>
              <a:gd name="connsiteX0" fmla="*/ 0 w 370712"/>
              <a:gd name="connsiteY0" fmla="*/ 183515 h 367030"/>
              <a:gd name="connsiteX1" fmla="*/ 185292 w 370712"/>
              <a:gd name="connsiteY1" fmla="*/ 0 h 367030"/>
              <a:gd name="connsiteX2" fmla="*/ 370713 w 370712"/>
              <a:gd name="connsiteY2" fmla="*/ 183515 h 367030"/>
              <a:gd name="connsiteX3" fmla="*/ 185292 w 370712"/>
              <a:gd name="connsiteY3" fmla="*/ 367029 h 367030"/>
              <a:gd name="connsiteX4" fmla="*/ 0 w 370712"/>
              <a:gd name="connsiteY4" fmla="*/ 183515 h 367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2" h="367030">
                <a:moveTo>
                  <a:pt x="0" y="183515"/>
                </a:moveTo>
                <a:cubicBezTo>
                  <a:pt x="0" y="82169"/>
                  <a:pt x="82930" y="0"/>
                  <a:pt x="185292" y="0"/>
                </a:cubicBezTo>
                <a:cubicBezTo>
                  <a:pt x="287781" y="0"/>
                  <a:pt x="370713" y="82169"/>
                  <a:pt x="370713" y="183515"/>
                </a:cubicBezTo>
                <a:cubicBezTo>
                  <a:pt x="370713" y="284860"/>
                  <a:pt x="287781" y="367029"/>
                  <a:pt x="185292" y="367029"/>
                </a:cubicBezTo>
                <a:cubicBezTo>
                  <a:pt x="82930" y="367029"/>
                  <a:pt x="0" y="284860"/>
                  <a:pt x="0" y="18351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86803" y="4684648"/>
            <a:ext cx="383412" cy="379730"/>
          </a:xfrm>
          <a:custGeom>
            <a:avLst/>
            <a:gdLst>
              <a:gd name="connsiteX0" fmla="*/ 6350 w 383412"/>
              <a:gd name="connsiteY0" fmla="*/ 189865 h 379730"/>
              <a:gd name="connsiteX1" fmla="*/ 191642 w 383412"/>
              <a:gd name="connsiteY1" fmla="*/ 6350 h 379730"/>
              <a:gd name="connsiteX2" fmla="*/ 377063 w 383412"/>
              <a:gd name="connsiteY2" fmla="*/ 189865 h 379730"/>
              <a:gd name="connsiteX3" fmla="*/ 191642 w 383412"/>
              <a:gd name="connsiteY3" fmla="*/ 373379 h 379730"/>
              <a:gd name="connsiteX4" fmla="*/ 6350 w 383412"/>
              <a:gd name="connsiteY4" fmla="*/ 189865 h 379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2" h="379730">
                <a:moveTo>
                  <a:pt x="6350" y="189865"/>
                </a:moveTo>
                <a:cubicBezTo>
                  <a:pt x="6350" y="88519"/>
                  <a:pt x="89280" y="6350"/>
                  <a:pt x="191642" y="6350"/>
                </a:cubicBezTo>
                <a:cubicBezTo>
                  <a:pt x="294131" y="6350"/>
                  <a:pt x="377063" y="88519"/>
                  <a:pt x="377063" y="189865"/>
                </a:cubicBezTo>
                <a:cubicBezTo>
                  <a:pt x="377063" y="291210"/>
                  <a:pt x="294131" y="373379"/>
                  <a:pt x="191642" y="373379"/>
                </a:cubicBezTo>
                <a:cubicBezTo>
                  <a:pt x="89280" y="373379"/>
                  <a:pt x="6350" y="291210"/>
                  <a:pt x="6350" y="18986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87006" y="4747488"/>
            <a:ext cx="203860" cy="214274"/>
          </a:xfrm>
          <a:custGeom>
            <a:avLst/>
            <a:gdLst>
              <a:gd name="connsiteX0" fmla="*/ 0 w 203860"/>
              <a:gd name="connsiteY0" fmla="*/ 214274 h 214274"/>
              <a:gd name="connsiteX1" fmla="*/ 203859 w 203860"/>
              <a:gd name="connsiteY1" fmla="*/ 214274 h 214274"/>
              <a:gd name="connsiteX2" fmla="*/ 203859 w 203860"/>
              <a:gd name="connsiteY2" fmla="*/ 0 h 214274"/>
              <a:gd name="connsiteX3" fmla="*/ 0 w 203860"/>
              <a:gd name="connsiteY3" fmla="*/ 0 h 214274"/>
              <a:gd name="connsiteX4" fmla="*/ 0 w 203860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60" h="214274">
                <a:moveTo>
                  <a:pt x="0" y="214274"/>
                </a:moveTo>
                <a:lnTo>
                  <a:pt x="203859" y="214274"/>
                </a:lnTo>
                <a:lnTo>
                  <a:pt x="203859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47761" y="4174363"/>
            <a:ext cx="370713" cy="367030"/>
          </a:xfrm>
          <a:custGeom>
            <a:avLst/>
            <a:gdLst>
              <a:gd name="connsiteX0" fmla="*/ 0 w 370713"/>
              <a:gd name="connsiteY0" fmla="*/ 183515 h 367030"/>
              <a:gd name="connsiteX1" fmla="*/ 185293 w 370713"/>
              <a:gd name="connsiteY1" fmla="*/ 0 h 367030"/>
              <a:gd name="connsiteX2" fmla="*/ 370713 w 370713"/>
              <a:gd name="connsiteY2" fmla="*/ 183515 h 367030"/>
              <a:gd name="connsiteX3" fmla="*/ 185293 w 370713"/>
              <a:gd name="connsiteY3" fmla="*/ 367029 h 367030"/>
              <a:gd name="connsiteX4" fmla="*/ 0 w 370713"/>
              <a:gd name="connsiteY4" fmla="*/ 183515 h 367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3" h="367030">
                <a:moveTo>
                  <a:pt x="0" y="183515"/>
                </a:moveTo>
                <a:cubicBezTo>
                  <a:pt x="0" y="82169"/>
                  <a:pt x="82931" y="0"/>
                  <a:pt x="185293" y="0"/>
                </a:cubicBezTo>
                <a:cubicBezTo>
                  <a:pt x="287781" y="0"/>
                  <a:pt x="370713" y="82169"/>
                  <a:pt x="370713" y="183515"/>
                </a:cubicBezTo>
                <a:cubicBezTo>
                  <a:pt x="370713" y="284860"/>
                  <a:pt x="287781" y="367029"/>
                  <a:pt x="185293" y="367029"/>
                </a:cubicBezTo>
                <a:cubicBezTo>
                  <a:pt x="82931" y="367029"/>
                  <a:pt x="0" y="284860"/>
                  <a:pt x="0" y="18351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41411" y="4168013"/>
            <a:ext cx="383413" cy="379730"/>
          </a:xfrm>
          <a:custGeom>
            <a:avLst/>
            <a:gdLst>
              <a:gd name="connsiteX0" fmla="*/ 6350 w 383413"/>
              <a:gd name="connsiteY0" fmla="*/ 189865 h 379730"/>
              <a:gd name="connsiteX1" fmla="*/ 191643 w 383413"/>
              <a:gd name="connsiteY1" fmla="*/ 6350 h 379730"/>
              <a:gd name="connsiteX2" fmla="*/ 377063 w 383413"/>
              <a:gd name="connsiteY2" fmla="*/ 189865 h 379730"/>
              <a:gd name="connsiteX3" fmla="*/ 191643 w 383413"/>
              <a:gd name="connsiteY3" fmla="*/ 373379 h 379730"/>
              <a:gd name="connsiteX4" fmla="*/ 6350 w 383413"/>
              <a:gd name="connsiteY4" fmla="*/ 189865 h 379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3" h="379730">
                <a:moveTo>
                  <a:pt x="6350" y="189865"/>
                </a:moveTo>
                <a:cubicBezTo>
                  <a:pt x="6350" y="88519"/>
                  <a:pt x="89281" y="6350"/>
                  <a:pt x="191643" y="6350"/>
                </a:cubicBezTo>
                <a:cubicBezTo>
                  <a:pt x="294131" y="6350"/>
                  <a:pt x="377063" y="88519"/>
                  <a:pt x="377063" y="189865"/>
                </a:cubicBezTo>
                <a:cubicBezTo>
                  <a:pt x="377063" y="291210"/>
                  <a:pt x="294131" y="373379"/>
                  <a:pt x="191643" y="373379"/>
                </a:cubicBezTo>
                <a:cubicBezTo>
                  <a:pt x="89281" y="373379"/>
                  <a:pt x="6350" y="291210"/>
                  <a:pt x="6350" y="18986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41615" y="4230725"/>
            <a:ext cx="203860" cy="214274"/>
          </a:xfrm>
          <a:custGeom>
            <a:avLst/>
            <a:gdLst>
              <a:gd name="connsiteX0" fmla="*/ 0 w 203860"/>
              <a:gd name="connsiteY0" fmla="*/ 214274 h 214274"/>
              <a:gd name="connsiteX1" fmla="*/ 203860 w 203860"/>
              <a:gd name="connsiteY1" fmla="*/ 214274 h 214274"/>
              <a:gd name="connsiteX2" fmla="*/ 203860 w 203860"/>
              <a:gd name="connsiteY2" fmla="*/ 0 h 214274"/>
              <a:gd name="connsiteX3" fmla="*/ 0 w 203860"/>
              <a:gd name="connsiteY3" fmla="*/ 0 h 214274"/>
              <a:gd name="connsiteX4" fmla="*/ 0 w 203860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60" h="214274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3726" y="4721859"/>
            <a:ext cx="370712" cy="367030"/>
          </a:xfrm>
          <a:custGeom>
            <a:avLst/>
            <a:gdLst>
              <a:gd name="connsiteX0" fmla="*/ 0 w 370712"/>
              <a:gd name="connsiteY0" fmla="*/ 183515 h 367030"/>
              <a:gd name="connsiteX1" fmla="*/ 185292 w 370712"/>
              <a:gd name="connsiteY1" fmla="*/ 0 h 367030"/>
              <a:gd name="connsiteX2" fmla="*/ 370713 w 370712"/>
              <a:gd name="connsiteY2" fmla="*/ 183515 h 367030"/>
              <a:gd name="connsiteX3" fmla="*/ 185292 w 370712"/>
              <a:gd name="connsiteY3" fmla="*/ 367030 h 367030"/>
              <a:gd name="connsiteX4" fmla="*/ 0 w 370712"/>
              <a:gd name="connsiteY4" fmla="*/ 183515 h 367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2" h="367030">
                <a:moveTo>
                  <a:pt x="0" y="183515"/>
                </a:moveTo>
                <a:cubicBezTo>
                  <a:pt x="0" y="82169"/>
                  <a:pt x="82930" y="0"/>
                  <a:pt x="185292" y="0"/>
                </a:cubicBezTo>
                <a:cubicBezTo>
                  <a:pt x="287655" y="0"/>
                  <a:pt x="370713" y="82169"/>
                  <a:pt x="370713" y="183515"/>
                </a:cubicBezTo>
                <a:cubicBezTo>
                  <a:pt x="370713" y="284861"/>
                  <a:pt x="287655" y="367030"/>
                  <a:pt x="185292" y="367030"/>
                </a:cubicBezTo>
                <a:cubicBezTo>
                  <a:pt x="82930" y="367030"/>
                  <a:pt x="0" y="284861"/>
                  <a:pt x="0" y="18351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37376" y="4715509"/>
            <a:ext cx="383412" cy="379730"/>
          </a:xfrm>
          <a:custGeom>
            <a:avLst/>
            <a:gdLst>
              <a:gd name="connsiteX0" fmla="*/ 6350 w 383412"/>
              <a:gd name="connsiteY0" fmla="*/ 189865 h 379730"/>
              <a:gd name="connsiteX1" fmla="*/ 191642 w 383412"/>
              <a:gd name="connsiteY1" fmla="*/ 6350 h 379730"/>
              <a:gd name="connsiteX2" fmla="*/ 377063 w 383412"/>
              <a:gd name="connsiteY2" fmla="*/ 189865 h 379730"/>
              <a:gd name="connsiteX3" fmla="*/ 191642 w 383412"/>
              <a:gd name="connsiteY3" fmla="*/ 373380 h 379730"/>
              <a:gd name="connsiteX4" fmla="*/ 6350 w 383412"/>
              <a:gd name="connsiteY4" fmla="*/ 189865 h 379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2" h="379730">
                <a:moveTo>
                  <a:pt x="6350" y="189865"/>
                </a:moveTo>
                <a:cubicBezTo>
                  <a:pt x="6350" y="88519"/>
                  <a:pt x="89280" y="6350"/>
                  <a:pt x="191642" y="6350"/>
                </a:cubicBezTo>
                <a:cubicBezTo>
                  <a:pt x="294005" y="6350"/>
                  <a:pt x="377063" y="88519"/>
                  <a:pt x="377063" y="189865"/>
                </a:cubicBezTo>
                <a:cubicBezTo>
                  <a:pt x="377063" y="291211"/>
                  <a:pt x="294005" y="373380"/>
                  <a:pt x="191642" y="373380"/>
                </a:cubicBezTo>
                <a:cubicBezTo>
                  <a:pt x="89280" y="373380"/>
                  <a:pt x="6350" y="291211"/>
                  <a:pt x="6350" y="18986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37579" y="4778222"/>
            <a:ext cx="203860" cy="214274"/>
          </a:xfrm>
          <a:custGeom>
            <a:avLst/>
            <a:gdLst>
              <a:gd name="connsiteX0" fmla="*/ 0 w 203860"/>
              <a:gd name="connsiteY0" fmla="*/ 214274 h 214274"/>
              <a:gd name="connsiteX1" fmla="*/ 203860 w 203860"/>
              <a:gd name="connsiteY1" fmla="*/ 214274 h 214274"/>
              <a:gd name="connsiteX2" fmla="*/ 203860 w 203860"/>
              <a:gd name="connsiteY2" fmla="*/ 0 h 214274"/>
              <a:gd name="connsiteX3" fmla="*/ 0 w 203860"/>
              <a:gd name="connsiteY3" fmla="*/ 0 h 214274"/>
              <a:gd name="connsiteX4" fmla="*/ 0 w 203860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60" h="214274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40880" y="3972178"/>
            <a:ext cx="237490" cy="218693"/>
          </a:xfrm>
          <a:custGeom>
            <a:avLst/>
            <a:gdLst>
              <a:gd name="connsiteX0" fmla="*/ 231139 w 237490"/>
              <a:gd name="connsiteY0" fmla="*/ 6350 h 218693"/>
              <a:gd name="connsiteX1" fmla="*/ 6350 w 237490"/>
              <a:gd name="connsiteY1" fmla="*/ 212344 h 218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7490" h="218693">
                <a:moveTo>
                  <a:pt x="231139" y="6350"/>
                </a:moveTo>
                <a:lnTo>
                  <a:pt x="6350" y="21234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06158" y="4498085"/>
            <a:ext cx="237616" cy="218820"/>
          </a:xfrm>
          <a:custGeom>
            <a:avLst/>
            <a:gdLst>
              <a:gd name="connsiteX0" fmla="*/ 231267 w 237616"/>
              <a:gd name="connsiteY0" fmla="*/ 6350 h 218820"/>
              <a:gd name="connsiteX1" fmla="*/ 6350 w 237616"/>
              <a:gd name="connsiteY1" fmla="*/ 212471 h 218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7616" h="218820">
                <a:moveTo>
                  <a:pt x="231267" y="6350"/>
                </a:moveTo>
                <a:lnTo>
                  <a:pt x="6350" y="2124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0823" y="4482719"/>
            <a:ext cx="237616" cy="218820"/>
          </a:xfrm>
          <a:custGeom>
            <a:avLst/>
            <a:gdLst>
              <a:gd name="connsiteX0" fmla="*/ 6350 w 237616"/>
              <a:gd name="connsiteY0" fmla="*/ 6350 h 218820"/>
              <a:gd name="connsiteX1" fmla="*/ 231267 w 237616"/>
              <a:gd name="connsiteY1" fmla="*/ 212471 h 218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7616" h="218820">
                <a:moveTo>
                  <a:pt x="6350" y="6350"/>
                </a:moveTo>
                <a:lnTo>
                  <a:pt x="231267" y="2124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08875" y="3989959"/>
            <a:ext cx="295529" cy="245490"/>
          </a:xfrm>
          <a:custGeom>
            <a:avLst/>
            <a:gdLst>
              <a:gd name="connsiteX0" fmla="*/ 6350 w 295529"/>
              <a:gd name="connsiteY0" fmla="*/ 6350 h 245490"/>
              <a:gd name="connsiteX1" fmla="*/ 289179 w 295529"/>
              <a:gd name="connsiteY1" fmla="*/ 239140 h 245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5529" h="245490">
                <a:moveTo>
                  <a:pt x="6350" y="6350"/>
                </a:moveTo>
                <a:lnTo>
                  <a:pt x="289179" y="23914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08875" y="5008498"/>
            <a:ext cx="298450" cy="298450"/>
          </a:xfrm>
          <a:custGeom>
            <a:avLst/>
            <a:gdLst>
              <a:gd name="connsiteX0" fmla="*/ 6350 w 298450"/>
              <a:gd name="connsiteY0" fmla="*/ 6350 h 298450"/>
              <a:gd name="connsiteX1" fmla="*/ 292100 w 298450"/>
              <a:gd name="connsiteY1" fmla="*/ 292100 h 298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" h="298450">
                <a:moveTo>
                  <a:pt x="6350" y="6350"/>
                </a:moveTo>
                <a:lnTo>
                  <a:pt x="292100" y="2921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61147" y="5290820"/>
            <a:ext cx="370713" cy="367029"/>
          </a:xfrm>
          <a:custGeom>
            <a:avLst/>
            <a:gdLst>
              <a:gd name="connsiteX0" fmla="*/ 0 w 370713"/>
              <a:gd name="connsiteY0" fmla="*/ 183514 h 367029"/>
              <a:gd name="connsiteX1" fmla="*/ 185293 w 370713"/>
              <a:gd name="connsiteY1" fmla="*/ 0 h 367029"/>
              <a:gd name="connsiteX2" fmla="*/ 370713 w 370713"/>
              <a:gd name="connsiteY2" fmla="*/ 183514 h 367029"/>
              <a:gd name="connsiteX3" fmla="*/ 185293 w 370713"/>
              <a:gd name="connsiteY3" fmla="*/ 367029 h 367029"/>
              <a:gd name="connsiteX4" fmla="*/ 0 w 370713"/>
              <a:gd name="connsiteY4" fmla="*/ 183514 h 367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3" h="367029">
                <a:moveTo>
                  <a:pt x="0" y="183514"/>
                </a:moveTo>
                <a:cubicBezTo>
                  <a:pt x="0" y="82169"/>
                  <a:pt x="82931" y="0"/>
                  <a:pt x="185293" y="0"/>
                </a:cubicBezTo>
                <a:cubicBezTo>
                  <a:pt x="287655" y="0"/>
                  <a:pt x="370713" y="82169"/>
                  <a:pt x="370713" y="183514"/>
                </a:cubicBezTo>
                <a:cubicBezTo>
                  <a:pt x="370713" y="284860"/>
                  <a:pt x="287655" y="367029"/>
                  <a:pt x="185293" y="367029"/>
                </a:cubicBezTo>
                <a:cubicBezTo>
                  <a:pt x="82931" y="367029"/>
                  <a:pt x="0" y="284860"/>
                  <a:pt x="0" y="18351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54797" y="5284470"/>
            <a:ext cx="383413" cy="379729"/>
          </a:xfrm>
          <a:custGeom>
            <a:avLst/>
            <a:gdLst>
              <a:gd name="connsiteX0" fmla="*/ 6350 w 383413"/>
              <a:gd name="connsiteY0" fmla="*/ 189864 h 379729"/>
              <a:gd name="connsiteX1" fmla="*/ 191643 w 383413"/>
              <a:gd name="connsiteY1" fmla="*/ 6350 h 379729"/>
              <a:gd name="connsiteX2" fmla="*/ 377063 w 383413"/>
              <a:gd name="connsiteY2" fmla="*/ 189864 h 379729"/>
              <a:gd name="connsiteX3" fmla="*/ 191643 w 383413"/>
              <a:gd name="connsiteY3" fmla="*/ 373379 h 379729"/>
              <a:gd name="connsiteX4" fmla="*/ 6350 w 383413"/>
              <a:gd name="connsiteY4" fmla="*/ 189864 h 3797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3" h="379729">
                <a:moveTo>
                  <a:pt x="6350" y="189864"/>
                </a:moveTo>
                <a:cubicBezTo>
                  <a:pt x="6350" y="88519"/>
                  <a:pt x="89281" y="6350"/>
                  <a:pt x="191643" y="6350"/>
                </a:cubicBezTo>
                <a:cubicBezTo>
                  <a:pt x="294005" y="6350"/>
                  <a:pt x="377063" y="88519"/>
                  <a:pt x="377063" y="189864"/>
                </a:cubicBezTo>
                <a:cubicBezTo>
                  <a:pt x="377063" y="291210"/>
                  <a:pt x="294005" y="373379"/>
                  <a:pt x="191643" y="373379"/>
                </a:cubicBezTo>
                <a:cubicBezTo>
                  <a:pt x="89281" y="373379"/>
                  <a:pt x="6350" y="291210"/>
                  <a:pt x="6350" y="1898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40015" y="5372201"/>
            <a:ext cx="203860" cy="214274"/>
          </a:xfrm>
          <a:custGeom>
            <a:avLst/>
            <a:gdLst>
              <a:gd name="connsiteX0" fmla="*/ 0 w 203860"/>
              <a:gd name="connsiteY0" fmla="*/ 214274 h 214274"/>
              <a:gd name="connsiteX1" fmla="*/ 203860 w 203860"/>
              <a:gd name="connsiteY1" fmla="*/ 214274 h 214274"/>
              <a:gd name="connsiteX2" fmla="*/ 203860 w 203860"/>
              <a:gd name="connsiteY2" fmla="*/ 0 h 214274"/>
              <a:gd name="connsiteX3" fmla="*/ 0 w 203860"/>
              <a:gd name="connsiteY3" fmla="*/ 0 h 214274"/>
              <a:gd name="connsiteX4" fmla="*/ 0 w 203860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60" h="214274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81418" y="5290820"/>
            <a:ext cx="370713" cy="367029"/>
          </a:xfrm>
          <a:custGeom>
            <a:avLst/>
            <a:gdLst>
              <a:gd name="connsiteX0" fmla="*/ 0 w 370713"/>
              <a:gd name="connsiteY0" fmla="*/ 183514 h 367029"/>
              <a:gd name="connsiteX1" fmla="*/ 185420 w 370713"/>
              <a:gd name="connsiteY1" fmla="*/ 0 h 367029"/>
              <a:gd name="connsiteX2" fmla="*/ 370713 w 370713"/>
              <a:gd name="connsiteY2" fmla="*/ 183514 h 367029"/>
              <a:gd name="connsiteX3" fmla="*/ 185420 w 370713"/>
              <a:gd name="connsiteY3" fmla="*/ 367029 h 367029"/>
              <a:gd name="connsiteX4" fmla="*/ 0 w 370713"/>
              <a:gd name="connsiteY4" fmla="*/ 183514 h 367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0713" h="367029">
                <a:moveTo>
                  <a:pt x="0" y="183514"/>
                </a:moveTo>
                <a:cubicBezTo>
                  <a:pt x="0" y="82169"/>
                  <a:pt x="83058" y="0"/>
                  <a:pt x="185420" y="0"/>
                </a:cubicBezTo>
                <a:cubicBezTo>
                  <a:pt x="287782" y="0"/>
                  <a:pt x="370713" y="82169"/>
                  <a:pt x="370713" y="183514"/>
                </a:cubicBezTo>
                <a:cubicBezTo>
                  <a:pt x="370713" y="284860"/>
                  <a:pt x="287782" y="367029"/>
                  <a:pt x="185420" y="367029"/>
                </a:cubicBezTo>
                <a:cubicBezTo>
                  <a:pt x="83058" y="367029"/>
                  <a:pt x="0" y="284860"/>
                  <a:pt x="0" y="18351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5068" y="5284470"/>
            <a:ext cx="383413" cy="379729"/>
          </a:xfrm>
          <a:custGeom>
            <a:avLst/>
            <a:gdLst>
              <a:gd name="connsiteX0" fmla="*/ 6350 w 383413"/>
              <a:gd name="connsiteY0" fmla="*/ 189864 h 379729"/>
              <a:gd name="connsiteX1" fmla="*/ 191770 w 383413"/>
              <a:gd name="connsiteY1" fmla="*/ 6350 h 379729"/>
              <a:gd name="connsiteX2" fmla="*/ 377063 w 383413"/>
              <a:gd name="connsiteY2" fmla="*/ 189864 h 379729"/>
              <a:gd name="connsiteX3" fmla="*/ 191770 w 383413"/>
              <a:gd name="connsiteY3" fmla="*/ 373379 h 379729"/>
              <a:gd name="connsiteX4" fmla="*/ 6350 w 383413"/>
              <a:gd name="connsiteY4" fmla="*/ 189864 h 3797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413" h="379729">
                <a:moveTo>
                  <a:pt x="6350" y="189864"/>
                </a:moveTo>
                <a:cubicBezTo>
                  <a:pt x="6350" y="88519"/>
                  <a:pt x="89408" y="6350"/>
                  <a:pt x="191770" y="6350"/>
                </a:cubicBezTo>
                <a:cubicBezTo>
                  <a:pt x="294132" y="6350"/>
                  <a:pt x="377063" y="88519"/>
                  <a:pt x="377063" y="189864"/>
                </a:cubicBezTo>
                <a:cubicBezTo>
                  <a:pt x="377063" y="291210"/>
                  <a:pt x="294132" y="373379"/>
                  <a:pt x="191770" y="373379"/>
                </a:cubicBezTo>
                <a:cubicBezTo>
                  <a:pt x="89408" y="373379"/>
                  <a:pt x="6350" y="291210"/>
                  <a:pt x="6350" y="1898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75398" y="5347182"/>
            <a:ext cx="203860" cy="214274"/>
          </a:xfrm>
          <a:custGeom>
            <a:avLst/>
            <a:gdLst>
              <a:gd name="connsiteX0" fmla="*/ 0 w 203860"/>
              <a:gd name="connsiteY0" fmla="*/ 214274 h 214274"/>
              <a:gd name="connsiteX1" fmla="*/ 203860 w 203860"/>
              <a:gd name="connsiteY1" fmla="*/ 214274 h 214274"/>
              <a:gd name="connsiteX2" fmla="*/ 203860 w 203860"/>
              <a:gd name="connsiteY2" fmla="*/ 0 h 214274"/>
              <a:gd name="connsiteX3" fmla="*/ 0 w 203860"/>
              <a:gd name="connsiteY3" fmla="*/ 0 h 214274"/>
              <a:gd name="connsiteX4" fmla="*/ 0 w 203860"/>
              <a:gd name="connsiteY4" fmla="*/ 214274 h 214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860" h="214274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8748" y="5008498"/>
            <a:ext cx="227075" cy="298577"/>
          </a:xfrm>
          <a:custGeom>
            <a:avLst/>
            <a:gdLst>
              <a:gd name="connsiteX0" fmla="*/ 220726 w 227075"/>
              <a:gd name="connsiteY0" fmla="*/ 6350 h 298577"/>
              <a:gd name="connsiteX1" fmla="*/ 6350 w 227075"/>
              <a:gd name="connsiteY1" fmla="*/ 292227 h 298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7075" h="298577">
                <a:moveTo>
                  <a:pt x="220726" y="6350"/>
                </a:moveTo>
                <a:lnTo>
                  <a:pt x="6350" y="2922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73301" y="3644900"/>
            <a:ext cx="330200" cy="330200"/>
          </a:xfrm>
          <a:custGeom>
            <a:avLst/>
            <a:gdLst>
              <a:gd name="connsiteX0" fmla="*/ 12700 w 330200"/>
              <a:gd name="connsiteY0" fmla="*/ 165100 h 330200"/>
              <a:gd name="connsiteX1" fmla="*/ 165100 w 330200"/>
              <a:gd name="connsiteY1" fmla="*/ 12700 h 330200"/>
              <a:gd name="connsiteX2" fmla="*/ 317500 w 330200"/>
              <a:gd name="connsiteY2" fmla="*/ 165100 h 330200"/>
              <a:gd name="connsiteX3" fmla="*/ 165100 w 330200"/>
              <a:gd name="connsiteY3" fmla="*/ 317500 h 330200"/>
              <a:gd name="connsiteX4" fmla="*/ 12700 w 3302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00" h="3302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cubicBezTo>
                  <a:pt x="249173" y="12700"/>
                  <a:pt x="317500" y="80898"/>
                  <a:pt x="317500" y="165100"/>
                </a:cubicBezTo>
                <a:cubicBezTo>
                  <a:pt x="317500" y="249301"/>
                  <a:pt x="249173" y="317500"/>
                  <a:pt x="165100" y="317500"/>
                </a:cubicBezTo>
                <a:cubicBezTo>
                  <a:pt x="80898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8101" y="4102100"/>
            <a:ext cx="330200" cy="330200"/>
          </a:xfrm>
          <a:custGeom>
            <a:avLst/>
            <a:gdLst>
              <a:gd name="connsiteX0" fmla="*/ 12700 w 330200"/>
              <a:gd name="connsiteY0" fmla="*/ 165100 h 330200"/>
              <a:gd name="connsiteX1" fmla="*/ 165100 w 330200"/>
              <a:gd name="connsiteY1" fmla="*/ 12700 h 330200"/>
              <a:gd name="connsiteX2" fmla="*/ 317500 w 330200"/>
              <a:gd name="connsiteY2" fmla="*/ 165100 h 330200"/>
              <a:gd name="connsiteX3" fmla="*/ 165100 w 330200"/>
              <a:gd name="connsiteY3" fmla="*/ 317500 h 330200"/>
              <a:gd name="connsiteX4" fmla="*/ 12700 w 3302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00" h="3302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cubicBezTo>
                  <a:pt x="249173" y="12700"/>
                  <a:pt x="317500" y="80898"/>
                  <a:pt x="317500" y="165100"/>
                </a:cubicBezTo>
                <a:cubicBezTo>
                  <a:pt x="317500" y="249301"/>
                  <a:pt x="249173" y="317500"/>
                  <a:pt x="165100" y="317500"/>
                </a:cubicBezTo>
                <a:cubicBezTo>
                  <a:pt x="80898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82901" y="4559300"/>
            <a:ext cx="330200" cy="330200"/>
          </a:xfrm>
          <a:custGeom>
            <a:avLst/>
            <a:gdLst>
              <a:gd name="connsiteX0" fmla="*/ 12700 w 330200"/>
              <a:gd name="connsiteY0" fmla="*/ 165100 h 330200"/>
              <a:gd name="connsiteX1" fmla="*/ 165100 w 330200"/>
              <a:gd name="connsiteY1" fmla="*/ 12700 h 330200"/>
              <a:gd name="connsiteX2" fmla="*/ 317500 w 330200"/>
              <a:gd name="connsiteY2" fmla="*/ 165100 h 330200"/>
              <a:gd name="connsiteX3" fmla="*/ 165100 w 330200"/>
              <a:gd name="connsiteY3" fmla="*/ 317500 h 330200"/>
              <a:gd name="connsiteX4" fmla="*/ 12700 w 3302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00" h="3302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cubicBezTo>
                  <a:pt x="249173" y="12700"/>
                  <a:pt x="317500" y="80898"/>
                  <a:pt x="317500" y="165100"/>
                </a:cubicBezTo>
                <a:cubicBezTo>
                  <a:pt x="317500" y="249301"/>
                  <a:pt x="249173" y="317500"/>
                  <a:pt x="165100" y="317500"/>
                </a:cubicBezTo>
                <a:cubicBezTo>
                  <a:pt x="80898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01901" y="3949700"/>
            <a:ext cx="177800" cy="254000"/>
          </a:xfrm>
          <a:custGeom>
            <a:avLst/>
            <a:gdLst>
              <a:gd name="connsiteX0" fmla="*/ 12700 w 177800"/>
              <a:gd name="connsiteY0" fmla="*/ 12700 h 254000"/>
              <a:gd name="connsiteX1" fmla="*/ 165100 w 1778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" h="254000">
                <a:moveTo>
                  <a:pt x="12700" y="12700"/>
                </a:moveTo>
                <a:lnTo>
                  <a:pt x="1651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6701" y="4406900"/>
            <a:ext cx="177800" cy="254000"/>
          </a:xfrm>
          <a:custGeom>
            <a:avLst/>
            <a:gdLst>
              <a:gd name="connsiteX0" fmla="*/ 12700 w 177800"/>
              <a:gd name="connsiteY0" fmla="*/ 12700 h 254000"/>
              <a:gd name="connsiteX1" fmla="*/ 165100 w 1778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" h="254000">
                <a:moveTo>
                  <a:pt x="12700" y="12700"/>
                </a:moveTo>
                <a:lnTo>
                  <a:pt x="1651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68500" y="4102100"/>
            <a:ext cx="330200" cy="330200"/>
          </a:xfrm>
          <a:custGeom>
            <a:avLst/>
            <a:gdLst>
              <a:gd name="connsiteX0" fmla="*/ 317500 w 330200"/>
              <a:gd name="connsiteY0" fmla="*/ 165100 h 330200"/>
              <a:gd name="connsiteX1" fmla="*/ 165100 w 330200"/>
              <a:gd name="connsiteY1" fmla="*/ 12700 h 330200"/>
              <a:gd name="connsiteX2" fmla="*/ 12700 w 330200"/>
              <a:gd name="connsiteY2" fmla="*/ 165100 h 330200"/>
              <a:gd name="connsiteX3" fmla="*/ 165100 w 330200"/>
              <a:gd name="connsiteY3" fmla="*/ 317500 h 330200"/>
              <a:gd name="connsiteX4" fmla="*/ 317500 w 3302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00" h="330200">
                <a:moveTo>
                  <a:pt x="317500" y="165100"/>
                </a:moveTo>
                <a:cubicBezTo>
                  <a:pt x="317500" y="80898"/>
                  <a:pt x="249174" y="12700"/>
                  <a:pt x="165100" y="12700"/>
                </a:cubicBezTo>
                <a:cubicBezTo>
                  <a:pt x="80899" y="12700"/>
                  <a:pt x="12700" y="80898"/>
                  <a:pt x="12700" y="165100"/>
                </a:cubicBezTo>
                <a:cubicBezTo>
                  <a:pt x="12700" y="249301"/>
                  <a:pt x="80899" y="317500"/>
                  <a:pt x="165100" y="317500"/>
                </a:cubicBezTo>
                <a:cubicBezTo>
                  <a:pt x="249174" y="317500"/>
                  <a:pt x="317500" y="249301"/>
                  <a:pt x="3175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63637" y="4573523"/>
            <a:ext cx="330263" cy="330200"/>
          </a:xfrm>
          <a:custGeom>
            <a:avLst/>
            <a:gdLst>
              <a:gd name="connsiteX0" fmla="*/ 317563 w 330263"/>
              <a:gd name="connsiteY0" fmla="*/ 165100 h 330200"/>
              <a:gd name="connsiteX1" fmla="*/ 165163 w 330263"/>
              <a:gd name="connsiteY1" fmla="*/ 12700 h 330200"/>
              <a:gd name="connsiteX2" fmla="*/ 12700 w 330263"/>
              <a:gd name="connsiteY2" fmla="*/ 165100 h 330200"/>
              <a:gd name="connsiteX3" fmla="*/ 165163 w 330263"/>
              <a:gd name="connsiteY3" fmla="*/ 317500 h 330200"/>
              <a:gd name="connsiteX4" fmla="*/ 317563 w 330263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63" h="330200">
                <a:moveTo>
                  <a:pt x="317563" y="165100"/>
                </a:moveTo>
                <a:cubicBezTo>
                  <a:pt x="317563" y="81026"/>
                  <a:pt x="249237" y="12700"/>
                  <a:pt x="165163" y="12700"/>
                </a:cubicBezTo>
                <a:cubicBezTo>
                  <a:pt x="80937" y="12700"/>
                  <a:pt x="12700" y="81026"/>
                  <a:pt x="12700" y="165100"/>
                </a:cubicBezTo>
                <a:cubicBezTo>
                  <a:pt x="12700" y="249301"/>
                  <a:pt x="80937" y="317500"/>
                  <a:pt x="165163" y="317500"/>
                </a:cubicBezTo>
                <a:cubicBezTo>
                  <a:pt x="249237" y="317500"/>
                  <a:pt x="317563" y="249301"/>
                  <a:pt x="317563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7101" y="3949700"/>
            <a:ext cx="177800" cy="254000"/>
          </a:xfrm>
          <a:custGeom>
            <a:avLst/>
            <a:gdLst>
              <a:gd name="connsiteX0" fmla="*/ 165100 w 177800"/>
              <a:gd name="connsiteY0" fmla="*/ 12700 h 254000"/>
              <a:gd name="connsiteX1" fmla="*/ 12700 w 1778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" h="254000">
                <a:moveTo>
                  <a:pt x="1651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2300" y="4406900"/>
            <a:ext cx="177800" cy="254000"/>
          </a:xfrm>
          <a:custGeom>
            <a:avLst/>
            <a:gdLst>
              <a:gd name="connsiteX0" fmla="*/ 165100 w 177800"/>
              <a:gd name="connsiteY0" fmla="*/ 12700 h 254000"/>
              <a:gd name="connsiteX1" fmla="*/ 12700 w 1778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" h="254000">
                <a:moveTo>
                  <a:pt x="1651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8837" y="5054600"/>
            <a:ext cx="330200" cy="330200"/>
          </a:xfrm>
          <a:custGeom>
            <a:avLst/>
            <a:gdLst>
              <a:gd name="connsiteX0" fmla="*/ 317500 w 330200"/>
              <a:gd name="connsiteY0" fmla="*/ 165100 h 330200"/>
              <a:gd name="connsiteX1" fmla="*/ 165100 w 330200"/>
              <a:gd name="connsiteY1" fmla="*/ 12700 h 330200"/>
              <a:gd name="connsiteX2" fmla="*/ 12700 w 330200"/>
              <a:gd name="connsiteY2" fmla="*/ 165100 h 330200"/>
              <a:gd name="connsiteX3" fmla="*/ 165100 w 330200"/>
              <a:gd name="connsiteY3" fmla="*/ 317500 h 330200"/>
              <a:gd name="connsiteX4" fmla="*/ 317500 w 3302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00" h="330200">
                <a:moveTo>
                  <a:pt x="317500" y="165100"/>
                </a:moveTo>
                <a:cubicBezTo>
                  <a:pt x="317500" y="80898"/>
                  <a:pt x="249262" y="12700"/>
                  <a:pt x="165100" y="12700"/>
                </a:cubicBezTo>
                <a:cubicBezTo>
                  <a:pt x="80937" y="12700"/>
                  <a:pt x="12700" y="80898"/>
                  <a:pt x="12700" y="165100"/>
                </a:cubicBezTo>
                <a:cubicBezTo>
                  <a:pt x="12700" y="249301"/>
                  <a:pt x="80937" y="317500"/>
                  <a:pt x="165100" y="317500"/>
                </a:cubicBezTo>
                <a:cubicBezTo>
                  <a:pt x="249262" y="317500"/>
                  <a:pt x="317500" y="249301"/>
                  <a:pt x="3175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7437" y="4864100"/>
            <a:ext cx="177800" cy="254000"/>
          </a:xfrm>
          <a:custGeom>
            <a:avLst/>
            <a:gdLst>
              <a:gd name="connsiteX0" fmla="*/ 165100 w 177800"/>
              <a:gd name="connsiteY0" fmla="*/ 12700 h 254000"/>
              <a:gd name="connsiteX1" fmla="*/ 12700 w 1778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" h="254000">
                <a:moveTo>
                  <a:pt x="1651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87701" y="5054600"/>
            <a:ext cx="330200" cy="330200"/>
          </a:xfrm>
          <a:custGeom>
            <a:avLst/>
            <a:gdLst>
              <a:gd name="connsiteX0" fmla="*/ 12700 w 330200"/>
              <a:gd name="connsiteY0" fmla="*/ 165100 h 330200"/>
              <a:gd name="connsiteX1" fmla="*/ 165100 w 330200"/>
              <a:gd name="connsiteY1" fmla="*/ 12700 h 330200"/>
              <a:gd name="connsiteX2" fmla="*/ 317500 w 330200"/>
              <a:gd name="connsiteY2" fmla="*/ 165100 h 330200"/>
              <a:gd name="connsiteX3" fmla="*/ 165100 w 330200"/>
              <a:gd name="connsiteY3" fmla="*/ 317500 h 330200"/>
              <a:gd name="connsiteX4" fmla="*/ 12700 w 3302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00" h="330200">
                <a:moveTo>
                  <a:pt x="12700" y="165100"/>
                </a:moveTo>
                <a:cubicBezTo>
                  <a:pt x="12700" y="80898"/>
                  <a:pt x="80898" y="12700"/>
                  <a:pt x="165100" y="12700"/>
                </a:cubicBezTo>
                <a:cubicBezTo>
                  <a:pt x="249173" y="12700"/>
                  <a:pt x="317500" y="80898"/>
                  <a:pt x="317500" y="165100"/>
                </a:cubicBezTo>
                <a:cubicBezTo>
                  <a:pt x="317500" y="249301"/>
                  <a:pt x="249173" y="317500"/>
                  <a:pt x="165100" y="317500"/>
                </a:cubicBezTo>
                <a:cubicBezTo>
                  <a:pt x="80898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1501" y="4864100"/>
            <a:ext cx="177800" cy="254000"/>
          </a:xfrm>
          <a:custGeom>
            <a:avLst/>
            <a:gdLst>
              <a:gd name="connsiteX0" fmla="*/ 12700 w 177800"/>
              <a:gd name="connsiteY0" fmla="*/ 12700 h 254000"/>
              <a:gd name="connsiteX1" fmla="*/ 165100 w 1778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" h="254000">
                <a:moveTo>
                  <a:pt x="12700" y="12700"/>
                </a:moveTo>
                <a:lnTo>
                  <a:pt x="1651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03400" y="4975225"/>
            <a:ext cx="371475" cy="384175"/>
          </a:xfrm>
          <a:custGeom>
            <a:avLst/>
            <a:gdLst>
              <a:gd name="connsiteX0" fmla="*/ 6350 w 371475"/>
              <a:gd name="connsiteY0" fmla="*/ 49784 h 384175"/>
              <a:gd name="connsiteX1" fmla="*/ 49783 w 371475"/>
              <a:gd name="connsiteY1" fmla="*/ 6350 h 384175"/>
              <a:gd name="connsiteX2" fmla="*/ 321691 w 371475"/>
              <a:gd name="connsiteY2" fmla="*/ 6350 h 384175"/>
              <a:gd name="connsiteX3" fmla="*/ 365125 w 371475"/>
              <a:gd name="connsiteY3" fmla="*/ 49784 h 384175"/>
              <a:gd name="connsiteX4" fmla="*/ 365125 w 371475"/>
              <a:gd name="connsiteY4" fmla="*/ 334390 h 384175"/>
              <a:gd name="connsiteX5" fmla="*/ 321691 w 371475"/>
              <a:gd name="connsiteY5" fmla="*/ 377825 h 384175"/>
              <a:gd name="connsiteX6" fmla="*/ 49783 w 371475"/>
              <a:gd name="connsiteY6" fmla="*/ 377825 h 384175"/>
              <a:gd name="connsiteX7" fmla="*/ 6350 w 371475"/>
              <a:gd name="connsiteY7" fmla="*/ 334390 h 384175"/>
              <a:gd name="connsiteX8" fmla="*/ 6350 w 371475"/>
              <a:gd name="connsiteY8" fmla="*/ 49784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175">
                <a:moveTo>
                  <a:pt x="6350" y="49784"/>
                </a:moveTo>
                <a:cubicBezTo>
                  <a:pt x="6350" y="25780"/>
                  <a:pt x="25780" y="6350"/>
                  <a:pt x="49783" y="6350"/>
                </a:cubicBezTo>
                <a:lnTo>
                  <a:pt x="321691" y="6350"/>
                </a:lnTo>
                <a:cubicBezTo>
                  <a:pt x="345694" y="6350"/>
                  <a:pt x="365125" y="25780"/>
                  <a:pt x="365125" y="49784"/>
                </a:cubicBezTo>
                <a:lnTo>
                  <a:pt x="365125" y="334390"/>
                </a:lnTo>
                <a:cubicBezTo>
                  <a:pt x="365125" y="358394"/>
                  <a:pt x="345694" y="377825"/>
                  <a:pt x="321691" y="377825"/>
                </a:cubicBezTo>
                <a:lnTo>
                  <a:pt x="49783" y="377825"/>
                </a:lnTo>
                <a:cubicBezTo>
                  <a:pt x="25780" y="377825"/>
                  <a:pt x="6350" y="358394"/>
                  <a:pt x="6350" y="334390"/>
                </a:cubicBezTo>
                <a:lnTo>
                  <a:pt x="6350" y="497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4251" y="4892675"/>
            <a:ext cx="482600" cy="355600"/>
          </a:xfrm>
          <a:custGeom>
            <a:avLst/>
            <a:gdLst>
              <a:gd name="connsiteX0" fmla="*/ 50800 w 482600"/>
              <a:gd name="connsiteY0" fmla="*/ 50800 h 355600"/>
              <a:gd name="connsiteX1" fmla="*/ 431800 w 482600"/>
              <a:gd name="connsiteY1" fmla="*/ 304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55600">
                <a:moveTo>
                  <a:pt x="50800" y="50800"/>
                </a:moveTo>
                <a:lnTo>
                  <a:pt x="431800" y="304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8051" y="4892675"/>
            <a:ext cx="482600" cy="482600"/>
          </a:xfrm>
          <a:custGeom>
            <a:avLst/>
            <a:gdLst>
              <a:gd name="connsiteX0" fmla="*/ 50800 w 482600"/>
              <a:gd name="connsiteY0" fmla="*/ 431800 h 482600"/>
              <a:gd name="connsiteX1" fmla="*/ 431800 w 482600"/>
              <a:gd name="connsiteY1" fmla="*/ 508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482600">
                <a:moveTo>
                  <a:pt x="50800" y="431800"/>
                </a:moveTo>
                <a:lnTo>
                  <a:pt x="431800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8551" y="4903723"/>
            <a:ext cx="371475" cy="384302"/>
          </a:xfrm>
          <a:custGeom>
            <a:avLst/>
            <a:gdLst>
              <a:gd name="connsiteX0" fmla="*/ 6350 w 371475"/>
              <a:gd name="connsiteY0" fmla="*/ 49784 h 384302"/>
              <a:gd name="connsiteX1" fmla="*/ 49656 w 371475"/>
              <a:gd name="connsiteY1" fmla="*/ 6350 h 384302"/>
              <a:gd name="connsiteX2" fmla="*/ 321691 w 371475"/>
              <a:gd name="connsiteY2" fmla="*/ 6350 h 384302"/>
              <a:gd name="connsiteX3" fmla="*/ 365125 w 371475"/>
              <a:gd name="connsiteY3" fmla="*/ 49784 h 384302"/>
              <a:gd name="connsiteX4" fmla="*/ 365125 w 371475"/>
              <a:gd name="connsiteY4" fmla="*/ 334517 h 384302"/>
              <a:gd name="connsiteX5" fmla="*/ 321691 w 371475"/>
              <a:gd name="connsiteY5" fmla="*/ 377952 h 384302"/>
              <a:gd name="connsiteX6" fmla="*/ 49656 w 371475"/>
              <a:gd name="connsiteY6" fmla="*/ 377952 h 384302"/>
              <a:gd name="connsiteX7" fmla="*/ 6350 w 371475"/>
              <a:gd name="connsiteY7" fmla="*/ 334517 h 384302"/>
              <a:gd name="connsiteX8" fmla="*/ 6350 w 371475"/>
              <a:gd name="connsiteY8" fmla="*/ 49784 h 384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302">
                <a:moveTo>
                  <a:pt x="6350" y="49784"/>
                </a:moveTo>
                <a:cubicBezTo>
                  <a:pt x="6350" y="25908"/>
                  <a:pt x="25780" y="6350"/>
                  <a:pt x="49656" y="6350"/>
                </a:cubicBezTo>
                <a:lnTo>
                  <a:pt x="321691" y="6350"/>
                </a:lnTo>
                <a:cubicBezTo>
                  <a:pt x="345567" y="6350"/>
                  <a:pt x="365125" y="25908"/>
                  <a:pt x="365125" y="49784"/>
                </a:cubicBezTo>
                <a:lnTo>
                  <a:pt x="365125" y="334517"/>
                </a:lnTo>
                <a:cubicBezTo>
                  <a:pt x="365125" y="358394"/>
                  <a:pt x="345567" y="377952"/>
                  <a:pt x="321691" y="377952"/>
                </a:cubicBezTo>
                <a:lnTo>
                  <a:pt x="49656" y="377952"/>
                </a:lnTo>
                <a:cubicBezTo>
                  <a:pt x="25780" y="377952"/>
                  <a:pt x="6350" y="358394"/>
                  <a:pt x="6350" y="334517"/>
                </a:cubicBezTo>
                <a:lnTo>
                  <a:pt x="6350" y="497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69275" y="4821173"/>
            <a:ext cx="482600" cy="355600"/>
          </a:xfrm>
          <a:custGeom>
            <a:avLst/>
            <a:gdLst>
              <a:gd name="connsiteX0" fmla="*/ 50800 w 482600"/>
              <a:gd name="connsiteY0" fmla="*/ 50800 h 355600"/>
              <a:gd name="connsiteX1" fmla="*/ 431800 w 482600"/>
              <a:gd name="connsiteY1" fmla="*/ 304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55600">
                <a:moveTo>
                  <a:pt x="50800" y="50800"/>
                </a:moveTo>
                <a:lnTo>
                  <a:pt x="431800" y="304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93075" y="4821173"/>
            <a:ext cx="482600" cy="482727"/>
          </a:xfrm>
          <a:custGeom>
            <a:avLst/>
            <a:gdLst>
              <a:gd name="connsiteX0" fmla="*/ 50800 w 482600"/>
              <a:gd name="connsiteY0" fmla="*/ 431927 h 482727"/>
              <a:gd name="connsiteX1" fmla="*/ 431800 w 482600"/>
              <a:gd name="connsiteY1" fmla="*/ 50800 h 482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482727">
                <a:moveTo>
                  <a:pt x="50800" y="431927"/>
                </a:moveTo>
                <a:lnTo>
                  <a:pt x="431800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76303" y="5262215"/>
            <a:ext cx="383131" cy="395871"/>
          </a:xfrm>
          <a:custGeom>
            <a:avLst/>
            <a:gdLst>
              <a:gd name="connsiteX0" fmla="*/ 9369 w 383131"/>
              <a:gd name="connsiteY0" fmla="*/ 342058 h 395871"/>
              <a:gd name="connsiteX1" fmla="*/ 53737 w 383131"/>
              <a:gd name="connsiteY1" fmla="*/ 386501 h 395871"/>
              <a:gd name="connsiteX2" fmla="*/ 329384 w 383131"/>
              <a:gd name="connsiteY2" fmla="*/ 386501 h 395871"/>
              <a:gd name="connsiteX3" fmla="*/ 373762 w 383131"/>
              <a:gd name="connsiteY3" fmla="*/ 342058 h 395871"/>
              <a:gd name="connsiteX4" fmla="*/ 373762 w 383131"/>
              <a:gd name="connsiteY4" fmla="*/ 53826 h 395871"/>
              <a:gd name="connsiteX5" fmla="*/ 329384 w 383131"/>
              <a:gd name="connsiteY5" fmla="*/ 9369 h 395871"/>
              <a:gd name="connsiteX6" fmla="*/ 53737 w 383131"/>
              <a:gd name="connsiteY6" fmla="*/ 9369 h 395871"/>
              <a:gd name="connsiteX7" fmla="*/ 9369 w 383131"/>
              <a:gd name="connsiteY7" fmla="*/ 53826 h 395871"/>
              <a:gd name="connsiteX8" fmla="*/ 9369 w 383131"/>
              <a:gd name="connsiteY8" fmla="*/ 342058 h 395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83131" h="395871">
                <a:moveTo>
                  <a:pt x="9369" y="342058"/>
                </a:moveTo>
                <a:cubicBezTo>
                  <a:pt x="9369" y="366620"/>
                  <a:pt x="29252" y="386501"/>
                  <a:pt x="53737" y="386501"/>
                </a:cubicBezTo>
                <a:lnTo>
                  <a:pt x="329384" y="386501"/>
                </a:lnTo>
                <a:cubicBezTo>
                  <a:pt x="353940" y="386501"/>
                  <a:pt x="373762" y="366620"/>
                  <a:pt x="373762" y="342058"/>
                </a:cubicBezTo>
                <a:lnTo>
                  <a:pt x="373762" y="53826"/>
                </a:lnTo>
                <a:cubicBezTo>
                  <a:pt x="373762" y="29240"/>
                  <a:pt x="353940" y="9369"/>
                  <a:pt x="329384" y="9369"/>
                </a:cubicBezTo>
                <a:lnTo>
                  <a:pt x="53737" y="9369"/>
                </a:lnTo>
                <a:cubicBezTo>
                  <a:pt x="29252" y="9369"/>
                  <a:pt x="9369" y="29240"/>
                  <a:pt x="9369" y="53826"/>
                </a:cubicBezTo>
                <a:lnTo>
                  <a:pt x="9369" y="34205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739900"/>
            <a:ext cx="7899400" cy="160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5080000"/>
            <a:ext cx="406400" cy="62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10100" y="3759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0" y="4279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10100" y="48133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56200" y="4292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60800" y="4838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13400" y="4749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0" y="5410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27900" y="3759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08800" y="4279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15200" y="48133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0" y="4292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65900" y="4838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72400" y="5435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08800" y="5410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3733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71700" y="4191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76500" y="4648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4191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466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5143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5143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19100"/>
            <a:ext cx="77851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5400" algn="l"/>
                <a:tab pos="381000" algn="l"/>
                <a:tab pos="508000" algn="l"/>
                <a:tab pos="1066800" algn="l"/>
              </a:tabLst>
            </a:pPr>
            <a:r>
              <a:rPr lang="en-US" altLang="zh-CN" sz="36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什么是平衡二叉树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  <a:tab pos="381000" algn="l"/>
                <a:tab pos="5080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平衡因子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Balance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，简称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BF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BF(T)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9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-h</a:t>
            </a:r>
            <a:r>
              <a:rPr lang="en-US" altLang="zh-CN" sz="1103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2300"/>
              </a:lnSpc>
              <a:tabLst>
                <a:tab pos="25400" algn="l"/>
                <a:tab pos="381000" algn="l"/>
                <a:tab pos="5080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分别为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的左、右子树的高度。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381000" algn="l"/>
                <a:tab pos="5080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平衡二叉树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Balanced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AVL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树）</a:t>
            </a:r>
          </a:p>
          <a:p>
            <a:pPr>
              <a:lnSpc>
                <a:spcPts val="2200"/>
              </a:lnSpc>
              <a:tabLst>
                <a:tab pos="25400" algn="l"/>
                <a:tab pos="381000" algn="l"/>
                <a:tab pos="508000" algn="l"/>
                <a:tab pos="10668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空树，或者</a:t>
            </a:r>
          </a:p>
          <a:p>
            <a:pPr>
              <a:lnSpc>
                <a:spcPts val="2500"/>
              </a:lnSpc>
              <a:tabLst>
                <a:tab pos="25400" algn="l"/>
                <a:tab pos="381000" algn="l"/>
                <a:tab pos="508000" algn="l"/>
                <a:tab pos="10668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任一结点左、右子树高度差的绝对值不超过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|BF(T)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|≤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6419" y="3205556"/>
            <a:ext cx="6618985" cy="980236"/>
          </a:xfrm>
          <a:custGeom>
            <a:avLst/>
            <a:gdLst>
              <a:gd name="connsiteX0" fmla="*/ 0 w 6618985"/>
              <a:gd name="connsiteY0" fmla="*/ 980236 h 980236"/>
              <a:gd name="connsiteX1" fmla="*/ 6618986 w 6618985"/>
              <a:gd name="connsiteY1" fmla="*/ 980236 h 980236"/>
              <a:gd name="connsiteX2" fmla="*/ 6618986 w 6618985"/>
              <a:gd name="connsiteY2" fmla="*/ 0 h 980236"/>
              <a:gd name="connsiteX3" fmla="*/ 0 w 6618985"/>
              <a:gd name="connsiteY3" fmla="*/ 0 h 980236"/>
              <a:gd name="connsiteX4" fmla="*/ 0 w 6618985"/>
              <a:gd name="connsiteY4" fmla="*/ 980236 h 9802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18985" h="980236">
                <a:moveTo>
                  <a:pt x="0" y="980236"/>
                </a:moveTo>
                <a:lnTo>
                  <a:pt x="6618986" y="980236"/>
                </a:lnTo>
                <a:lnTo>
                  <a:pt x="6618986" y="0"/>
                </a:lnTo>
                <a:lnTo>
                  <a:pt x="0" y="0"/>
                </a:lnTo>
                <a:lnTo>
                  <a:pt x="0" y="980236"/>
                </a:lnTo>
              </a:path>
            </a:pathLst>
          </a:custGeom>
          <a:solidFill>
            <a:srgbClr val="ffe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35037" y="3124200"/>
            <a:ext cx="6781863" cy="81407"/>
          </a:xfrm>
          <a:custGeom>
            <a:avLst/>
            <a:gdLst>
              <a:gd name="connsiteX0" fmla="*/ 0 w 6781863"/>
              <a:gd name="connsiteY0" fmla="*/ 0 h 81407"/>
              <a:gd name="connsiteX1" fmla="*/ 6781863 w 6781863"/>
              <a:gd name="connsiteY1" fmla="*/ 0 h 81407"/>
              <a:gd name="connsiteX2" fmla="*/ 6700456 w 6781863"/>
              <a:gd name="connsiteY2" fmla="*/ 81407 h 81407"/>
              <a:gd name="connsiteX3" fmla="*/ 81381 w 6781863"/>
              <a:gd name="connsiteY3" fmla="*/ 81407 h 81407"/>
              <a:gd name="connsiteX4" fmla="*/ 0 w 6781863"/>
              <a:gd name="connsiteY4" fmla="*/ 0 h 81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81863" h="81407">
                <a:moveTo>
                  <a:pt x="0" y="0"/>
                </a:moveTo>
                <a:lnTo>
                  <a:pt x="6781863" y="0"/>
                </a:lnTo>
                <a:lnTo>
                  <a:pt x="6700456" y="81407"/>
                </a:lnTo>
                <a:lnTo>
                  <a:pt x="81381" y="81407"/>
                </a:lnTo>
                <a:lnTo>
                  <a:pt x="0" y="0"/>
                </a:lnTo>
              </a:path>
            </a:pathLst>
          </a:custGeom>
          <a:solidFill>
            <a:srgbClr val="ffe8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35037" y="4185792"/>
            <a:ext cx="6781863" cy="81407"/>
          </a:xfrm>
          <a:custGeom>
            <a:avLst/>
            <a:gdLst>
              <a:gd name="connsiteX0" fmla="*/ 0 w 6781863"/>
              <a:gd name="connsiteY0" fmla="*/ 81407 h 81407"/>
              <a:gd name="connsiteX1" fmla="*/ 81381 w 6781863"/>
              <a:gd name="connsiteY1" fmla="*/ 0 h 81407"/>
              <a:gd name="connsiteX2" fmla="*/ 6700456 w 6781863"/>
              <a:gd name="connsiteY2" fmla="*/ 0 h 81407"/>
              <a:gd name="connsiteX3" fmla="*/ 6781863 w 6781863"/>
              <a:gd name="connsiteY3" fmla="*/ 81407 h 81407"/>
              <a:gd name="connsiteX4" fmla="*/ 0 w 6781863"/>
              <a:gd name="connsiteY4" fmla="*/ 81407 h 81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81863" h="81407">
                <a:moveTo>
                  <a:pt x="0" y="81407"/>
                </a:moveTo>
                <a:lnTo>
                  <a:pt x="81381" y="0"/>
                </a:lnTo>
                <a:lnTo>
                  <a:pt x="6700456" y="0"/>
                </a:lnTo>
                <a:lnTo>
                  <a:pt x="6781863" y="81407"/>
                </a:lnTo>
                <a:lnTo>
                  <a:pt x="0" y="81407"/>
                </a:lnTo>
              </a:path>
            </a:pathLst>
          </a:custGeom>
          <a:solidFill>
            <a:srgbClr val="cdb66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35037" y="3124200"/>
            <a:ext cx="81381" cy="1143000"/>
          </a:xfrm>
          <a:custGeom>
            <a:avLst/>
            <a:gdLst>
              <a:gd name="connsiteX0" fmla="*/ 0 w 81381"/>
              <a:gd name="connsiteY0" fmla="*/ 0 h 1143000"/>
              <a:gd name="connsiteX1" fmla="*/ 81381 w 81381"/>
              <a:gd name="connsiteY1" fmla="*/ 81407 h 1143000"/>
              <a:gd name="connsiteX2" fmla="*/ 81381 w 81381"/>
              <a:gd name="connsiteY2" fmla="*/ 1061592 h 1143000"/>
              <a:gd name="connsiteX3" fmla="*/ 0 w 81381"/>
              <a:gd name="connsiteY3" fmla="*/ 1143000 h 1143000"/>
              <a:gd name="connsiteX4" fmla="*/ 0 w 81381"/>
              <a:gd name="connsiteY4" fmla="*/ 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81" h="1143000">
                <a:moveTo>
                  <a:pt x="0" y="0"/>
                </a:moveTo>
                <a:lnTo>
                  <a:pt x="81381" y="81407"/>
                </a:lnTo>
                <a:lnTo>
                  <a:pt x="81381" y="1061592"/>
                </a:lnTo>
                <a:lnTo>
                  <a:pt x="0" y="1143000"/>
                </a:lnTo>
                <a:lnTo>
                  <a:pt x="0" y="0"/>
                </a:lnTo>
              </a:path>
            </a:pathLst>
          </a:custGeom>
          <a:solidFill>
            <a:srgbClr val="ffeeb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35493" y="3124200"/>
            <a:ext cx="81407" cy="1143000"/>
          </a:xfrm>
          <a:custGeom>
            <a:avLst/>
            <a:gdLst>
              <a:gd name="connsiteX0" fmla="*/ 81407 w 81407"/>
              <a:gd name="connsiteY0" fmla="*/ 0 h 1143000"/>
              <a:gd name="connsiteX1" fmla="*/ 81407 w 81407"/>
              <a:gd name="connsiteY1" fmla="*/ 1143000 h 1143000"/>
              <a:gd name="connsiteX2" fmla="*/ 0 w 81407"/>
              <a:gd name="connsiteY2" fmla="*/ 1061592 h 1143000"/>
              <a:gd name="connsiteX3" fmla="*/ 0 w 81407"/>
              <a:gd name="connsiteY3" fmla="*/ 81407 h 1143000"/>
              <a:gd name="connsiteX4" fmla="*/ 81407 w 81407"/>
              <a:gd name="connsiteY4" fmla="*/ 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407" h="1143000">
                <a:moveTo>
                  <a:pt x="81407" y="0"/>
                </a:moveTo>
                <a:lnTo>
                  <a:pt x="81407" y="1143000"/>
                </a:lnTo>
                <a:lnTo>
                  <a:pt x="0" y="1061592"/>
                </a:lnTo>
                <a:lnTo>
                  <a:pt x="0" y="81407"/>
                </a:lnTo>
                <a:lnTo>
                  <a:pt x="81407" y="0"/>
                </a:lnTo>
              </a:path>
            </a:pathLst>
          </a:custGeom>
          <a:solidFill>
            <a:srgbClr val="9988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2337" y="3111500"/>
            <a:ext cx="6807263" cy="1168400"/>
          </a:xfrm>
          <a:custGeom>
            <a:avLst/>
            <a:gdLst>
              <a:gd name="connsiteX0" fmla="*/ 12700 w 6807263"/>
              <a:gd name="connsiteY0" fmla="*/ 12700 h 1168400"/>
              <a:gd name="connsiteX1" fmla="*/ 6794563 w 6807263"/>
              <a:gd name="connsiteY1" fmla="*/ 12700 h 1168400"/>
              <a:gd name="connsiteX2" fmla="*/ 6794563 w 6807263"/>
              <a:gd name="connsiteY2" fmla="*/ 1155700 h 1168400"/>
              <a:gd name="connsiteX3" fmla="*/ 12700 w 6807263"/>
              <a:gd name="connsiteY3" fmla="*/ 1155700 h 1168400"/>
              <a:gd name="connsiteX4" fmla="*/ 12700 w 6807263"/>
              <a:gd name="connsiteY4" fmla="*/ 127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07263" h="1168400">
                <a:moveTo>
                  <a:pt x="12700" y="12700"/>
                </a:moveTo>
                <a:lnTo>
                  <a:pt x="6794563" y="12700"/>
                </a:lnTo>
                <a:lnTo>
                  <a:pt x="6794563" y="1155700"/>
                </a:lnTo>
                <a:lnTo>
                  <a:pt x="12700" y="1155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4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3719" y="3192907"/>
            <a:ext cx="6644475" cy="1005585"/>
          </a:xfrm>
          <a:custGeom>
            <a:avLst/>
            <a:gdLst>
              <a:gd name="connsiteX0" fmla="*/ 12700 w 6644475"/>
              <a:gd name="connsiteY0" fmla="*/ 12700 h 1005585"/>
              <a:gd name="connsiteX1" fmla="*/ 6631774 w 6644475"/>
              <a:gd name="connsiteY1" fmla="*/ 12700 h 1005585"/>
              <a:gd name="connsiteX2" fmla="*/ 6631774 w 6644475"/>
              <a:gd name="connsiteY2" fmla="*/ 992885 h 1005585"/>
              <a:gd name="connsiteX3" fmla="*/ 12700 w 6644475"/>
              <a:gd name="connsiteY3" fmla="*/ 992885 h 1005585"/>
              <a:gd name="connsiteX4" fmla="*/ 12700 w 6644475"/>
              <a:gd name="connsiteY4" fmla="*/ 12700 h 10055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44475" h="1005585">
                <a:moveTo>
                  <a:pt x="12700" y="12700"/>
                </a:moveTo>
                <a:lnTo>
                  <a:pt x="6631774" y="12700"/>
                </a:lnTo>
                <a:lnTo>
                  <a:pt x="6631774" y="992885"/>
                </a:lnTo>
                <a:lnTo>
                  <a:pt x="12700" y="99288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4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2337" y="3111500"/>
            <a:ext cx="106781" cy="106806"/>
          </a:xfrm>
          <a:custGeom>
            <a:avLst/>
            <a:gdLst>
              <a:gd name="connsiteX0" fmla="*/ 12700 w 106781"/>
              <a:gd name="connsiteY0" fmla="*/ 12700 h 106806"/>
              <a:gd name="connsiteX1" fmla="*/ 94081 w 106781"/>
              <a:gd name="connsiteY1" fmla="*/ 94107 h 1068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781" h="106806">
                <a:moveTo>
                  <a:pt x="12700" y="12700"/>
                </a:moveTo>
                <a:lnTo>
                  <a:pt x="94081" y="94107"/>
                </a:lnTo>
              </a:path>
            </a:pathLst>
          </a:custGeom>
          <a:ln w="25400">
            <a:solidFill>
              <a:srgbClr val="4c6d4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2337" y="4173092"/>
            <a:ext cx="106781" cy="106806"/>
          </a:xfrm>
          <a:custGeom>
            <a:avLst/>
            <a:gdLst>
              <a:gd name="connsiteX0" fmla="*/ 12700 w 106781"/>
              <a:gd name="connsiteY0" fmla="*/ 94107 h 106806"/>
              <a:gd name="connsiteX1" fmla="*/ 94081 w 106781"/>
              <a:gd name="connsiteY1" fmla="*/ 12700 h 1068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781" h="106806">
                <a:moveTo>
                  <a:pt x="12700" y="94107"/>
                </a:moveTo>
                <a:lnTo>
                  <a:pt x="94081" y="12700"/>
                </a:lnTo>
              </a:path>
            </a:pathLst>
          </a:custGeom>
          <a:ln w="25400">
            <a:solidFill>
              <a:srgbClr val="4c6d4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22793" y="3111500"/>
            <a:ext cx="106806" cy="106806"/>
          </a:xfrm>
          <a:custGeom>
            <a:avLst/>
            <a:gdLst>
              <a:gd name="connsiteX0" fmla="*/ 94107 w 106806"/>
              <a:gd name="connsiteY0" fmla="*/ 12700 h 106806"/>
              <a:gd name="connsiteX1" fmla="*/ 12700 w 106806"/>
              <a:gd name="connsiteY1" fmla="*/ 94107 h 1068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806" h="106806">
                <a:moveTo>
                  <a:pt x="94107" y="12700"/>
                </a:moveTo>
                <a:lnTo>
                  <a:pt x="12700" y="94107"/>
                </a:lnTo>
              </a:path>
            </a:pathLst>
          </a:custGeom>
          <a:ln w="25400">
            <a:solidFill>
              <a:srgbClr val="4c6d4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22793" y="4173092"/>
            <a:ext cx="106806" cy="106806"/>
          </a:xfrm>
          <a:custGeom>
            <a:avLst/>
            <a:gdLst>
              <a:gd name="connsiteX0" fmla="*/ 94107 w 106806"/>
              <a:gd name="connsiteY0" fmla="*/ 94107 h 106806"/>
              <a:gd name="connsiteX1" fmla="*/ 12700 w 106806"/>
              <a:gd name="connsiteY1" fmla="*/ 12700 h 1068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806" h="106806">
                <a:moveTo>
                  <a:pt x="94107" y="94107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4c6d4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39837" y="1054100"/>
            <a:ext cx="601662" cy="522223"/>
          </a:xfrm>
          <a:custGeom>
            <a:avLst/>
            <a:gdLst>
              <a:gd name="connsiteX0" fmla="*/ 12700 w 601662"/>
              <a:gd name="connsiteY0" fmla="*/ 261111 h 522223"/>
              <a:gd name="connsiteX1" fmla="*/ 300799 w 601662"/>
              <a:gd name="connsiteY1" fmla="*/ 12700 h 522223"/>
              <a:gd name="connsiteX2" fmla="*/ 588962 w 601662"/>
              <a:gd name="connsiteY2" fmla="*/ 261111 h 522223"/>
              <a:gd name="connsiteX3" fmla="*/ 300799 w 601662"/>
              <a:gd name="connsiteY3" fmla="*/ 509524 h 522223"/>
              <a:gd name="connsiteX4" fmla="*/ 12700 w 601662"/>
              <a:gd name="connsiteY4" fmla="*/ 261111 h 522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1662" h="522223">
                <a:moveTo>
                  <a:pt x="12700" y="261111"/>
                </a:moveTo>
                <a:cubicBezTo>
                  <a:pt x="12700" y="123952"/>
                  <a:pt x="141668" y="12700"/>
                  <a:pt x="300799" y="12700"/>
                </a:cubicBezTo>
                <a:cubicBezTo>
                  <a:pt x="459930" y="12700"/>
                  <a:pt x="588962" y="123952"/>
                  <a:pt x="588962" y="261111"/>
                </a:cubicBezTo>
                <a:cubicBezTo>
                  <a:pt x="588962" y="398272"/>
                  <a:pt x="459930" y="509524"/>
                  <a:pt x="300799" y="509524"/>
                </a:cubicBezTo>
                <a:cubicBezTo>
                  <a:pt x="141668" y="509524"/>
                  <a:pt x="12700" y="398272"/>
                  <a:pt x="12700" y="26111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54100" y="1515236"/>
            <a:ext cx="330200" cy="288163"/>
          </a:xfrm>
          <a:custGeom>
            <a:avLst/>
            <a:gdLst>
              <a:gd name="connsiteX0" fmla="*/ 317500 w 330200"/>
              <a:gd name="connsiteY0" fmla="*/ 12700 h 288163"/>
              <a:gd name="connsiteX1" fmla="*/ 12700 w 330200"/>
              <a:gd name="connsiteY1" fmla="*/ 275463 h 288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0" h="288163">
                <a:moveTo>
                  <a:pt x="317500" y="12700"/>
                </a:moveTo>
                <a:lnTo>
                  <a:pt x="12700" y="27546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04975" y="1515236"/>
            <a:ext cx="330200" cy="288163"/>
          </a:xfrm>
          <a:custGeom>
            <a:avLst/>
            <a:gdLst>
              <a:gd name="connsiteX0" fmla="*/ 12700 w 330200"/>
              <a:gd name="connsiteY0" fmla="*/ 12700 h 288163"/>
              <a:gd name="connsiteX1" fmla="*/ 317500 w 330200"/>
              <a:gd name="connsiteY1" fmla="*/ 275463 h 288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0" h="288163">
                <a:moveTo>
                  <a:pt x="12700" y="12700"/>
                </a:moveTo>
                <a:lnTo>
                  <a:pt x="317500" y="27546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900" y="1776742"/>
            <a:ext cx="787400" cy="813676"/>
          </a:xfrm>
          <a:custGeom>
            <a:avLst/>
            <a:gdLst>
              <a:gd name="connsiteX0" fmla="*/ 12700 w 787400"/>
              <a:gd name="connsiteY0" fmla="*/ 800976 h 813676"/>
              <a:gd name="connsiteX1" fmla="*/ 774700 w 787400"/>
              <a:gd name="connsiteY1" fmla="*/ 800976 h 813676"/>
              <a:gd name="connsiteX2" fmla="*/ 774700 w 787400"/>
              <a:gd name="connsiteY2" fmla="*/ 12700 h 813676"/>
              <a:gd name="connsiteX3" fmla="*/ 12700 w 787400"/>
              <a:gd name="connsiteY3" fmla="*/ 12700 h 813676"/>
              <a:gd name="connsiteX4" fmla="*/ 12700 w 787400"/>
              <a:gd name="connsiteY4" fmla="*/ 800976 h 813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7400" h="813676">
                <a:moveTo>
                  <a:pt x="12700" y="800976"/>
                </a:moveTo>
                <a:lnTo>
                  <a:pt x="774700" y="800976"/>
                </a:lnTo>
                <a:lnTo>
                  <a:pt x="774700" y="12700"/>
                </a:lnTo>
                <a:lnTo>
                  <a:pt x="12700" y="12700"/>
                </a:lnTo>
                <a:lnTo>
                  <a:pt x="12700" y="80097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9900" y="1776742"/>
            <a:ext cx="787400" cy="813676"/>
          </a:xfrm>
          <a:custGeom>
            <a:avLst/>
            <a:gdLst>
              <a:gd name="connsiteX0" fmla="*/ 12700 w 787400"/>
              <a:gd name="connsiteY0" fmla="*/ 800976 h 813676"/>
              <a:gd name="connsiteX1" fmla="*/ 774700 w 787400"/>
              <a:gd name="connsiteY1" fmla="*/ 800976 h 813676"/>
              <a:gd name="connsiteX2" fmla="*/ 774700 w 787400"/>
              <a:gd name="connsiteY2" fmla="*/ 12700 h 813676"/>
              <a:gd name="connsiteX3" fmla="*/ 12700 w 787400"/>
              <a:gd name="connsiteY3" fmla="*/ 12700 h 813676"/>
              <a:gd name="connsiteX4" fmla="*/ 12700 w 787400"/>
              <a:gd name="connsiteY4" fmla="*/ 800976 h 813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7400" h="813676">
                <a:moveTo>
                  <a:pt x="12700" y="800976"/>
                </a:moveTo>
                <a:lnTo>
                  <a:pt x="774700" y="800976"/>
                </a:lnTo>
                <a:lnTo>
                  <a:pt x="774700" y="12700"/>
                </a:lnTo>
                <a:lnTo>
                  <a:pt x="12700" y="12700"/>
                </a:lnTo>
                <a:lnTo>
                  <a:pt x="12700" y="80097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9900" y="2564968"/>
            <a:ext cx="787400" cy="419531"/>
          </a:xfrm>
          <a:custGeom>
            <a:avLst/>
            <a:gdLst>
              <a:gd name="connsiteX0" fmla="*/ 12700 w 787400"/>
              <a:gd name="connsiteY0" fmla="*/ 406831 h 419531"/>
              <a:gd name="connsiteX1" fmla="*/ 774700 w 787400"/>
              <a:gd name="connsiteY1" fmla="*/ 406831 h 419531"/>
              <a:gd name="connsiteX2" fmla="*/ 774700 w 787400"/>
              <a:gd name="connsiteY2" fmla="*/ 12700 h 419531"/>
              <a:gd name="connsiteX3" fmla="*/ 12700 w 787400"/>
              <a:gd name="connsiteY3" fmla="*/ 12700 h 419531"/>
              <a:gd name="connsiteX4" fmla="*/ 12700 w 787400"/>
              <a:gd name="connsiteY4" fmla="*/ 406831 h 419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7400" h="419531">
                <a:moveTo>
                  <a:pt x="12700" y="406831"/>
                </a:moveTo>
                <a:lnTo>
                  <a:pt x="774700" y="406831"/>
                </a:lnTo>
                <a:lnTo>
                  <a:pt x="774700" y="12700"/>
                </a:lnTo>
                <a:lnTo>
                  <a:pt x="12700" y="12700"/>
                </a:lnTo>
                <a:lnTo>
                  <a:pt x="12700" y="40683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25900" y="1054100"/>
            <a:ext cx="601726" cy="522223"/>
          </a:xfrm>
          <a:custGeom>
            <a:avLst/>
            <a:gdLst>
              <a:gd name="connsiteX0" fmla="*/ 589026 w 601726"/>
              <a:gd name="connsiteY0" fmla="*/ 261111 h 522223"/>
              <a:gd name="connsiteX1" fmla="*/ 300863 w 601726"/>
              <a:gd name="connsiteY1" fmla="*/ 12700 h 522223"/>
              <a:gd name="connsiteX2" fmla="*/ 12700 w 601726"/>
              <a:gd name="connsiteY2" fmla="*/ 261111 h 522223"/>
              <a:gd name="connsiteX3" fmla="*/ 300863 w 601726"/>
              <a:gd name="connsiteY3" fmla="*/ 509524 h 522223"/>
              <a:gd name="connsiteX4" fmla="*/ 589026 w 601726"/>
              <a:gd name="connsiteY4" fmla="*/ 261111 h 522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1726" h="522223">
                <a:moveTo>
                  <a:pt x="589026" y="261111"/>
                </a:moveTo>
                <a:cubicBezTo>
                  <a:pt x="589026" y="123952"/>
                  <a:pt x="459994" y="12700"/>
                  <a:pt x="300863" y="12700"/>
                </a:cubicBezTo>
                <a:cubicBezTo>
                  <a:pt x="141732" y="12700"/>
                  <a:pt x="12700" y="123952"/>
                  <a:pt x="12700" y="261111"/>
                </a:cubicBezTo>
                <a:cubicBezTo>
                  <a:pt x="12700" y="398272"/>
                  <a:pt x="141732" y="509524"/>
                  <a:pt x="300863" y="509524"/>
                </a:cubicBezTo>
                <a:cubicBezTo>
                  <a:pt x="459994" y="509524"/>
                  <a:pt x="589026" y="398272"/>
                  <a:pt x="589026" y="26111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83100" y="1515236"/>
            <a:ext cx="330200" cy="288163"/>
          </a:xfrm>
          <a:custGeom>
            <a:avLst/>
            <a:gdLst>
              <a:gd name="connsiteX0" fmla="*/ 12700 w 330200"/>
              <a:gd name="connsiteY0" fmla="*/ 12700 h 288163"/>
              <a:gd name="connsiteX1" fmla="*/ 317500 w 330200"/>
              <a:gd name="connsiteY1" fmla="*/ 275463 h 288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0" h="288163">
                <a:moveTo>
                  <a:pt x="12700" y="12700"/>
                </a:moveTo>
                <a:lnTo>
                  <a:pt x="317500" y="27546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32225" y="1515236"/>
            <a:ext cx="330200" cy="288163"/>
          </a:xfrm>
          <a:custGeom>
            <a:avLst/>
            <a:gdLst>
              <a:gd name="connsiteX0" fmla="*/ 317500 w 330200"/>
              <a:gd name="connsiteY0" fmla="*/ 12700 h 288163"/>
              <a:gd name="connsiteX1" fmla="*/ 12700 w 330200"/>
              <a:gd name="connsiteY1" fmla="*/ 275463 h 288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0" h="288163">
                <a:moveTo>
                  <a:pt x="317500" y="12700"/>
                </a:moveTo>
                <a:lnTo>
                  <a:pt x="12700" y="27546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83100" y="1776742"/>
            <a:ext cx="787400" cy="813676"/>
          </a:xfrm>
          <a:custGeom>
            <a:avLst/>
            <a:gdLst>
              <a:gd name="connsiteX0" fmla="*/ 12700 w 787400"/>
              <a:gd name="connsiteY0" fmla="*/ 800976 h 813676"/>
              <a:gd name="connsiteX1" fmla="*/ 774700 w 787400"/>
              <a:gd name="connsiteY1" fmla="*/ 800976 h 813676"/>
              <a:gd name="connsiteX2" fmla="*/ 774700 w 787400"/>
              <a:gd name="connsiteY2" fmla="*/ 12700 h 813676"/>
              <a:gd name="connsiteX3" fmla="*/ 12700 w 787400"/>
              <a:gd name="connsiteY3" fmla="*/ 12700 h 813676"/>
              <a:gd name="connsiteX4" fmla="*/ 12700 w 787400"/>
              <a:gd name="connsiteY4" fmla="*/ 800976 h 813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7400" h="813676">
                <a:moveTo>
                  <a:pt x="12700" y="800976"/>
                </a:moveTo>
                <a:lnTo>
                  <a:pt x="774700" y="800976"/>
                </a:lnTo>
                <a:lnTo>
                  <a:pt x="774700" y="12700"/>
                </a:lnTo>
                <a:lnTo>
                  <a:pt x="12700" y="12700"/>
                </a:lnTo>
                <a:lnTo>
                  <a:pt x="12700" y="80097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40100" y="1776742"/>
            <a:ext cx="787400" cy="813676"/>
          </a:xfrm>
          <a:custGeom>
            <a:avLst/>
            <a:gdLst>
              <a:gd name="connsiteX0" fmla="*/ 12700 w 787400"/>
              <a:gd name="connsiteY0" fmla="*/ 800976 h 813676"/>
              <a:gd name="connsiteX1" fmla="*/ 774700 w 787400"/>
              <a:gd name="connsiteY1" fmla="*/ 800976 h 813676"/>
              <a:gd name="connsiteX2" fmla="*/ 774700 w 787400"/>
              <a:gd name="connsiteY2" fmla="*/ 12700 h 813676"/>
              <a:gd name="connsiteX3" fmla="*/ 12700 w 787400"/>
              <a:gd name="connsiteY3" fmla="*/ 12700 h 813676"/>
              <a:gd name="connsiteX4" fmla="*/ 12700 w 787400"/>
              <a:gd name="connsiteY4" fmla="*/ 800976 h 813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7400" h="813676">
                <a:moveTo>
                  <a:pt x="12700" y="800976"/>
                </a:moveTo>
                <a:lnTo>
                  <a:pt x="774700" y="800976"/>
                </a:lnTo>
                <a:lnTo>
                  <a:pt x="774700" y="12700"/>
                </a:lnTo>
                <a:lnTo>
                  <a:pt x="12700" y="12700"/>
                </a:lnTo>
                <a:lnTo>
                  <a:pt x="12700" y="80097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40100" y="2564968"/>
            <a:ext cx="787400" cy="419531"/>
          </a:xfrm>
          <a:custGeom>
            <a:avLst/>
            <a:gdLst>
              <a:gd name="connsiteX0" fmla="*/ 12700 w 787400"/>
              <a:gd name="connsiteY0" fmla="*/ 406831 h 419531"/>
              <a:gd name="connsiteX1" fmla="*/ 774700 w 787400"/>
              <a:gd name="connsiteY1" fmla="*/ 406831 h 419531"/>
              <a:gd name="connsiteX2" fmla="*/ 774700 w 787400"/>
              <a:gd name="connsiteY2" fmla="*/ 12700 h 419531"/>
              <a:gd name="connsiteX3" fmla="*/ 12700 w 787400"/>
              <a:gd name="connsiteY3" fmla="*/ 12700 h 419531"/>
              <a:gd name="connsiteX4" fmla="*/ 12700 w 787400"/>
              <a:gd name="connsiteY4" fmla="*/ 406831 h 419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7400" h="419531">
                <a:moveTo>
                  <a:pt x="12700" y="406831"/>
                </a:moveTo>
                <a:lnTo>
                  <a:pt x="774700" y="406831"/>
                </a:lnTo>
                <a:lnTo>
                  <a:pt x="774700" y="12700"/>
                </a:lnTo>
                <a:lnTo>
                  <a:pt x="12700" y="12700"/>
                </a:lnTo>
                <a:lnTo>
                  <a:pt x="12700" y="40683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71500" y="393700"/>
            <a:ext cx="66802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平衡二叉树的高度能达到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吗？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高度为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的平衡二叉树的最少结点数。结点数最少时：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3390900"/>
            <a:ext cx="6438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0160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斐波那契序列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200"/>
              </a:lnSpc>
              <a:tabLst>
                <a:tab pos="1016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59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59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59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11938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2044700"/>
            <a:ext cx="368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43100" y="2044700"/>
            <a:ext cx="368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03700" y="11938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86300" y="2044700"/>
            <a:ext cx="368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43300" y="2044700"/>
            <a:ext cx="368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0" y="1955800"/>
            <a:ext cx="342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1981200"/>
            <a:ext cx="2603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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331" dirty="0" smtClean="0">
                <a:solidFill>
                  <a:srgbClr val="4c6d8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331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331" dirty="0" smtClean="0">
                <a:solidFill>
                  <a:srgbClr val="4c6d8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331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73525" y="4838700"/>
            <a:ext cx="3576701" cy="708025"/>
          </a:xfrm>
          <a:custGeom>
            <a:avLst/>
            <a:gdLst>
              <a:gd name="connsiteX0" fmla="*/ 0 w 3576701"/>
              <a:gd name="connsiteY0" fmla="*/ 708025 h 708025"/>
              <a:gd name="connsiteX1" fmla="*/ 3576701 w 3576701"/>
              <a:gd name="connsiteY1" fmla="*/ 708025 h 708025"/>
              <a:gd name="connsiteX2" fmla="*/ 3576701 w 3576701"/>
              <a:gd name="connsiteY2" fmla="*/ 0 h 708025"/>
              <a:gd name="connsiteX3" fmla="*/ 0 w 3576701"/>
              <a:gd name="connsiteY3" fmla="*/ 0 h 708025"/>
              <a:gd name="connsiteX4" fmla="*/ 0 w 3576701"/>
              <a:gd name="connsiteY4" fmla="*/ 708025 h 708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76701" h="708025">
                <a:moveTo>
                  <a:pt x="0" y="708025"/>
                </a:moveTo>
                <a:lnTo>
                  <a:pt x="3576701" y="708025"/>
                </a:lnTo>
                <a:lnTo>
                  <a:pt x="3576701" y="0"/>
                </a:lnTo>
                <a:lnTo>
                  <a:pt x="0" y="0"/>
                </a:lnTo>
                <a:lnTo>
                  <a:pt x="0" y="708025"/>
                </a:lnTo>
              </a:path>
            </a:pathLst>
          </a:custGeom>
          <a:solidFill>
            <a:srgbClr val="ffe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02928" y="3681304"/>
            <a:ext cx="47372" cy="32691"/>
          </a:xfrm>
          <a:custGeom>
            <a:avLst/>
            <a:gdLst>
              <a:gd name="connsiteX0" fmla="*/ 6350 w 47372"/>
              <a:gd name="connsiteY0" fmla="*/ 26341 h 32691"/>
              <a:gd name="connsiteX1" fmla="*/ 41022 w 47372"/>
              <a:gd name="connsiteY1" fmla="*/ 6350 h 326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372" h="32691">
                <a:moveTo>
                  <a:pt x="6350" y="26341"/>
                </a:moveTo>
                <a:lnTo>
                  <a:pt x="410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32764" y="3682405"/>
            <a:ext cx="73003" cy="114767"/>
          </a:xfrm>
          <a:custGeom>
            <a:avLst/>
            <a:gdLst>
              <a:gd name="connsiteX0" fmla="*/ 11185 w 73003"/>
              <a:gd name="connsiteY0" fmla="*/ 11185 h 114767"/>
              <a:gd name="connsiteX1" fmla="*/ 61818 w 73003"/>
              <a:gd name="connsiteY1" fmla="*/ 103582 h 1147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003" h="114767">
                <a:moveTo>
                  <a:pt x="11185" y="11185"/>
                </a:moveTo>
                <a:lnTo>
                  <a:pt x="61818" y="10358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93756" y="3504091"/>
            <a:ext cx="79294" cy="288246"/>
          </a:xfrm>
          <a:custGeom>
            <a:avLst/>
            <a:gdLst>
              <a:gd name="connsiteX0" fmla="*/ 6350 w 79294"/>
              <a:gd name="connsiteY0" fmla="*/ 281896 h 288246"/>
              <a:gd name="connsiteX1" fmla="*/ 72943 w 79294"/>
              <a:gd name="connsiteY1" fmla="*/ 6350 h 2882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294" h="288246">
                <a:moveTo>
                  <a:pt x="6350" y="281896"/>
                </a:moveTo>
                <a:lnTo>
                  <a:pt x="7294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60350" y="3504091"/>
            <a:ext cx="163494" cy="24158"/>
          </a:xfrm>
          <a:custGeom>
            <a:avLst/>
            <a:gdLst>
              <a:gd name="connsiteX0" fmla="*/ 6350 w 163494"/>
              <a:gd name="connsiteY0" fmla="*/ 6350 h 24158"/>
              <a:gd name="connsiteX1" fmla="*/ 157144 w 163494"/>
              <a:gd name="connsiteY1" fmla="*/ 6350 h 24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3494" h="24158">
                <a:moveTo>
                  <a:pt x="6350" y="6350"/>
                </a:moveTo>
                <a:lnTo>
                  <a:pt x="15714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74320" y="3464661"/>
            <a:ext cx="372091" cy="24158"/>
          </a:xfrm>
          <a:custGeom>
            <a:avLst/>
            <a:gdLst>
              <a:gd name="connsiteX0" fmla="*/ 6350 w 372091"/>
              <a:gd name="connsiteY0" fmla="*/ 6350 h 24158"/>
              <a:gd name="connsiteX1" fmla="*/ 365741 w 372091"/>
              <a:gd name="connsiteY1" fmla="*/ 6350 h 24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2091" h="24158">
                <a:moveTo>
                  <a:pt x="6350" y="6350"/>
                </a:moveTo>
                <a:lnTo>
                  <a:pt x="36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9236" y="3278787"/>
            <a:ext cx="47935" cy="32702"/>
          </a:xfrm>
          <a:custGeom>
            <a:avLst/>
            <a:gdLst>
              <a:gd name="connsiteX0" fmla="*/ 6350 w 47935"/>
              <a:gd name="connsiteY0" fmla="*/ 26352 h 32702"/>
              <a:gd name="connsiteX1" fmla="*/ 41585 w 47935"/>
              <a:gd name="connsiteY1" fmla="*/ 6350 h 327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935" h="32702">
                <a:moveTo>
                  <a:pt x="6350" y="26352"/>
                </a:moveTo>
                <a:lnTo>
                  <a:pt x="4158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99636" y="3279910"/>
            <a:ext cx="72462" cy="114211"/>
          </a:xfrm>
          <a:custGeom>
            <a:avLst/>
            <a:gdLst>
              <a:gd name="connsiteX0" fmla="*/ 11185 w 72462"/>
              <a:gd name="connsiteY0" fmla="*/ 11185 h 114211"/>
              <a:gd name="connsiteX1" fmla="*/ 61277 w 72462"/>
              <a:gd name="connsiteY1" fmla="*/ 103026 h 114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462" h="114211">
                <a:moveTo>
                  <a:pt x="11185" y="11185"/>
                </a:moveTo>
                <a:lnTo>
                  <a:pt x="61277" y="10302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60064" y="3101574"/>
            <a:ext cx="79835" cy="287712"/>
          </a:xfrm>
          <a:custGeom>
            <a:avLst/>
            <a:gdLst>
              <a:gd name="connsiteX0" fmla="*/ 6350 w 79835"/>
              <a:gd name="connsiteY0" fmla="*/ 281362 h 287712"/>
              <a:gd name="connsiteX1" fmla="*/ 73485 w 79835"/>
              <a:gd name="connsiteY1" fmla="*/ 6350 h 287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835" h="287712">
                <a:moveTo>
                  <a:pt x="6350" y="281362"/>
                </a:moveTo>
                <a:lnTo>
                  <a:pt x="7348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7200" y="3101574"/>
            <a:ext cx="162885" cy="24158"/>
          </a:xfrm>
          <a:custGeom>
            <a:avLst/>
            <a:gdLst>
              <a:gd name="connsiteX0" fmla="*/ 6350 w 162885"/>
              <a:gd name="connsiteY0" fmla="*/ 6350 h 24158"/>
              <a:gd name="connsiteX1" fmla="*/ 156536 w 162885"/>
              <a:gd name="connsiteY1" fmla="*/ 6350 h 24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2885" h="24158">
                <a:moveTo>
                  <a:pt x="6350" y="6350"/>
                </a:moveTo>
                <a:lnTo>
                  <a:pt x="15653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2595" y="3464661"/>
            <a:ext cx="700710" cy="24158"/>
          </a:xfrm>
          <a:custGeom>
            <a:avLst/>
            <a:gdLst>
              <a:gd name="connsiteX0" fmla="*/ 6350 w 700710"/>
              <a:gd name="connsiteY0" fmla="*/ 6350 h 24158"/>
              <a:gd name="connsiteX1" fmla="*/ 694361 w 700710"/>
              <a:gd name="connsiteY1" fmla="*/ 6350 h 24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0710" h="24158">
                <a:moveTo>
                  <a:pt x="6350" y="6350"/>
                </a:moveTo>
                <a:lnTo>
                  <a:pt x="69436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02390" y="2697465"/>
            <a:ext cx="47745" cy="32655"/>
          </a:xfrm>
          <a:custGeom>
            <a:avLst/>
            <a:gdLst>
              <a:gd name="connsiteX0" fmla="*/ 6350 w 47745"/>
              <a:gd name="connsiteY0" fmla="*/ 26305 h 32655"/>
              <a:gd name="connsiteX1" fmla="*/ 41395 w 47745"/>
              <a:gd name="connsiteY1" fmla="*/ 6350 h 32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745" h="32655">
                <a:moveTo>
                  <a:pt x="6350" y="26305"/>
                </a:moveTo>
                <a:lnTo>
                  <a:pt x="4139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32365" y="2698321"/>
            <a:ext cx="73235" cy="116707"/>
          </a:xfrm>
          <a:custGeom>
            <a:avLst/>
            <a:gdLst>
              <a:gd name="connsiteX0" fmla="*/ 11421 w 73235"/>
              <a:gd name="connsiteY0" fmla="*/ 11421 h 116707"/>
              <a:gd name="connsiteX1" fmla="*/ 61813 w 73235"/>
              <a:gd name="connsiteY1" fmla="*/ 105286 h 1167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35" h="116707">
                <a:moveTo>
                  <a:pt x="11421" y="11421"/>
                </a:moveTo>
                <a:lnTo>
                  <a:pt x="61813" y="10528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3303" y="2518366"/>
            <a:ext cx="79538" cy="291591"/>
          </a:xfrm>
          <a:custGeom>
            <a:avLst/>
            <a:gdLst>
              <a:gd name="connsiteX0" fmla="*/ 6350 w 79538"/>
              <a:gd name="connsiteY0" fmla="*/ 285241 h 291591"/>
              <a:gd name="connsiteX1" fmla="*/ 73188 w 79538"/>
              <a:gd name="connsiteY1" fmla="*/ 6350 h 291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38" h="291591">
                <a:moveTo>
                  <a:pt x="6350" y="285241"/>
                </a:moveTo>
                <a:lnTo>
                  <a:pt x="7318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0142" y="2518366"/>
            <a:ext cx="172089" cy="24121"/>
          </a:xfrm>
          <a:custGeom>
            <a:avLst/>
            <a:gdLst>
              <a:gd name="connsiteX0" fmla="*/ 6350 w 172089"/>
              <a:gd name="connsiteY0" fmla="*/ 6350 h 24121"/>
              <a:gd name="connsiteX1" fmla="*/ 165739 w 172089"/>
              <a:gd name="connsiteY1" fmla="*/ 6350 h 24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2089" h="24121">
                <a:moveTo>
                  <a:pt x="6350" y="6350"/>
                </a:moveTo>
                <a:lnTo>
                  <a:pt x="16573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73896" y="2478999"/>
            <a:ext cx="380794" cy="24121"/>
          </a:xfrm>
          <a:custGeom>
            <a:avLst/>
            <a:gdLst>
              <a:gd name="connsiteX0" fmla="*/ 6350 w 380794"/>
              <a:gd name="connsiteY0" fmla="*/ 6350 h 24121"/>
              <a:gd name="connsiteX1" fmla="*/ 374444 w 380794"/>
              <a:gd name="connsiteY1" fmla="*/ 6350 h 24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794" h="24121">
                <a:moveTo>
                  <a:pt x="6350" y="6350"/>
                </a:moveTo>
                <a:lnTo>
                  <a:pt x="37444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20449" y="2291274"/>
            <a:ext cx="47745" cy="32649"/>
          </a:xfrm>
          <a:custGeom>
            <a:avLst/>
            <a:gdLst>
              <a:gd name="connsiteX0" fmla="*/ 6350 w 47745"/>
              <a:gd name="connsiteY0" fmla="*/ 26298 h 32649"/>
              <a:gd name="connsiteX1" fmla="*/ 41395 w 47745"/>
              <a:gd name="connsiteY1" fmla="*/ 6350 h 32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745" h="32649">
                <a:moveTo>
                  <a:pt x="6350" y="26298"/>
                </a:moveTo>
                <a:lnTo>
                  <a:pt x="4139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0424" y="2292130"/>
            <a:ext cx="73235" cy="116705"/>
          </a:xfrm>
          <a:custGeom>
            <a:avLst/>
            <a:gdLst>
              <a:gd name="connsiteX0" fmla="*/ 11421 w 73235"/>
              <a:gd name="connsiteY0" fmla="*/ 11421 h 116705"/>
              <a:gd name="connsiteX1" fmla="*/ 61813 w 73235"/>
              <a:gd name="connsiteY1" fmla="*/ 105283 h 116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35" h="116705">
                <a:moveTo>
                  <a:pt x="11421" y="11421"/>
                </a:moveTo>
                <a:lnTo>
                  <a:pt x="61813" y="10528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1385" y="2112174"/>
            <a:ext cx="79516" cy="291589"/>
          </a:xfrm>
          <a:custGeom>
            <a:avLst/>
            <a:gdLst>
              <a:gd name="connsiteX0" fmla="*/ 6350 w 79516"/>
              <a:gd name="connsiteY0" fmla="*/ 285239 h 291589"/>
              <a:gd name="connsiteX1" fmla="*/ 73166 w 79516"/>
              <a:gd name="connsiteY1" fmla="*/ 6350 h 2915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16" h="291589">
                <a:moveTo>
                  <a:pt x="6350" y="285239"/>
                </a:moveTo>
                <a:lnTo>
                  <a:pt x="7316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8201" y="2112174"/>
            <a:ext cx="171550" cy="24121"/>
          </a:xfrm>
          <a:custGeom>
            <a:avLst/>
            <a:gdLst>
              <a:gd name="connsiteX0" fmla="*/ 6350 w 171550"/>
              <a:gd name="connsiteY0" fmla="*/ 6350 h 24121"/>
              <a:gd name="connsiteX1" fmla="*/ 165201 w 171550"/>
              <a:gd name="connsiteY1" fmla="*/ 6350 h 24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1550" h="24121">
                <a:moveTo>
                  <a:pt x="6350" y="6350"/>
                </a:moveTo>
                <a:lnTo>
                  <a:pt x="1652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17700"/>
            <a:ext cx="889000" cy="3670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75300" y="2400300"/>
            <a:ext cx="304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14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1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  <a:r>
              <a:rPr lang="en-US" altLang="zh-CN" sz="21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24003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25781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3048000"/>
            <a:ext cx="1244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1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4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</a:t>
            </a:r>
            <a:r>
              <a:rPr lang="en-US" altLang="zh-CN" sz="21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14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1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3390900"/>
            <a:ext cx="304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21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1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  <a:r>
              <a:rPr lang="en-US" altLang="zh-CN" sz="21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33909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1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35560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1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" y="723900"/>
            <a:ext cx="4965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是高度为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的平衡二叉树的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最小结点数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1257300"/>
            <a:ext cx="1524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1257300"/>
            <a:ext cx="2540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50800" algn="l"/>
              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98800" y="1257300"/>
            <a:ext cx="2540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331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2197100"/>
            <a:ext cx="1397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2197100"/>
            <a:ext cx="1397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11500" y="2197100"/>
            <a:ext cx="1397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3022600"/>
            <a:ext cx="1397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3022600"/>
            <a:ext cx="2794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11500" y="3022600"/>
            <a:ext cx="1397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42799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42799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11500" y="42799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4737100"/>
            <a:ext cx="1397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4737100"/>
            <a:ext cx="16129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………………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1130300"/>
            <a:ext cx="34925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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334" dirty="0" smtClean="0">
                <a:solidFill>
                  <a:srgbClr val="4c6d8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33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334" dirty="0" smtClean="0">
                <a:solidFill>
                  <a:srgbClr val="4c6d8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33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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331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331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4c6d8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（对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4927600"/>
            <a:ext cx="3352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给定结点数为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树的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最大高度为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O(log</a:t>
            </a:r>
            <a:r>
              <a:rPr lang="en-US" altLang="zh-CN" sz="1331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n)</a:t>
            </a:r>
            <a:r>
              <a:rPr lang="en-US" altLang="zh-CN" sz="21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30700" y="4102100"/>
            <a:ext cx="1968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1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</a:t>
            </a:r>
            <a:r>
              <a:rPr lang="en-US" altLang="zh-CN" sz="214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4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1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4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14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1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(log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4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14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86500" y="3568700"/>
            <a:ext cx="127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21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88200" y="3276600"/>
            <a:ext cx="304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1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14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67400" y="3238500"/>
            <a:ext cx="965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1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  <a:r>
              <a:rPr lang="en-US" altLang="zh-CN" sz="2146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1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45300" y="2984500"/>
            <a:ext cx="266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25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25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2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19600" y="3276600"/>
            <a:ext cx="977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1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</a:t>
            </a:r>
            <a:r>
              <a:rPr lang="en-US" altLang="zh-CN" sz="214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46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25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1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4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19900" y="2044700"/>
            <a:ext cx="38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38700" y="2286000"/>
            <a:ext cx="457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14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2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1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2082800"/>
            <a:ext cx="13081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749300" algn="l"/>
              </a:tabLst>
            </a:pPr>
            <a:r>
              <a:rPr lang="en-US" altLang="zh-CN" sz="214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4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</a:t>
            </a:r>
            <a:r>
              <a:rPr lang="en-US" altLang="zh-CN" sz="21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</a:t>
            </a:r>
            <a:r>
              <a:rPr lang="en-US" altLang="zh-CN" sz="2142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142" u="sng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14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42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1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</a:t>
            </a:r>
            <a:r>
              <a:rPr lang="en-US" altLang="zh-CN" sz="214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4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</a:t>
            </a:r>
          </a:p>
          <a:p>
            <a:pPr>
              <a:lnSpc>
                <a:spcPts val="1900"/>
              </a:lnSpc>
              <a:tabLst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14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82600" y="355600"/>
            <a:ext cx="3263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平衡二叉树的调整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87900" y="4445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8"/>
                  <a:pt x="234441" y="12700"/>
                  <a:pt x="508000" y="12700"/>
                </a:cubicBezTo>
                <a:cubicBezTo>
                  <a:pt x="781558" y="12700"/>
                  <a:pt x="1003300" y="80898"/>
                  <a:pt x="1003300" y="165100"/>
                </a:cubicBezTo>
                <a:cubicBezTo>
                  <a:pt x="1003300" y="249301"/>
                  <a:pt x="781558" y="317500"/>
                  <a:pt x="508000" y="317500"/>
                </a:cubicBezTo>
                <a:cubicBezTo>
                  <a:pt x="234441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35100" y="10541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9"/>
                  <a:pt x="234442" y="12700"/>
                  <a:pt x="508000" y="12700"/>
                </a:cubicBezTo>
                <a:cubicBezTo>
                  <a:pt x="781557" y="12700"/>
                  <a:pt x="1003300" y="80899"/>
                  <a:pt x="1003300" y="165100"/>
                </a:cubicBezTo>
                <a:cubicBezTo>
                  <a:pt x="1003300" y="249300"/>
                  <a:pt x="781557" y="317500"/>
                  <a:pt x="508000" y="317500"/>
                </a:cubicBezTo>
                <a:cubicBezTo>
                  <a:pt x="234442" y="317500"/>
                  <a:pt x="12700" y="249300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6400" y="8382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54700" y="4445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8"/>
                  <a:pt x="234441" y="12700"/>
                  <a:pt x="508000" y="12700"/>
                </a:cubicBezTo>
                <a:cubicBezTo>
                  <a:pt x="781557" y="12700"/>
                  <a:pt x="1003300" y="80898"/>
                  <a:pt x="1003300" y="165100"/>
                </a:cubicBezTo>
                <a:cubicBezTo>
                  <a:pt x="1003300" y="249301"/>
                  <a:pt x="781557" y="317500"/>
                  <a:pt x="508000" y="317500"/>
                </a:cubicBezTo>
                <a:cubicBezTo>
                  <a:pt x="234441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49500" y="15875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8"/>
                  <a:pt x="234442" y="12700"/>
                  <a:pt x="508000" y="12700"/>
                </a:cubicBezTo>
                <a:cubicBezTo>
                  <a:pt x="781557" y="12700"/>
                  <a:pt x="1003300" y="80898"/>
                  <a:pt x="1003300" y="165100"/>
                </a:cubicBezTo>
                <a:cubicBezTo>
                  <a:pt x="1003300" y="249301"/>
                  <a:pt x="781557" y="317500"/>
                  <a:pt x="508000" y="317500"/>
                </a:cubicBezTo>
                <a:cubicBezTo>
                  <a:pt x="234442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3300" y="1282700"/>
            <a:ext cx="406400" cy="330200"/>
          </a:xfrm>
          <a:custGeom>
            <a:avLst/>
            <a:gdLst>
              <a:gd name="connsiteX0" fmla="*/ 12700 w 406400"/>
              <a:gd name="connsiteY0" fmla="*/ 12700 h 330200"/>
              <a:gd name="connsiteX1" fmla="*/ 393700 w 4064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330200">
                <a:moveTo>
                  <a:pt x="12700" y="12700"/>
                </a:moveTo>
                <a:lnTo>
                  <a:pt x="393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21500" y="4445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8"/>
                  <a:pt x="234442" y="12700"/>
                  <a:pt x="508000" y="12700"/>
                </a:cubicBezTo>
                <a:cubicBezTo>
                  <a:pt x="781557" y="12700"/>
                  <a:pt x="1003300" y="80898"/>
                  <a:pt x="1003300" y="165100"/>
                </a:cubicBezTo>
                <a:cubicBezTo>
                  <a:pt x="1003300" y="249301"/>
                  <a:pt x="781557" y="317500"/>
                  <a:pt x="508000" y="317500"/>
                </a:cubicBezTo>
                <a:cubicBezTo>
                  <a:pt x="234442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3900" y="2157348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1026"/>
                  <a:pt x="234441" y="12700"/>
                  <a:pt x="508000" y="12700"/>
                </a:cubicBezTo>
                <a:cubicBezTo>
                  <a:pt x="781558" y="12700"/>
                  <a:pt x="1003300" y="81026"/>
                  <a:pt x="1003300" y="165100"/>
                </a:cubicBezTo>
                <a:cubicBezTo>
                  <a:pt x="1003300" y="249301"/>
                  <a:pt x="781558" y="317500"/>
                  <a:pt x="508000" y="317500"/>
                </a:cubicBezTo>
                <a:cubicBezTo>
                  <a:pt x="234441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7700" y="1852676"/>
            <a:ext cx="406400" cy="330200"/>
          </a:xfrm>
          <a:custGeom>
            <a:avLst/>
            <a:gdLst>
              <a:gd name="connsiteX0" fmla="*/ 12700 w 406400"/>
              <a:gd name="connsiteY0" fmla="*/ 12700 h 330200"/>
              <a:gd name="connsiteX1" fmla="*/ 393700 w 4064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330200">
                <a:moveTo>
                  <a:pt x="12700" y="12700"/>
                </a:moveTo>
                <a:lnTo>
                  <a:pt x="393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7000" y="1371600"/>
            <a:ext cx="381000" cy="228600"/>
          </a:xfrm>
          <a:custGeom>
            <a:avLst/>
            <a:gdLst>
              <a:gd name="connsiteX0" fmla="*/ 0 w 381000"/>
              <a:gd name="connsiteY0" fmla="*/ 228600 h 228600"/>
              <a:gd name="connsiteX1" fmla="*/ 381000 w 381000"/>
              <a:gd name="connsiteY1" fmla="*/ 228600 h 228600"/>
              <a:gd name="connsiteX2" fmla="*/ 381000 w 381000"/>
              <a:gd name="connsiteY2" fmla="*/ 0 h 228600"/>
              <a:gd name="connsiteX3" fmla="*/ 0 w 381000"/>
              <a:gd name="connsiteY3" fmla="*/ 0 h 228600"/>
              <a:gd name="connsiteX4" fmla="*/ 0 w 381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6400" y="8382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3313" y="1790700"/>
            <a:ext cx="776986" cy="685800"/>
          </a:xfrm>
          <a:custGeom>
            <a:avLst/>
            <a:gdLst>
              <a:gd name="connsiteX0" fmla="*/ 145161 w 776986"/>
              <a:gd name="connsiteY0" fmla="*/ 192151 h 685800"/>
              <a:gd name="connsiteX1" fmla="*/ 395986 w 776986"/>
              <a:gd name="connsiteY1" fmla="*/ 71373 h 685800"/>
              <a:gd name="connsiteX2" fmla="*/ 697611 w 776986"/>
              <a:gd name="connsiteY2" fmla="*/ 342900 h 685800"/>
              <a:gd name="connsiteX3" fmla="*/ 395986 w 776986"/>
              <a:gd name="connsiteY3" fmla="*/ 614298 h 685800"/>
              <a:gd name="connsiteX4" fmla="*/ 395986 w 776986"/>
              <a:gd name="connsiteY4" fmla="*/ 685800 h 685800"/>
              <a:gd name="connsiteX5" fmla="*/ 776986 w 776986"/>
              <a:gd name="connsiteY5" fmla="*/ 342900 h 685800"/>
              <a:gd name="connsiteX6" fmla="*/ 395986 w 776986"/>
              <a:gd name="connsiteY6" fmla="*/ 0 h 685800"/>
              <a:gd name="connsiteX7" fmla="*/ 79247 w 776986"/>
              <a:gd name="connsiteY7" fmla="*/ 152400 h 685800"/>
              <a:gd name="connsiteX8" fmla="*/ 0 w 776986"/>
              <a:gd name="connsiteY8" fmla="*/ 104775 h 685800"/>
              <a:gd name="connsiteX9" fmla="*/ 37211 w 776986"/>
              <a:gd name="connsiteY9" fmla="*/ 273176 h 685800"/>
              <a:gd name="connsiteX10" fmla="*/ 224409 w 776986"/>
              <a:gd name="connsiteY10" fmla="*/ 239776 h 685800"/>
              <a:gd name="connsiteX11" fmla="*/ 145161 w 776986"/>
              <a:gd name="connsiteY11" fmla="*/ 192151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76986" h="685800">
                <a:moveTo>
                  <a:pt x="145161" y="192151"/>
                </a:moveTo>
                <a:cubicBezTo>
                  <a:pt x="201168" y="116713"/>
                  <a:pt x="295275" y="71373"/>
                  <a:pt x="395986" y="71373"/>
                </a:cubicBezTo>
                <a:cubicBezTo>
                  <a:pt x="562609" y="71373"/>
                  <a:pt x="697611" y="192913"/>
                  <a:pt x="697611" y="342900"/>
                </a:cubicBezTo>
                <a:cubicBezTo>
                  <a:pt x="697611" y="492886"/>
                  <a:pt x="562609" y="614298"/>
                  <a:pt x="395986" y="614298"/>
                </a:cubicBezTo>
                <a:lnTo>
                  <a:pt x="395986" y="685800"/>
                </a:lnTo>
                <a:cubicBezTo>
                  <a:pt x="606425" y="685800"/>
                  <a:pt x="776986" y="532257"/>
                  <a:pt x="776986" y="342900"/>
                </a:cubicBezTo>
                <a:cubicBezTo>
                  <a:pt x="776986" y="153542"/>
                  <a:pt x="606425" y="0"/>
                  <a:pt x="395986" y="0"/>
                </a:cubicBezTo>
                <a:cubicBezTo>
                  <a:pt x="268731" y="0"/>
                  <a:pt x="149859" y="57150"/>
                  <a:pt x="79247" y="152400"/>
                </a:cubicBezTo>
                <a:lnTo>
                  <a:pt x="0" y="104775"/>
                </a:lnTo>
                <a:lnTo>
                  <a:pt x="37211" y="273176"/>
                </a:lnTo>
                <a:lnTo>
                  <a:pt x="224409" y="239776"/>
                </a:lnTo>
                <a:lnTo>
                  <a:pt x="145161" y="192151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0613" y="1778000"/>
            <a:ext cx="802386" cy="711200"/>
          </a:xfrm>
          <a:custGeom>
            <a:avLst/>
            <a:gdLst>
              <a:gd name="connsiteX0" fmla="*/ 157861 w 802386"/>
              <a:gd name="connsiteY0" fmla="*/ 204851 h 711200"/>
              <a:gd name="connsiteX1" fmla="*/ 408686 w 802386"/>
              <a:gd name="connsiteY1" fmla="*/ 84073 h 711200"/>
              <a:gd name="connsiteX2" fmla="*/ 710311 w 802386"/>
              <a:gd name="connsiteY2" fmla="*/ 355600 h 711200"/>
              <a:gd name="connsiteX3" fmla="*/ 408686 w 802386"/>
              <a:gd name="connsiteY3" fmla="*/ 626998 h 711200"/>
              <a:gd name="connsiteX4" fmla="*/ 408686 w 802386"/>
              <a:gd name="connsiteY4" fmla="*/ 698500 h 711200"/>
              <a:gd name="connsiteX5" fmla="*/ 789686 w 802386"/>
              <a:gd name="connsiteY5" fmla="*/ 355600 h 711200"/>
              <a:gd name="connsiteX6" fmla="*/ 408686 w 802386"/>
              <a:gd name="connsiteY6" fmla="*/ 12700 h 711200"/>
              <a:gd name="connsiteX7" fmla="*/ 91947 w 802386"/>
              <a:gd name="connsiteY7" fmla="*/ 165100 h 711200"/>
              <a:gd name="connsiteX8" fmla="*/ 12700 w 802386"/>
              <a:gd name="connsiteY8" fmla="*/ 117475 h 711200"/>
              <a:gd name="connsiteX9" fmla="*/ 49911 w 802386"/>
              <a:gd name="connsiteY9" fmla="*/ 285876 h 711200"/>
              <a:gd name="connsiteX10" fmla="*/ 237109 w 802386"/>
              <a:gd name="connsiteY10" fmla="*/ 252476 h 711200"/>
              <a:gd name="connsiteX11" fmla="*/ 157861 w 802386"/>
              <a:gd name="connsiteY11" fmla="*/ 204851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02386" h="711200">
                <a:moveTo>
                  <a:pt x="157861" y="204851"/>
                </a:moveTo>
                <a:cubicBezTo>
                  <a:pt x="213868" y="129413"/>
                  <a:pt x="307975" y="84073"/>
                  <a:pt x="408686" y="84073"/>
                </a:cubicBezTo>
                <a:cubicBezTo>
                  <a:pt x="575309" y="84073"/>
                  <a:pt x="710311" y="205613"/>
                  <a:pt x="710311" y="355600"/>
                </a:cubicBezTo>
                <a:cubicBezTo>
                  <a:pt x="710311" y="505586"/>
                  <a:pt x="575309" y="626998"/>
                  <a:pt x="408686" y="626998"/>
                </a:cubicBezTo>
                <a:lnTo>
                  <a:pt x="408686" y="698500"/>
                </a:lnTo>
                <a:cubicBezTo>
                  <a:pt x="619125" y="698500"/>
                  <a:pt x="789686" y="544957"/>
                  <a:pt x="789686" y="355600"/>
                </a:cubicBezTo>
                <a:cubicBezTo>
                  <a:pt x="789686" y="166242"/>
                  <a:pt x="619125" y="12700"/>
                  <a:pt x="408686" y="12700"/>
                </a:cubicBezTo>
                <a:cubicBezTo>
                  <a:pt x="281431" y="12700"/>
                  <a:pt x="162559" y="69850"/>
                  <a:pt x="91947" y="165100"/>
                </a:cubicBezTo>
                <a:lnTo>
                  <a:pt x="12700" y="117475"/>
                </a:lnTo>
                <a:lnTo>
                  <a:pt x="49911" y="285876"/>
                </a:lnTo>
                <a:lnTo>
                  <a:pt x="237109" y="252476"/>
                </a:lnTo>
                <a:lnTo>
                  <a:pt x="157861" y="20485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16700" y="12827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9"/>
                  <a:pt x="234442" y="12700"/>
                  <a:pt x="508000" y="12700"/>
                </a:cubicBezTo>
                <a:cubicBezTo>
                  <a:pt x="781557" y="12700"/>
                  <a:pt x="1003300" y="80899"/>
                  <a:pt x="1003300" y="165100"/>
                </a:cubicBezTo>
                <a:cubicBezTo>
                  <a:pt x="1003300" y="249300"/>
                  <a:pt x="781557" y="317500"/>
                  <a:pt x="508000" y="317500"/>
                </a:cubicBezTo>
                <a:cubicBezTo>
                  <a:pt x="234442" y="317500"/>
                  <a:pt x="12700" y="249300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8000" y="10668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31100" y="18161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8"/>
                  <a:pt x="234442" y="12700"/>
                  <a:pt x="508000" y="12700"/>
                </a:cubicBezTo>
                <a:cubicBezTo>
                  <a:pt x="781557" y="12700"/>
                  <a:pt x="1003300" y="80898"/>
                  <a:pt x="1003300" y="165100"/>
                </a:cubicBezTo>
                <a:cubicBezTo>
                  <a:pt x="1003300" y="249301"/>
                  <a:pt x="781557" y="317500"/>
                  <a:pt x="508000" y="317500"/>
                </a:cubicBezTo>
                <a:cubicBezTo>
                  <a:pt x="234442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54900" y="1511300"/>
            <a:ext cx="406400" cy="330200"/>
          </a:xfrm>
          <a:custGeom>
            <a:avLst/>
            <a:gdLst>
              <a:gd name="connsiteX0" fmla="*/ 12700 w 406400"/>
              <a:gd name="connsiteY0" fmla="*/ 12700 h 330200"/>
              <a:gd name="connsiteX1" fmla="*/ 393700 w 4064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330200">
                <a:moveTo>
                  <a:pt x="12700" y="12700"/>
                </a:moveTo>
                <a:lnTo>
                  <a:pt x="393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48600" y="1600200"/>
            <a:ext cx="381000" cy="228600"/>
          </a:xfrm>
          <a:custGeom>
            <a:avLst/>
            <a:gdLst>
              <a:gd name="connsiteX0" fmla="*/ 0 w 381000"/>
              <a:gd name="connsiteY0" fmla="*/ 228600 h 228600"/>
              <a:gd name="connsiteX1" fmla="*/ 381000 w 381000"/>
              <a:gd name="connsiteY1" fmla="*/ 228600 h 228600"/>
              <a:gd name="connsiteX2" fmla="*/ 381000 w 381000"/>
              <a:gd name="connsiteY2" fmla="*/ 0 h 228600"/>
              <a:gd name="connsiteX3" fmla="*/ 0 w 381000"/>
              <a:gd name="connsiteY3" fmla="*/ 0 h 228600"/>
              <a:gd name="connsiteX4" fmla="*/ 0 w 381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8000" y="10668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34200" y="10668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02300" y="1816100"/>
            <a:ext cx="1016000" cy="330200"/>
          </a:xfrm>
          <a:custGeom>
            <a:avLst/>
            <a:gdLst>
              <a:gd name="connsiteX0" fmla="*/ 1003300 w 1016000"/>
              <a:gd name="connsiteY0" fmla="*/ 165100 h 330200"/>
              <a:gd name="connsiteX1" fmla="*/ 508000 w 1016000"/>
              <a:gd name="connsiteY1" fmla="*/ 12700 h 330200"/>
              <a:gd name="connsiteX2" fmla="*/ 12700 w 1016000"/>
              <a:gd name="connsiteY2" fmla="*/ 165100 h 330200"/>
              <a:gd name="connsiteX3" fmla="*/ 508000 w 1016000"/>
              <a:gd name="connsiteY3" fmla="*/ 317500 h 330200"/>
              <a:gd name="connsiteX4" fmla="*/ 10033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003300" y="165100"/>
                </a:moveTo>
                <a:cubicBezTo>
                  <a:pt x="1003300" y="80898"/>
                  <a:pt x="781558" y="12700"/>
                  <a:pt x="508000" y="12700"/>
                </a:cubicBezTo>
                <a:cubicBezTo>
                  <a:pt x="234441" y="12700"/>
                  <a:pt x="12700" y="80898"/>
                  <a:pt x="12700" y="165100"/>
                </a:cubicBezTo>
                <a:cubicBezTo>
                  <a:pt x="12700" y="249301"/>
                  <a:pt x="234441" y="317500"/>
                  <a:pt x="508000" y="317500"/>
                </a:cubicBezTo>
                <a:cubicBezTo>
                  <a:pt x="781558" y="317500"/>
                  <a:pt x="1003300" y="249301"/>
                  <a:pt x="10033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88100" y="1511300"/>
            <a:ext cx="406400" cy="330200"/>
          </a:xfrm>
          <a:custGeom>
            <a:avLst/>
            <a:gdLst>
              <a:gd name="connsiteX0" fmla="*/ 393700 w 406400"/>
              <a:gd name="connsiteY0" fmla="*/ 12700 h 330200"/>
              <a:gd name="connsiteX1" fmla="*/ 12700 w 4064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330200">
                <a:moveTo>
                  <a:pt x="393700" y="12700"/>
                </a:moveTo>
                <a:lnTo>
                  <a:pt x="12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1600200"/>
            <a:ext cx="381000" cy="228600"/>
          </a:xfrm>
          <a:custGeom>
            <a:avLst/>
            <a:gdLst>
              <a:gd name="connsiteX0" fmla="*/ 0 w 381000"/>
              <a:gd name="connsiteY0" fmla="*/ 228600 h 228600"/>
              <a:gd name="connsiteX1" fmla="*/ 381000 w 381000"/>
              <a:gd name="connsiteY1" fmla="*/ 228600 h 228600"/>
              <a:gd name="connsiteX2" fmla="*/ 381000 w 381000"/>
              <a:gd name="connsiteY2" fmla="*/ 0 h 228600"/>
              <a:gd name="connsiteX3" fmla="*/ 0 w 381000"/>
              <a:gd name="connsiteY3" fmla="*/ 0 h 228600"/>
              <a:gd name="connsiteX4" fmla="*/ 0 w 381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34200" y="10668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54100" y="3949700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93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93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63700" y="4406900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8044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8044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58900" y="4254500"/>
            <a:ext cx="406400" cy="254000"/>
          </a:xfrm>
          <a:custGeom>
            <a:avLst/>
            <a:gdLst>
              <a:gd name="connsiteX0" fmla="*/ 12700 w 406400"/>
              <a:gd name="connsiteY0" fmla="*/ 12700 h 254000"/>
              <a:gd name="connsiteX1" fmla="*/ 393700 w 4064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254000">
                <a:moveTo>
                  <a:pt x="12700" y="12700"/>
                </a:moveTo>
                <a:lnTo>
                  <a:pt x="393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300" y="4254500"/>
            <a:ext cx="406400" cy="254000"/>
          </a:xfrm>
          <a:custGeom>
            <a:avLst/>
            <a:gdLst>
              <a:gd name="connsiteX0" fmla="*/ 393700 w 406400"/>
              <a:gd name="connsiteY0" fmla="*/ 12700 h 254000"/>
              <a:gd name="connsiteX1" fmla="*/ 12700 w 4064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254000">
                <a:moveTo>
                  <a:pt x="3937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11300" y="4711700"/>
            <a:ext cx="254000" cy="254000"/>
          </a:xfrm>
          <a:custGeom>
            <a:avLst/>
            <a:gdLst>
              <a:gd name="connsiteX0" fmla="*/ 241300 w 254000"/>
              <a:gd name="connsiteY0" fmla="*/ 12700 h 254000"/>
              <a:gd name="connsiteX1" fmla="*/ 127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2413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68500" y="4711700"/>
            <a:ext cx="254000" cy="254000"/>
          </a:xfrm>
          <a:custGeom>
            <a:avLst/>
            <a:gdLst>
              <a:gd name="connsiteX0" fmla="*/ 12700 w 254000"/>
              <a:gd name="connsiteY0" fmla="*/ 12700 h 254000"/>
              <a:gd name="connsiteX1" fmla="*/ 2413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12700" y="12700"/>
                </a:moveTo>
                <a:lnTo>
                  <a:pt x="2413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82700" y="4940300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44700" y="4940300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900" y="4483100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900" y="5321300"/>
            <a:ext cx="406400" cy="482600"/>
          </a:xfrm>
          <a:custGeom>
            <a:avLst/>
            <a:gdLst>
              <a:gd name="connsiteX0" fmla="*/ 12700 w 406400"/>
              <a:gd name="connsiteY0" fmla="*/ 469900 h 482600"/>
              <a:gd name="connsiteX1" fmla="*/ 393700 w 406400"/>
              <a:gd name="connsiteY1" fmla="*/ 469900 h 482600"/>
              <a:gd name="connsiteX2" fmla="*/ 393700 w 406400"/>
              <a:gd name="connsiteY2" fmla="*/ 12700 h 482600"/>
              <a:gd name="connsiteX3" fmla="*/ 12700 w 406400"/>
              <a:gd name="connsiteY3" fmla="*/ 12700 h 482600"/>
              <a:gd name="connsiteX4" fmla="*/ 12700 w 406400"/>
              <a:gd name="connsiteY4" fmla="*/ 469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82600">
                <a:moveTo>
                  <a:pt x="12700" y="469900"/>
                </a:moveTo>
                <a:lnTo>
                  <a:pt x="393700" y="469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469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4114800"/>
            <a:ext cx="1371600" cy="152400"/>
          </a:xfrm>
          <a:custGeom>
            <a:avLst/>
            <a:gdLst>
              <a:gd name="connsiteX0" fmla="*/ 0 w 1371600"/>
              <a:gd name="connsiteY0" fmla="*/ 38100 h 152400"/>
              <a:gd name="connsiteX1" fmla="*/ 1028700 w 1371600"/>
              <a:gd name="connsiteY1" fmla="*/ 38100 h 152400"/>
              <a:gd name="connsiteX2" fmla="*/ 1028700 w 1371600"/>
              <a:gd name="connsiteY2" fmla="*/ 0 h 152400"/>
              <a:gd name="connsiteX3" fmla="*/ 1371600 w 1371600"/>
              <a:gd name="connsiteY3" fmla="*/ 76200 h 152400"/>
              <a:gd name="connsiteX4" fmla="*/ 1028700 w 1371600"/>
              <a:gd name="connsiteY4" fmla="*/ 152400 h 152400"/>
              <a:gd name="connsiteX5" fmla="*/ 1028700 w 1371600"/>
              <a:gd name="connsiteY5" fmla="*/ 114300 h 152400"/>
              <a:gd name="connsiteX6" fmla="*/ 0 w 1371600"/>
              <a:gd name="connsiteY6" fmla="*/ 114300 h 152400"/>
              <a:gd name="connsiteX7" fmla="*/ 0 w 1371600"/>
              <a:gd name="connsiteY7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71600" h="152400">
                <a:moveTo>
                  <a:pt x="0" y="38100"/>
                </a:moveTo>
                <a:lnTo>
                  <a:pt x="1028700" y="38100"/>
                </a:lnTo>
                <a:lnTo>
                  <a:pt x="1028700" y="0"/>
                </a:lnTo>
                <a:lnTo>
                  <a:pt x="1371600" y="76200"/>
                </a:lnTo>
                <a:lnTo>
                  <a:pt x="1028700" y="152400"/>
                </a:lnTo>
                <a:lnTo>
                  <a:pt x="1028700" y="114300"/>
                </a:lnTo>
                <a:lnTo>
                  <a:pt x="0" y="114300"/>
                </a:lnTo>
                <a:lnTo>
                  <a:pt x="0" y="3810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3300" y="4102100"/>
            <a:ext cx="1397000" cy="177800"/>
          </a:xfrm>
          <a:custGeom>
            <a:avLst/>
            <a:gdLst>
              <a:gd name="connsiteX0" fmla="*/ 12700 w 1397000"/>
              <a:gd name="connsiteY0" fmla="*/ 50800 h 177800"/>
              <a:gd name="connsiteX1" fmla="*/ 1041400 w 1397000"/>
              <a:gd name="connsiteY1" fmla="*/ 50800 h 177800"/>
              <a:gd name="connsiteX2" fmla="*/ 1041400 w 1397000"/>
              <a:gd name="connsiteY2" fmla="*/ 12700 h 177800"/>
              <a:gd name="connsiteX3" fmla="*/ 1384300 w 1397000"/>
              <a:gd name="connsiteY3" fmla="*/ 88900 h 177800"/>
              <a:gd name="connsiteX4" fmla="*/ 1041400 w 1397000"/>
              <a:gd name="connsiteY4" fmla="*/ 165100 h 177800"/>
              <a:gd name="connsiteX5" fmla="*/ 1041400 w 1397000"/>
              <a:gd name="connsiteY5" fmla="*/ 127000 h 177800"/>
              <a:gd name="connsiteX6" fmla="*/ 12700 w 1397000"/>
              <a:gd name="connsiteY6" fmla="*/ 127000 h 177800"/>
              <a:gd name="connsiteX7" fmla="*/ 12700 w 1397000"/>
              <a:gd name="connsiteY7" fmla="*/ 5080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97000" h="177800">
                <a:moveTo>
                  <a:pt x="12700" y="50800"/>
                </a:moveTo>
                <a:lnTo>
                  <a:pt x="1041400" y="50800"/>
                </a:lnTo>
                <a:lnTo>
                  <a:pt x="1041400" y="12700"/>
                </a:lnTo>
                <a:lnTo>
                  <a:pt x="1384300" y="88900"/>
                </a:lnTo>
                <a:lnTo>
                  <a:pt x="1041400" y="165100"/>
                </a:lnTo>
                <a:lnTo>
                  <a:pt x="1041400" y="127000"/>
                </a:lnTo>
                <a:lnTo>
                  <a:pt x="12700" y="127000"/>
                </a:lnTo>
                <a:lnTo>
                  <a:pt x="12700" y="508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2600" y="4343400"/>
            <a:ext cx="1371600" cy="152400"/>
          </a:xfrm>
          <a:custGeom>
            <a:avLst/>
            <a:gdLst>
              <a:gd name="connsiteX0" fmla="*/ 0 w 1371600"/>
              <a:gd name="connsiteY0" fmla="*/ 38100 h 152400"/>
              <a:gd name="connsiteX1" fmla="*/ 1028700 w 1371600"/>
              <a:gd name="connsiteY1" fmla="*/ 38100 h 152400"/>
              <a:gd name="connsiteX2" fmla="*/ 1028700 w 1371600"/>
              <a:gd name="connsiteY2" fmla="*/ 0 h 152400"/>
              <a:gd name="connsiteX3" fmla="*/ 1371600 w 1371600"/>
              <a:gd name="connsiteY3" fmla="*/ 76200 h 152400"/>
              <a:gd name="connsiteX4" fmla="*/ 1028700 w 1371600"/>
              <a:gd name="connsiteY4" fmla="*/ 152400 h 152400"/>
              <a:gd name="connsiteX5" fmla="*/ 1028700 w 1371600"/>
              <a:gd name="connsiteY5" fmla="*/ 114300 h 152400"/>
              <a:gd name="connsiteX6" fmla="*/ 0 w 1371600"/>
              <a:gd name="connsiteY6" fmla="*/ 114300 h 152400"/>
              <a:gd name="connsiteX7" fmla="*/ 0 w 1371600"/>
              <a:gd name="connsiteY7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71600" h="152400">
                <a:moveTo>
                  <a:pt x="0" y="38100"/>
                </a:moveTo>
                <a:lnTo>
                  <a:pt x="1028700" y="38100"/>
                </a:lnTo>
                <a:lnTo>
                  <a:pt x="1028700" y="0"/>
                </a:lnTo>
                <a:lnTo>
                  <a:pt x="1371600" y="76200"/>
                </a:lnTo>
                <a:lnTo>
                  <a:pt x="1028700" y="152400"/>
                </a:lnTo>
                <a:lnTo>
                  <a:pt x="1028700" y="114300"/>
                </a:lnTo>
                <a:lnTo>
                  <a:pt x="0" y="114300"/>
                </a:lnTo>
                <a:lnTo>
                  <a:pt x="0" y="3810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49900" y="4330700"/>
            <a:ext cx="1397000" cy="177800"/>
          </a:xfrm>
          <a:custGeom>
            <a:avLst/>
            <a:gdLst>
              <a:gd name="connsiteX0" fmla="*/ 12700 w 1397000"/>
              <a:gd name="connsiteY0" fmla="*/ 50800 h 177800"/>
              <a:gd name="connsiteX1" fmla="*/ 1041400 w 1397000"/>
              <a:gd name="connsiteY1" fmla="*/ 50800 h 177800"/>
              <a:gd name="connsiteX2" fmla="*/ 1041400 w 1397000"/>
              <a:gd name="connsiteY2" fmla="*/ 12700 h 177800"/>
              <a:gd name="connsiteX3" fmla="*/ 1384300 w 1397000"/>
              <a:gd name="connsiteY3" fmla="*/ 88900 h 177800"/>
              <a:gd name="connsiteX4" fmla="*/ 1041400 w 1397000"/>
              <a:gd name="connsiteY4" fmla="*/ 165100 h 177800"/>
              <a:gd name="connsiteX5" fmla="*/ 1041400 w 1397000"/>
              <a:gd name="connsiteY5" fmla="*/ 127000 h 177800"/>
              <a:gd name="connsiteX6" fmla="*/ 12700 w 1397000"/>
              <a:gd name="connsiteY6" fmla="*/ 127000 h 177800"/>
              <a:gd name="connsiteX7" fmla="*/ 12700 w 1397000"/>
              <a:gd name="connsiteY7" fmla="*/ 5080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97000" h="177800">
                <a:moveTo>
                  <a:pt x="12700" y="50800"/>
                </a:moveTo>
                <a:lnTo>
                  <a:pt x="1041400" y="50800"/>
                </a:lnTo>
                <a:lnTo>
                  <a:pt x="1041400" y="12700"/>
                </a:lnTo>
                <a:lnTo>
                  <a:pt x="1384300" y="88900"/>
                </a:lnTo>
                <a:lnTo>
                  <a:pt x="1041400" y="165100"/>
                </a:lnTo>
                <a:lnTo>
                  <a:pt x="1041400" y="127000"/>
                </a:lnTo>
                <a:lnTo>
                  <a:pt x="12700" y="127000"/>
                </a:lnTo>
                <a:lnTo>
                  <a:pt x="12700" y="508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2100" y="3873500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8044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8044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1700" y="4330700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8044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8044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6900" y="4178300"/>
            <a:ext cx="406400" cy="254000"/>
          </a:xfrm>
          <a:custGeom>
            <a:avLst/>
            <a:gdLst>
              <a:gd name="connsiteX0" fmla="*/ 12700 w 406400"/>
              <a:gd name="connsiteY0" fmla="*/ 12700 h 254000"/>
              <a:gd name="connsiteX1" fmla="*/ 393700 w 4064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254000">
                <a:moveTo>
                  <a:pt x="12700" y="12700"/>
                </a:moveTo>
                <a:lnTo>
                  <a:pt x="393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7300" y="4178300"/>
            <a:ext cx="406400" cy="254000"/>
          </a:xfrm>
          <a:custGeom>
            <a:avLst/>
            <a:gdLst>
              <a:gd name="connsiteX0" fmla="*/ 393700 w 406400"/>
              <a:gd name="connsiteY0" fmla="*/ 12700 h 254000"/>
              <a:gd name="connsiteX1" fmla="*/ 12700 w 4064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254000">
                <a:moveTo>
                  <a:pt x="3937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9300" y="4635500"/>
            <a:ext cx="254000" cy="254000"/>
          </a:xfrm>
          <a:custGeom>
            <a:avLst/>
            <a:gdLst>
              <a:gd name="connsiteX0" fmla="*/ 241300 w 254000"/>
              <a:gd name="connsiteY0" fmla="*/ 12700 h 254000"/>
              <a:gd name="connsiteX1" fmla="*/ 127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2413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16500" y="4635500"/>
            <a:ext cx="254000" cy="254000"/>
          </a:xfrm>
          <a:custGeom>
            <a:avLst/>
            <a:gdLst>
              <a:gd name="connsiteX0" fmla="*/ 12700 w 254000"/>
              <a:gd name="connsiteY0" fmla="*/ 12700 h 254000"/>
              <a:gd name="connsiteX1" fmla="*/ 2413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12700" y="12700"/>
                </a:moveTo>
                <a:lnTo>
                  <a:pt x="2413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0700" y="4864100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2700" y="4864100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4900" y="4406900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4900" y="5245100"/>
            <a:ext cx="406400" cy="482600"/>
          </a:xfrm>
          <a:custGeom>
            <a:avLst/>
            <a:gdLst>
              <a:gd name="connsiteX0" fmla="*/ 12700 w 406400"/>
              <a:gd name="connsiteY0" fmla="*/ 469900 h 482600"/>
              <a:gd name="connsiteX1" fmla="*/ 393700 w 406400"/>
              <a:gd name="connsiteY1" fmla="*/ 469900 h 482600"/>
              <a:gd name="connsiteX2" fmla="*/ 393700 w 406400"/>
              <a:gd name="connsiteY2" fmla="*/ 12700 h 482600"/>
              <a:gd name="connsiteX3" fmla="*/ 12700 w 406400"/>
              <a:gd name="connsiteY3" fmla="*/ 12700 h 482600"/>
              <a:gd name="connsiteX4" fmla="*/ 12700 w 406400"/>
              <a:gd name="connsiteY4" fmla="*/ 469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82600">
                <a:moveTo>
                  <a:pt x="12700" y="469900"/>
                </a:moveTo>
                <a:lnTo>
                  <a:pt x="393700" y="469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469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05400" y="5713412"/>
            <a:ext cx="381000" cy="457200"/>
          </a:xfrm>
          <a:custGeom>
            <a:avLst/>
            <a:gdLst>
              <a:gd name="connsiteX0" fmla="*/ 0 w 381000"/>
              <a:gd name="connsiteY0" fmla="*/ 457200 h 457200"/>
              <a:gd name="connsiteX1" fmla="*/ 381000 w 381000"/>
              <a:gd name="connsiteY1" fmla="*/ 457200 h 457200"/>
              <a:gd name="connsiteX2" fmla="*/ 381000 w 381000"/>
              <a:gd name="connsiteY2" fmla="*/ 0 h 457200"/>
              <a:gd name="connsiteX3" fmla="*/ 0 w 381000"/>
              <a:gd name="connsiteY3" fmla="*/ 0 h 457200"/>
              <a:gd name="connsiteX4" fmla="*/ 0 w 3810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457200">
                <a:moveTo>
                  <a:pt x="0" y="457200"/>
                </a:move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2700" y="5700712"/>
            <a:ext cx="406400" cy="482600"/>
          </a:xfrm>
          <a:custGeom>
            <a:avLst/>
            <a:gdLst>
              <a:gd name="connsiteX0" fmla="*/ 12700 w 406400"/>
              <a:gd name="connsiteY0" fmla="*/ 469900 h 482600"/>
              <a:gd name="connsiteX1" fmla="*/ 393700 w 406400"/>
              <a:gd name="connsiteY1" fmla="*/ 469900 h 482600"/>
              <a:gd name="connsiteX2" fmla="*/ 393700 w 406400"/>
              <a:gd name="connsiteY2" fmla="*/ 12700 h 482600"/>
              <a:gd name="connsiteX3" fmla="*/ 12700 w 406400"/>
              <a:gd name="connsiteY3" fmla="*/ 12700 h 482600"/>
              <a:gd name="connsiteX4" fmla="*/ 12700 w 406400"/>
              <a:gd name="connsiteY4" fmla="*/ 469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82600">
                <a:moveTo>
                  <a:pt x="12700" y="469900"/>
                </a:moveTo>
                <a:lnTo>
                  <a:pt x="393700" y="469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469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5151" y="4559300"/>
            <a:ext cx="254000" cy="254000"/>
          </a:xfrm>
          <a:custGeom>
            <a:avLst/>
            <a:gdLst>
              <a:gd name="connsiteX0" fmla="*/ 12700 w 254000"/>
              <a:gd name="connsiteY0" fmla="*/ 12700 h 254000"/>
              <a:gd name="connsiteX1" fmla="*/ 2413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12700" y="12700"/>
                </a:moveTo>
                <a:lnTo>
                  <a:pt x="2413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61351" y="4787900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88300" y="3797300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6" y="12700"/>
                  <a:pt x="203200" y="12700"/>
                </a:cubicBezTo>
                <a:cubicBezTo>
                  <a:pt x="98043" y="12700"/>
                  <a:pt x="12700" y="98044"/>
                  <a:pt x="12700" y="203200"/>
                </a:cubicBezTo>
                <a:cubicBezTo>
                  <a:pt x="12700" y="308355"/>
                  <a:pt x="98043" y="393700"/>
                  <a:pt x="203200" y="393700"/>
                </a:cubicBezTo>
                <a:cubicBezTo>
                  <a:pt x="308356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78700" y="4254500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6" y="12700"/>
                  <a:pt x="203200" y="12700"/>
                </a:cubicBezTo>
                <a:cubicBezTo>
                  <a:pt x="98043" y="12700"/>
                  <a:pt x="12700" y="98044"/>
                  <a:pt x="12700" y="203200"/>
                </a:cubicBezTo>
                <a:cubicBezTo>
                  <a:pt x="12700" y="308355"/>
                  <a:pt x="98043" y="393700"/>
                  <a:pt x="203200" y="393700"/>
                </a:cubicBezTo>
                <a:cubicBezTo>
                  <a:pt x="308356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3500" y="4102100"/>
            <a:ext cx="406400" cy="254000"/>
          </a:xfrm>
          <a:custGeom>
            <a:avLst/>
            <a:gdLst>
              <a:gd name="connsiteX0" fmla="*/ 393700 w 406400"/>
              <a:gd name="connsiteY0" fmla="*/ 12700 h 254000"/>
              <a:gd name="connsiteX1" fmla="*/ 12700 w 4064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254000">
                <a:moveTo>
                  <a:pt x="3937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93100" y="4102100"/>
            <a:ext cx="406400" cy="254000"/>
          </a:xfrm>
          <a:custGeom>
            <a:avLst/>
            <a:gdLst>
              <a:gd name="connsiteX0" fmla="*/ 12700 w 406400"/>
              <a:gd name="connsiteY0" fmla="*/ 12700 h 254000"/>
              <a:gd name="connsiteX1" fmla="*/ 393700 w 4064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254000">
                <a:moveTo>
                  <a:pt x="12700" y="12700"/>
                </a:moveTo>
                <a:lnTo>
                  <a:pt x="393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26300" y="4559300"/>
            <a:ext cx="254000" cy="254000"/>
          </a:xfrm>
          <a:custGeom>
            <a:avLst/>
            <a:gdLst>
              <a:gd name="connsiteX0" fmla="*/ 241300 w 254000"/>
              <a:gd name="connsiteY0" fmla="*/ 12700 h 254000"/>
              <a:gd name="connsiteX1" fmla="*/ 127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2413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97700" y="4787900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45500" y="4330700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58200" y="5181600"/>
            <a:ext cx="381000" cy="457200"/>
          </a:xfrm>
          <a:custGeom>
            <a:avLst/>
            <a:gdLst>
              <a:gd name="connsiteX0" fmla="*/ 0 w 381000"/>
              <a:gd name="connsiteY0" fmla="*/ 457200 h 457200"/>
              <a:gd name="connsiteX1" fmla="*/ 381000 w 381000"/>
              <a:gd name="connsiteY1" fmla="*/ 457200 h 457200"/>
              <a:gd name="connsiteX2" fmla="*/ 381000 w 381000"/>
              <a:gd name="connsiteY2" fmla="*/ 0 h 457200"/>
              <a:gd name="connsiteX3" fmla="*/ 0 w 381000"/>
              <a:gd name="connsiteY3" fmla="*/ 0 h 457200"/>
              <a:gd name="connsiteX4" fmla="*/ 0 w 3810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457200">
                <a:moveTo>
                  <a:pt x="0" y="457200"/>
                </a:move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45500" y="5168900"/>
            <a:ext cx="406400" cy="482600"/>
          </a:xfrm>
          <a:custGeom>
            <a:avLst/>
            <a:gdLst>
              <a:gd name="connsiteX0" fmla="*/ 12700 w 406400"/>
              <a:gd name="connsiteY0" fmla="*/ 469900 h 482600"/>
              <a:gd name="connsiteX1" fmla="*/ 393700 w 406400"/>
              <a:gd name="connsiteY1" fmla="*/ 469900 h 482600"/>
              <a:gd name="connsiteX2" fmla="*/ 393700 w 406400"/>
              <a:gd name="connsiteY2" fmla="*/ 12700 h 482600"/>
              <a:gd name="connsiteX3" fmla="*/ 12700 w 406400"/>
              <a:gd name="connsiteY3" fmla="*/ 12700 h 482600"/>
              <a:gd name="connsiteX4" fmla="*/ 12700 w 406400"/>
              <a:gd name="connsiteY4" fmla="*/ 469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82600">
                <a:moveTo>
                  <a:pt x="12700" y="469900"/>
                </a:moveTo>
                <a:lnTo>
                  <a:pt x="393700" y="469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469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0000" y="1600200"/>
            <a:ext cx="1905000" cy="228600"/>
          </a:xfrm>
          <a:custGeom>
            <a:avLst/>
            <a:gdLst>
              <a:gd name="connsiteX0" fmla="*/ 0 w 1905000"/>
              <a:gd name="connsiteY0" fmla="*/ 57150 h 228600"/>
              <a:gd name="connsiteX1" fmla="*/ 1428750 w 1905000"/>
              <a:gd name="connsiteY1" fmla="*/ 57150 h 228600"/>
              <a:gd name="connsiteX2" fmla="*/ 1428750 w 1905000"/>
              <a:gd name="connsiteY2" fmla="*/ 0 h 228600"/>
              <a:gd name="connsiteX3" fmla="*/ 1905000 w 1905000"/>
              <a:gd name="connsiteY3" fmla="*/ 114300 h 228600"/>
              <a:gd name="connsiteX4" fmla="*/ 1428750 w 1905000"/>
              <a:gd name="connsiteY4" fmla="*/ 228600 h 228600"/>
              <a:gd name="connsiteX5" fmla="*/ 1428750 w 1905000"/>
              <a:gd name="connsiteY5" fmla="*/ 171450 h 228600"/>
              <a:gd name="connsiteX6" fmla="*/ 0 w 1905000"/>
              <a:gd name="connsiteY6" fmla="*/ 171450 h 228600"/>
              <a:gd name="connsiteX7" fmla="*/ 0 w 1905000"/>
              <a:gd name="connsiteY7" fmla="*/ 571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905000" h="228600">
                <a:moveTo>
                  <a:pt x="0" y="57150"/>
                </a:moveTo>
                <a:lnTo>
                  <a:pt x="1428750" y="57150"/>
                </a:lnTo>
                <a:lnTo>
                  <a:pt x="1428750" y="0"/>
                </a:lnTo>
                <a:lnTo>
                  <a:pt x="1905000" y="114300"/>
                </a:lnTo>
                <a:lnTo>
                  <a:pt x="1428750" y="228600"/>
                </a:lnTo>
                <a:lnTo>
                  <a:pt x="1428750" y="171450"/>
                </a:lnTo>
                <a:lnTo>
                  <a:pt x="0" y="171450"/>
                </a:lnTo>
                <a:lnTo>
                  <a:pt x="0" y="5715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7300" y="1587500"/>
            <a:ext cx="1930400" cy="254000"/>
          </a:xfrm>
          <a:custGeom>
            <a:avLst/>
            <a:gdLst>
              <a:gd name="connsiteX0" fmla="*/ 12700 w 1930400"/>
              <a:gd name="connsiteY0" fmla="*/ 69850 h 254000"/>
              <a:gd name="connsiteX1" fmla="*/ 1441450 w 1930400"/>
              <a:gd name="connsiteY1" fmla="*/ 69850 h 254000"/>
              <a:gd name="connsiteX2" fmla="*/ 1441450 w 1930400"/>
              <a:gd name="connsiteY2" fmla="*/ 12700 h 254000"/>
              <a:gd name="connsiteX3" fmla="*/ 1917700 w 1930400"/>
              <a:gd name="connsiteY3" fmla="*/ 127000 h 254000"/>
              <a:gd name="connsiteX4" fmla="*/ 1441450 w 1930400"/>
              <a:gd name="connsiteY4" fmla="*/ 241300 h 254000"/>
              <a:gd name="connsiteX5" fmla="*/ 1441450 w 1930400"/>
              <a:gd name="connsiteY5" fmla="*/ 184150 h 254000"/>
              <a:gd name="connsiteX6" fmla="*/ 12700 w 1930400"/>
              <a:gd name="connsiteY6" fmla="*/ 184150 h 254000"/>
              <a:gd name="connsiteX7" fmla="*/ 12700 w 1930400"/>
              <a:gd name="connsiteY7" fmla="*/ 6985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930400" h="254000">
                <a:moveTo>
                  <a:pt x="12700" y="69850"/>
                </a:moveTo>
                <a:lnTo>
                  <a:pt x="1441450" y="69850"/>
                </a:lnTo>
                <a:lnTo>
                  <a:pt x="1441450" y="12700"/>
                </a:lnTo>
                <a:lnTo>
                  <a:pt x="1917700" y="127000"/>
                </a:lnTo>
                <a:lnTo>
                  <a:pt x="1441450" y="241300"/>
                </a:lnTo>
                <a:lnTo>
                  <a:pt x="1441450" y="184150"/>
                </a:lnTo>
                <a:lnTo>
                  <a:pt x="12700" y="184150"/>
                </a:lnTo>
                <a:lnTo>
                  <a:pt x="12700" y="6985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067300" y="5207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520700"/>
            <a:ext cx="469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1663700"/>
            <a:ext cx="469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00900" y="520700"/>
            <a:ext cx="44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70300" y="1981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1346200"/>
            <a:ext cx="241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825500"/>
            <a:ext cx="431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10500" y="1651000"/>
            <a:ext cx="444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  <a:p>
            <a:pPr>
              <a:lnSpc>
                <a:spcPts val="2200"/>
              </a:lnSpc>
              <a:tabLst>
                <a:tab pos="127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81700" y="1651000"/>
            <a:ext cx="431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165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1054100"/>
            <a:ext cx="469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" y="2273300"/>
            <a:ext cx="86614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60400" algn="l"/>
                <a:tab pos="3403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660400" algn="l"/>
                <a:tab pos="3403600" algn="l"/>
              </a:tabLst>
            </a:pPr>
            <a:r>
              <a:rPr lang="en-US" altLang="zh-CN" sz="3995" dirty="0" smtClean="0">
                <a:solidFill>
                  <a:srgbClr val="000000"/>
                </a:solidFill>
                <a:latin typeface="Webdings" pitchFamily="18" charset="0"/>
                <a:cs typeface="Webdings" pitchFamily="18" charset="0"/>
              </a:rPr>
              <a:t>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不平衡的“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发现者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”是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麻烦结点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在发现者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子树的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2500"/>
              </a:lnSpc>
              <a:tabLst>
                <a:tab pos="660400" algn="l"/>
                <a:tab pos="3403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因而叫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，需要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旋转（右单旋）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3721100"/>
            <a:ext cx="2413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3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42418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52832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95500" y="52832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48260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3886200"/>
            <a:ext cx="508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RR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05500" y="4114800"/>
            <a:ext cx="508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RR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旋转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78300" y="3644900"/>
            <a:ext cx="2413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3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4102100"/>
            <a:ext cx="2413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3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94200" y="52070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52070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47498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23200" y="51308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15300" y="36322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51308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96300" y="46736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05700" y="40894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13589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右单旋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355600"/>
            <a:ext cx="3263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平衡二叉树的调整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0075" y="2159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9"/>
                  <a:pt x="234441" y="12700"/>
                  <a:pt x="508000" y="12700"/>
                </a:cubicBezTo>
                <a:cubicBezTo>
                  <a:pt x="781558" y="12700"/>
                  <a:pt x="1003300" y="80899"/>
                  <a:pt x="1003300" y="165100"/>
                </a:cubicBezTo>
                <a:cubicBezTo>
                  <a:pt x="1003300" y="249301"/>
                  <a:pt x="781558" y="317500"/>
                  <a:pt x="508000" y="317500"/>
                </a:cubicBezTo>
                <a:cubicBezTo>
                  <a:pt x="234441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30500" y="9779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9"/>
                  <a:pt x="234442" y="12700"/>
                  <a:pt x="508000" y="12700"/>
                </a:cubicBezTo>
                <a:cubicBezTo>
                  <a:pt x="781558" y="12700"/>
                  <a:pt x="1003300" y="80899"/>
                  <a:pt x="1003300" y="165100"/>
                </a:cubicBezTo>
                <a:cubicBezTo>
                  <a:pt x="1003300" y="249300"/>
                  <a:pt x="781558" y="317500"/>
                  <a:pt x="508000" y="317500"/>
                </a:cubicBezTo>
                <a:cubicBezTo>
                  <a:pt x="234442" y="317500"/>
                  <a:pt x="12700" y="249300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1800" y="7620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4900" y="15113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9"/>
                  <a:pt x="234441" y="12700"/>
                  <a:pt x="508000" y="12700"/>
                </a:cubicBezTo>
                <a:cubicBezTo>
                  <a:pt x="781558" y="12700"/>
                  <a:pt x="1003300" y="80899"/>
                  <a:pt x="1003300" y="165100"/>
                </a:cubicBezTo>
                <a:cubicBezTo>
                  <a:pt x="1003300" y="249301"/>
                  <a:pt x="781558" y="317500"/>
                  <a:pt x="508000" y="317500"/>
                </a:cubicBezTo>
                <a:cubicBezTo>
                  <a:pt x="234441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68700" y="1206500"/>
            <a:ext cx="406400" cy="330200"/>
          </a:xfrm>
          <a:custGeom>
            <a:avLst/>
            <a:gdLst>
              <a:gd name="connsiteX0" fmla="*/ 12700 w 406400"/>
              <a:gd name="connsiteY0" fmla="*/ 12700 h 330200"/>
              <a:gd name="connsiteX1" fmla="*/ 393700 w 4064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330200">
                <a:moveTo>
                  <a:pt x="12700" y="12700"/>
                </a:moveTo>
                <a:lnTo>
                  <a:pt x="393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2400" y="1295400"/>
            <a:ext cx="381000" cy="228600"/>
          </a:xfrm>
          <a:custGeom>
            <a:avLst/>
            <a:gdLst>
              <a:gd name="connsiteX0" fmla="*/ 0 w 381000"/>
              <a:gd name="connsiteY0" fmla="*/ 228600 h 228600"/>
              <a:gd name="connsiteX1" fmla="*/ 381000 w 381000"/>
              <a:gd name="connsiteY1" fmla="*/ 228600 h 228600"/>
              <a:gd name="connsiteX2" fmla="*/ 381000 w 381000"/>
              <a:gd name="connsiteY2" fmla="*/ 0 h 228600"/>
              <a:gd name="connsiteX3" fmla="*/ 0 w 381000"/>
              <a:gd name="connsiteY3" fmla="*/ 0 h 228600"/>
              <a:gd name="connsiteX4" fmla="*/ 0 w 381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1800" y="7620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8000" y="7620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16100" y="1511300"/>
            <a:ext cx="1016000" cy="330200"/>
          </a:xfrm>
          <a:custGeom>
            <a:avLst/>
            <a:gdLst>
              <a:gd name="connsiteX0" fmla="*/ 1003300 w 1016000"/>
              <a:gd name="connsiteY0" fmla="*/ 165100 h 330200"/>
              <a:gd name="connsiteX1" fmla="*/ 508000 w 1016000"/>
              <a:gd name="connsiteY1" fmla="*/ 12700 h 330200"/>
              <a:gd name="connsiteX2" fmla="*/ 12700 w 1016000"/>
              <a:gd name="connsiteY2" fmla="*/ 165100 h 330200"/>
              <a:gd name="connsiteX3" fmla="*/ 508000 w 1016000"/>
              <a:gd name="connsiteY3" fmla="*/ 317500 h 330200"/>
              <a:gd name="connsiteX4" fmla="*/ 10033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003300" y="165100"/>
                </a:moveTo>
                <a:cubicBezTo>
                  <a:pt x="1003300" y="80899"/>
                  <a:pt x="781557" y="12700"/>
                  <a:pt x="508000" y="12700"/>
                </a:cubicBezTo>
                <a:cubicBezTo>
                  <a:pt x="234442" y="12700"/>
                  <a:pt x="12700" y="80899"/>
                  <a:pt x="12700" y="165100"/>
                </a:cubicBezTo>
                <a:cubicBezTo>
                  <a:pt x="12700" y="249301"/>
                  <a:pt x="234442" y="317500"/>
                  <a:pt x="508000" y="317500"/>
                </a:cubicBezTo>
                <a:cubicBezTo>
                  <a:pt x="781557" y="317500"/>
                  <a:pt x="1003300" y="249301"/>
                  <a:pt x="10033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01900" y="1206500"/>
            <a:ext cx="406400" cy="330200"/>
          </a:xfrm>
          <a:custGeom>
            <a:avLst/>
            <a:gdLst>
              <a:gd name="connsiteX0" fmla="*/ 393700 w 406400"/>
              <a:gd name="connsiteY0" fmla="*/ 12700 h 330200"/>
              <a:gd name="connsiteX1" fmla="*/ 12700 w 4064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330200">
                <a:moveTo>
                  <a:pt x="393700" y="12700"/>
                </a:moveTo>
                <a:lnTo>
                  <a:pt x="12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3600" y="1295400"/>
            <a:ext cx="381000" cy="228600"/>
          </a:xfrm>
          <a:custGeom>
            <a:avLst/>
            <a:gdLst>
              <a:gd name="connsiteX0" fmla="*/ 0 w 381000"/>
              <a:gd name="connsiteY0" fmla="*/ 228600 h 228600"/>
              <a:gd name="connsiteX1" fmla="*/ 381000 w 381000"/>
              <a:gd name="connsiteY1" fmla="*/ 228600 h 228600"/>
              <a:gd name="connsiteX2" fmla="*/ 381000 w 381000"/>
              <a:gd name="connsiteY2" fmla="*/ 0 h 228600"/>
              <a:gd name="connsiteX3" fmla="*/ 0 w 381000"/>
              <a:gd name="connsiteY3" fmla="*/ 0 h 228600"/>
              <a:gd name="connsiteX4" fmla="*/ 0 w 381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8000" y="7620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1700" y="2044700"/>
            <a:ext cx="1016000" cy="330200"/>
          </a:xfrm>
          <a:custGeom>
            <a:avLst/>
            <a:gdLst>
              <a:gd name="connsiteX0" fmla="*/ 1003300 w 1016000"/>
              <a:gd name="connsiteY0" fmla="*/ 165100 h 330200"/>
              <a:gd name="connsiteX1" fmla="*/ 508000 w 1016000"/>
              <a:gd name="connsiteY1" fmla="*/ 12700 h 330200"/>
              <a:gd name="connsiteX2" fmla="*/ 12700 w 1016000"/>
              <a:gd name="connsiteY2" fmla="*/ 165100 h 330200"/>
              <a:gd name="connsiteX3" fmla="*/ 508000 w 1016000"/>
              <a:gd name="connsiteY3" fmla="*/ 317500 h 330200"/>
              <a:gd name="connsiteX4" fmla="*/ 10033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003300" y="165100"/>
                </a:moveTo>
                <a:cubicBezTo>
                  <a:pt x="1003300" y="80898"/>
                  <a:pt x="781557" y="12700"/>
                  <a:pt x="508000" y="12700"/>
                </a:cubicBezTo>
                <a:cubicBezTo>
                  <a:pt x="234454" y="12700"/>
                  <a:pt x="12700" y="80898"/>
                  <a:pt x="12700" y="165100"/>
                </a:cubicBezTo>
                <a:cubicBezTo>
                  <a:pt x="12700" y="249301"/>
                  <a:pt x="234454" y="317500"/>
                  <a:pt x="508000" y="317500"/>
                </a:cubicBezTo>
                <a:cubicBezTo>
                  <a:pt x="781557" y="317500"/>
                  <a:pt x="1003300" y="249301"/>
                  <a:pt x="10033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87500" y="1739900"/>
            <a:ext cx="406400" cy="330200"/>
          </a:xfrm>
          <a:custGeom>
            <a:avLst/>
            <a:gdLst>
              <a:gd name="connsiteX0" fmla="*/ 393700 w 406400"/>
              <a:gd name="connsiteY0" fmla="*/ 12700 h 330200"/>
              <a:gd name="connsiteX1" fmla="*/ 12700 w 4064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330200">
                <a:moveTo>
                  <a:pt x="393700" y="12700"/>
                </a:moveTo>
                <a:lnTo>
                  <a:pt x="12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3075" y="2159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9"/>
                  <a:pt x="234441" y="12700"/>
                  <a:pt x="508000" y="12700"/>
                </a:cubicBezTo>
                <a:cubicBezTo>
                  <a:pt x="781558" y="12700"/>
                  <a:pt x="1003300" y="80899"/>
                  <a:pt x="1003300" y="165100"/>
                </a:cubicBezTo>
                <a:cubicBezTo>
                  <a:pt x="1003300" y="249301"/>
                  <a:pt x="781558" y="317500"/>
                  <a:pt x="508000" y="317500"/>
                </a:cubicBezTo>
                <a:cubicBezTo>
                  <a:pt x="234441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2100" y="2654300"/>
            <a:ext cx="1016000" cy="330200"/>
          </a:xfrm>
          <a:custGeom>
            <a:avLst/>
            <a:gdLst>
              <a:gd name="connsiteX0" fmla="*/ 1003300 w 1016000"/>
              <a:gd name="connsiteY0" fmla="*/ 165100 h 330200"/>
              <a:gd name="connsiteX1" fmla="*/ 508000 w 1016000"/>
              <a:gd name="connsiteY1" fmla="*/ 12700 h 330200"/>
              <a:gd name="connsiteX2" fmla="*/ 12700 w 1016000"/>
              <a:gd name="connsiteY2" fmla="*/ 165100 h 330200"/>
              <a:gd name="connsiteX3" fmla="*/ 508000 w 1016000"/>
              <a:gd name="connsiteY3" fmla="*/ 317500 h 330200"/>
              <a:gd name="connsiteX4" fmla="*/ 10033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003300" y="165100"/>
                </a:moveTo>
                <a:cubicBezTo>
                  <a:pt x="1003300" y="80898"/>
                  <a:pt x="781545" y="12700"/>
                  <a:pt x="508000" y="12700"/>
                </a:cubicBezTo>
                <a:cubicBezTo>
                  <a:pt x="234454" y="12700"/>
                  <a:pt x="12700" y="80898"/>
                  <a:pt x="12700" y="165100"/>
                </a:cubicBezTo>
                <a:cubicBezTo>
                  <a:pt x="12700" y="249301"/>
                  <a:pt x="234454" y="317500"/>
                  <a:pt x="508000" y="317500"/>
                </a:cubicBezTo>
                <a:cubicBezTo>
                  <a:pt x="781545" y="317500"/>
                  <a:pt x="1003300" y="249301"/>
                  <a:pt x="10033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7900" y="2349500"/>
            <a:ext cx="406400" cy="330200"/>
          </a:xfrm>
          <a:custGeom>
            <a:avLst/>
            <a:gdLst>
              <a:gd name="connsiteX0" fmla="*/ 393700 w 406400"/>
              <a:gd name="connsiteY0" fmla="*/ 12700 h 330200"/>
              <a:gd name="connsiteX1" fmla="*/ 12700 w 4064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330200">
                <a:moveTo>
                  <a:pt x="393700" y="12700"/>
                </a:moveTo>
                <a:lnTo>
                  <a:pt x="12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95400" y="1752600"/>
            <a:ext cx="304800" cy="304800"/>
          </a:xfrm>
          <a:custGeom>
            <a:avLst/>
            <a:gdLst>
              <a:gd name="connsiteX0" fmla="*/ 0 w 304800"/>
              <a:gd name="connsiteY0" fmla="*/ 304800 h 304800"/>
              <a:gd name="connsiteX1" fmla="*/ 304800 w 304800"/>
              <a:gd name="connsiteY1" fmla="*/ 304800 h 304800"/>
              <a:gd name="connsiteX2" fmla="*/ 304800 w 304800"/>
              <a:gd name="connsiteY2" fmla="*/ 0 h 304800"/>
              <a:gd name="connsiteX3" fmla="*/ 0 w 304800"/>
              <a:gd name="connsiteY3" fmla="*/ 0 h 304800"/>
              <a:gd name="connsiteX4" fmla="*/ 0 w 304800"/>
              <a:gd name="connsiteY4" fmla="*/ 3048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9800" y="1219200"/>
            <a:ext cx="228600" cy="304800"/>
          </a:xfrm>
          <a:custGeom>
            <a:avLst/>
            <a:gdLst>
              <a:gd name="connsiteX0" fmla="*/ 0 w 228600"/>
              <a:gd name="connsiteY0" fmla="*/ 304800 h 304800"/>
              <a:gd name="connsiteX1" fmla="*/ 228600 w 228600"/>
              <a:gd name="connsiteY1" fmla="*/ 304800 h 304800"/>
              <a:gd name="connsiteX2" fmla="*/ 228600 w 228600"/>
              <a:gd name="connsiteY2" fmla="*/ 0 h 304800"/>
              <a:gd name="connsiteX3" fmla="*/ 0 w 228600"/>
              <a:gd name="connsiteY3" fmla="*/ 0 h 304800"/>
              <a:gd name="connsiteX4" fmla="*/ 0 w 228600"/>
              <a:gd name="connsiteY4" fmla="*/ 3048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4200" y="685800"/>
            <a:ext cx="304800" cy="304800"/>
          </a:xfrm>
          <a:custGeom>
            <a:avLst/>
            <a:gdLst>
              <a:gd name="connsiteX0" fmla="*/ 0 w 304800"/>
              <a:gd name="connsiteY0" fmla="*/ 304800 h 304800"/>
              <a:gd name="connsiteX1" fmla="*/ 304800 w 304800"/>
              <a:gd name="connsiteY1" fmla="*/ 304800 h 304800"/>
              <a:gd name="connsiteX2" fmla="*/ 304800 w 304800"/>
              <a:gd name="connsiteY2" fmla="*/ 0 h 304800"/>
              <a:gd name="connsiteX3" fmla="*/ 0 w 304800"/>
              <a:gd name="connsiteY3" fmla="*/ 0 h 304800"/>
              <a:gd name="connsiteX4" fmla="*/ 0 w 304800"/>
              <a:gd name="connsiteY4" fmla="*/ 3048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05000" y="2286000"/>
            <a:ext cx="776986" cy="685800"/>
          </a:xfrm>
          <a:custGeom>
            <a:avLst/>
            <a:gdLst>
              <a:gd name="connsiteX0" fmla="*/ 631825 w 776986"/>
              <a:gd name="connsiteY0" fmla="*/ 192151 h 685800"/>
              <a:gd name="connsiteX1" fmla="*/ 381000 w 776986"/>
              <a:gd name="connsiteY1" fmla="*/ 71373 h 685800"/>
              <a:gd name="connsiteX2" fmla="*/ 79375 w 776986"/>
              <a:gd name="connsiteY2" fmla="*/ 342900 h 685800"/>
              <a:gd name="connsiteX3" fmla="*/ 381000 w 776986"/>
              <a:gd name="connsiteY3" fmla="*/ 614298 h 685800"/>
              <a:gd name="connsiteX4" fmla="*/ 381000 w 776986"/>
              <a:gd name="connsiteY4" fmla="*/ 685800 h 685800"/>
              <a:gd name="connsiteX5" fmla="*/ 0 w 776986"/>
              <a:gd name="connsiteY5" fmla="*/ 342900 h 685800"/>
              <a:gd name="connsiteX6" fmla="*/ 381000 w 776986"/>
              <a:gd name="connsiteY6" fmla="*/ 0 h 685800"/>
              <a:gd name="connsiteX7" fmla="*/ 697738 w 776986"/>
              <a:gd name="connsiteY7" fmla="*/ 152400 h 685800"/>
              <a:gd name="connsiteX8" fmla="*/ 776985 w 776986"/>
              <a:gd name="connsiteY8" fmla="*/ 104775 h 685800"/>
              <a:gd name="connsiteX9" fmla="*/ 739775 w 776986"/>
              <a:gd name="connsiteY9" fmla="*/ 273176 h 685800"/>
              <a:gd name="connsiteX10" fmla="*/ 552576 w 776986"/>
              <a:gd name="connsiteY10" fmla="*/ 239776 h 685800"/>
              <a:gd name="connsiteX11" fmla="*/ 631825 w 776986"/>
              <a:gd name="connsiteY11" fmla="*/ 192151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76986" h="685800">
                <a:moveTo>
                  <a:pt x="631825" y="192151"/>
                </a:moveTo>
                <a:cubicBezTo>
                  <a:pt x="575817" y="116713"/>
                  <a:pt x="481710" y="71373"/>
                  <a:pt x="381000" y="71373"/>
                </a:cubicBezTo>
                <a:cubicBezTo>
                  <a:pt x="214376" y="71373"/>
                  <a:pt x="79375" y="192913"/>
                  <a:pt x="79375" y="342900"/>
                </a:cubicBezTo>
                <a:cubicBezTo>
                  <a:pt x="79375" y="492886"/>
                  <a:pt x="214376" y="614298"/>
                  <a:pt x="381000" y="614298"/>
                </a:cubicBezTo>
                <a:lnTo>
                  <a:pt x="381000" y="685800"/>
                </a:lnTo>
                <a:cubicBezTo>
                  <a:pt x="170560" y="685800"/>
                  <a:pt x="0" y="532257"/>
                  <a:pt x="0" y="342900"/>
                </a:cubicBezTo>
                <a:cubicBezTo>
                  <a:pt x="0" y="153542"/>
                  <a:pt x="170560" y="0"/>
                  <a:pt x="381000" y="0"/>
                </a:cubicBezTo>
                <a:cubicBezTo>
                  <a:pt x="508254" y="0"/>
                  <a:pt x="627126" y="57150"/>
                  <a:pt x="697738" y="152400"/>
                </a:cubicBezTo>
                <a:lnTo>
                  <a:pt x="776985" y="104775"/>
                </a:lnTo>
                <a:lnTo>
                  <a:pt x="739775" y="273176"/>
                </a:lnTo>
                <a:lnTo>
                  <a:pt x="552576" y="239776"/>
                </a:lnTo>
                <a:lnTo>
                  <a:pt x="631825" y="192151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92300" y="2273300"/>
            <a:ext cx="802386" cy="711200"/>
          </a:xfrm>
          <a:custGeom>
            <a:avLst/>
            <a:gdLst>
              <a:gd name="connsiteX0" fmla="*/ 644525 w 802386"/>
              <a:gd name="connsiteY0" fmla="*/ 204851 h 711200"/>
              <a:gd name="connsiteX1" fmla="*/ 393700 w 802386"/>
              <a:gd name="connsiteY1" fmla="*/ 84073 h 711200"/>
              <a:gd name="connsiteX2" fmla="*/ 92075 w 802386"/>
              <a:gd name="connsiteY2" fmla="*/ 355600 h 711200"/>
              <a:gd name="connsiteX3" fmla="*/ 393700 w 802386"/>
              <a:gd name="connsiteY3" fmla="*/ 626998 h 711200"/>
              <a:gd name="connsiteX4" fmla="*/ 393700 w 802386"/>
              <a:gd name="connsiteY4" fmla="*/ 698500 h 711200"/>
              <a:gd name="connsiteX5" fmla="*/ 12700 w 802386"/>
              <a:gd name="connsiteY5" fmla="*/ 355600 h 711200"/>
              <a:gd name="connsiteX6" fmla="*/ 393700 w 802386"/>
              <a:gd name="connsiteY6" fmla="*/ 12700 h 711200"/>
              <a:gd name="connsiteX7" fmla="*/ 710438 w 802386"/>
              <a:gd name="connsiteY7" fmla="*/ 165100 h 711200"/>
              <a:gd name="connsiteX8" fmla="*/ 789685 w 802386"/>
              <a:gd name="connsiteY8" fmla="*/ 117475 h 711200"/>
              <a:gd name="connsiteX9" fmla="*/ 752475 w 802386"/>
              <a:gd name="connsiteY9" fmla="*/ 285876 h 711200"/>
              <a:gd name="connsiteX10" fmla="*/ 565276 w 802386"/>
              <a:gd name="connsiteY10" fmla="*/ 252476 h 711200"/>
              <a:gd name="connsiteX11" fmla="*/ 644525 w 802386"/>
              <a:gd name="connsiteY11" fmla="*/ 204851 h 71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02386" h="711200">
                <a:moveTo>
                  <a:pt x="644525" y="204851"/>
                </a:moveTo>
                <a:cubicBezTo>
                  <a:pt x="588517" y="129413"/>
                  <a:pt x="494410" y="84073"/>
                  <a:pt x="393700" y="84073"/>
                </a:cubicBezTo>
                <a:cubicBezTo>
                  <a:pt x="227076" y="84073"/>
                  <a:pt x="92075" y="205613"/>
                  <a:pt x="92075" y="355600"/>
                </a:cubicBezTo>
                <a:cubicBezTo>
                  <a:pt x="92075" y="505586"/>
                  <a:pt x="227076" y="626998"/>
                  <a:pt x="393700" y="626998"/>
                </a:cubicBezTo>
                <a:lnTo>
                  <a:pt x="393700" y="698500"/>
                </a:lnTo>
                <a:cubicBezTo>
                  <a:pt x="183260" y="698500"/>
                  <a:pt x="12700" y="544957"/>
                  <a:pt x="12700" y="355600"/>
                </a:cubicBezTo>
                <a:cubicBezTo>
                  <a:pt x="12700" y="166242"/>
                  <a:pt x="183260" y="12700"/>
                  <a:pt x="393700" y="12700"/>
                </a:cubicBezTo>
                <a:cubicBezTo>
                  <a:pt x="520954" y="12700"/>
                  <a:pt x="639826" y="69850"/>
                  <a:pt x="710438" y="165100"/>
                </a:cubicBezTo>
                <a:lnTo>
                  <a:pt x="789685" y="117475"/>
                </a:lnTo>
                <a:lnTo>
                  <a:pt x="752475" y="285876"/>
                </a:lnTo>
                <a:lnTo>
                  <a:pt x="565276" y="252476"/>
                </a:lnTo>
                <a:lnTo>
                  <a:pt x="644525" y="20485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000" y="1066800"/>
            <a:ext cx="1371600" cy="152400"/>
          </a:xfrm>
          <a:custGeom>
            <a:avLst/>
            <a:gdLst>
              <a:gd name="connsiteX0" fmla="*/ 0 w 1371600"/>
              <a:gd name="connsiteY0" fmla="*/ 38100 h 152400"/>
              <a:gd name="connsiteX1" fmla="*/ 1028700 w 1371600"/>
              <a:gd name="connsiteY1" fmla="*/ 38100 h 152400"/>
              <a:gd name="connsiteX2" fmla="*/ 1028700 w 1371600"/>
              <a:gd name="connsiteY2" fmla="*/ 0 h 152400"/>
              <a:gd name="connsiteX3" fmla="*/ 1371600 w 1371600"/>
              <a:gd name="connsiteY3" fmla="*/ 76200 h 152400"/>
              <a:gd name="connsiteX4" fmla="*/ 1028700 w 1371600"/>
              <a:gd name="connsiteY4" fmla="*/ 152400 h 152400"/>
              <a:gd name="connsiteX5" fmla="*/ 1028700 w 1371600"/>
              <a:gd name="connsiteY5" fmla="*/ 114300 h 152400"/>
              <a:gd name="connsiteX6" fmla="*/ 0 w 1371600"/>
              <a:gd name="connsiteY6" fmla="*/ 114300 h 152400"/>
              <a:gd name="connsiteX7" fmla="*/ 0 w 1371600"/>
              <a:gd name="connsiteY7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71600" h="152400">
                <a:moveTo>
                  <a:pt x="0" y="38100"/>
                </a:moveTo>
                <a:lnTo>
                  <a:pt x="1028700" y="38100"/>
                </a:lnTo>
                <a:lnTo>
                  <a:pt x="1028700" y="0"/>
                </a:lnTo>
                <a:lnTo>
                  <a:pt x="1371600" y="76200"/>
                </a:lnTo>
                <a:lnTo>
                  <a:pt x="1028700" y="152400"/>
                </a:lnTo>
                <a:lnTo>
                  <a:pt x="1028700" y="114300"/>
                </a:lnTo>
                <a:lnTo>
                  <a:pt x="0" y="114300"/>
                </a:lnTo>
                <a:lnTo>
                  <a:pt x="0" y="3810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9300" y="1054100"/>
            <a:ext cx="1397000" cy="177800"/>
          </a:xfrm>
          <a:custGeom>
            <a:avLst/>
            <a:gdLst>
              <a:gd name="connsiteX0" fmla="*/ 12700 w 1397000"/>
              <a:gd name="connsiteY0" fmla="*/ 50800 h 177800"/>
              <a:gd name="connsiteX1" fmla="*/ 1041400 w 1397000"/>
              <a:gd name="connsiteY1" fmla="*/ 50800 h 177800"/>
              <a:gd name="connsiteX2" fmla="*/ 1041400 w 1397000"/>
              <a:gd name="connsiteY2" fmla="*/ 12700 h 177800"/>
              <a:gd name="connsiteX3" fmla="*/ 1384300 w 1397000"/>
              <a:gd name="connsiteY3" fmla="*/ 88900 h 177800"/>
              <a:gd name="connsiteX4" fmla="*/ 1041400 w 1397000"/>
              <a:gd name="connsiteY4" fmla="*/ 165100 h 177800"/>
              <a:gd name="connsiteX5" fmla="*/ 1041400 w 1397000"/>
              <a:gd name="connsiteY5" fmla="*/ 127000 h 177800"/>
              <a:gd name="connsiteX6" fmla="*/ 12700 w 1397000"/>
              <a:gd name="connsiteY6" fmla="*/ 127000 h 177800"/>
              <a:gd name="connsiteX7" fmla="*/ 12700 w 1397000"/>
              <a:gd name="connsiteY7" fmla="*/ 5080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97000" h="177800">
                <a:moveTo>
                  <a:pt x="12700" y="50800"/>
                </a:moveTo>
                <a:lnTo>
                  <a:pt x="1041400" y="50800"/>
                </a:lnTo>
                <a:lnTo>
                  <a:pt x="1041400" y="12700"/>
                </a:lnTo>
                <a:lnTo>
                  <a:pt x="1384300" y="88900"/>
                </a:lnTo>
                <a:lnTo>
                  <a:pt x="1041400" y="165100"/>
                </a:lnTo>
                <a:lnTo>
                  <a:pt x="1041400" y="127000"/>
                </a:lnTo>
                <a:lnTo>
                  <a:pt x="12700" y="127000"/>
                </a:lnTo>
                <a:lnTo>
                  <a:pt x="12700" y="508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21500" y="9779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9"/>
                  <a:pt x="234442" y="12700"/>
                  <a:pt x="508000" y="12700"/>
                </a:cubicBezTo>
                <a:cubicBezTo>
                  <a:pt x="781557" y="12700"/>
                  <a:pt x="1003300" y="80899"/>
                  <a:pt x="1003300" y="165100"/>
                </a:cubicBezTo>
                <a:cubicBezTo>
                  <a:pt x="1003300" y="249300"/>
                  <a:pt x="781557" y="317500"/>
                  <a:pt x="508000" y="317500"/>
                </a:cubicBezTo>
                <a:cubicBezTo>
                  <a:pt x="234442" y="317500"/>
                  <a:pt x="12700" y="249300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62800" y="7620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35900" y="15113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9"/>
                  <a:pt x="234442" y="12700"/>
                  <a:pt x="508000" y="12700"/>
                </a:cubicBezTo>
                <a:cubicBezTo>
                  <a:pt x="781557" y="12700"/>
                  <a:pt x="1003300" y="80899"/>
                  <a:pt x="1003300" y="165100"/>
                </a:cubicBezTo>
                <a:cubicBezTo>
                  <a:pt x="1003300" y="249301"/>
                  <a:pt x="781557" y="317500"/>
                  <a:pt x="508000" y="317500"/>
                </a:cubicBezTo>
                <a:cubicBezTo>
                  <a:pt x="234442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9700" y="1206500"/>
            <a:ext cx="406400" cy="330200"/>
          </a:xfrm>
          <a:custGeom>
            <a:avLst/>
            <a:gdLst>
              <a:gd name="connsiteX0" fmla="*/ 12700 w 406400"/>
              <a:gd name="connsiteY0" fmla="*/ 12700 h 330200"/>
              <a:gd name="connsiteX1" fmla="*/ 393700 w 4064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330200">
                <a:moveTo>
                  <a:pt x="12700" y="12700"/>
                </a:moveTo>
                <a:lnTo>
                  <a:pt x="393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53400" y="1295400"/>
            <a:ext cx="381000" cy="228600"/>
          </a:xfrm>
          <a:custGeom>
            <a:avLst/>
            <a:gdLst>
              <a:gd name="connsiteX0" fmla="*/ 0 w 381000"/>
              <a:gd name="connsiteY0" fmla="*/ 228600 h 228600"/>
              <a:gd name="connsiteX1" fmla="*/ 381000 w 381000"/>
              <a:gd name="connsiteY1" fmla="*/ 228600 h 228600"/>
              <a:gd name="connsiteX2" fmla="*/ 381000 w 381000"/>
              <a:gd name="connsiteY2" fmla="*/ 0 h 228600"/>
              <a:gd name="connsiteX3" fmla="*/ 0 w 381000"/>
              <a:gd name="connsiteY3" fmla="*/ 0 h 228600"/>
              <a:gd name="connsiteX4" fmla="*/ 0 w 381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62800" y="7620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39000" y="7620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07100" y="1511300"/>
            <a:ext cx="1016000" cy="330200"/>
          </a:xfrm>
          <a:custGeom>
            <a:avLst/>
            <a:gdLst>
              <a:gd name="connsiteX0" fmla="*/ 1003300 w 1016000"/>
              <a:gd name="connsiteY0" fmla="*/ 165100 h 330200"/>
              <a:gd name="connsiteX1" fmla="*/ 508000 w 1016000"/>
              <a:gd name="connsiteY1" fmla="*/ 12700 h 330200"/>
              <a:gd name="connsiteX2" fmla="*/ 12700 w 1016000"/>
              <a:gd name="connsiteY2" fmla="*/ 165100 h 330200"/>
              <a:gd name="connsiteX3" fmla="*/ 508000 w 1016000"/>
              <a:gd name="connsiteY3" fmla="*/ 317500 h 330200"/>
              <a:gd name="connsiteX4" fmla="*/ 10033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003300" y="165100"/>
                </a:moveTo>
                <a:cubicBezTo>
                  <a:pt x="1003300" y="80899"/>
                  <a:pt x="781557" y="12700"/>
                  <a:pt x="508000" y="12700"/>
                </a:cubicBezTo>
                <a:cubicBezTo>
                  <a:pt x="234441" y="12700"/>
                  <a:pt x="12700" y="80899"/>
                  <a:pt x="12700" y="165100"/>
                </a:cubicBezTo>
                <a:cubicBezTo>
                  <a:pt x="12700" y="249301"/>
                  <a:pt x="234441" y="317500"/>
                  <a:pt x="508000" y="317500"/>
                </a:cubicBezTo>
                <a:cubicBezTo>
                  <a:pt x="781557" y="317500"/>
                  <a:pt x="1003300" y="249301"/>
                  <a:pt x="10033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92900" y="1206500"/>
            <a:ext cx="406400" cy="330200"/>
          </a:xfrm>
          <a:custGeom>
            <a:avLst/>
            <a:gdLst>
              <a:gd name="connsiteX0" fmla="*/ 393700 w 406400"/>
              <a:gd name="connsiteY0" fmla="*/ 12700 h 330200"/>
              <a:gd name="connsiteX1" fmla="*/ 12700 w 4064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330200">
                <a:moveTo>
                  <a:pt x="393700" y="12700"/>
                </a:moveTo>
                <a:lnTo>
                  <a:pt x="12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24600" y="1295400"/>
            <a:ext cx="381000" cy="228600"/>
          </a:xfrm>
          <a:custGeom>
            <a:avLst/>
            <a:gdLst>
              <a:gd name="connsiteX0" fmla="*/ 0 w 381000"/>
              <a:gd name="connsiteY0" fmla="*/ 228600 h 228600"/>
              <a:gd name="connsiteX1" fmla="*/ 381000 w 381000"/>
              <a:gd name="connsiteY1" fmla="*/ 228600 h 228600"/>
              <a:gd name="connsiteX2" fmla="*/ 381000 w 381000"/>
              <a:gd name="connsiteY2" fmla="*/ 0 h 228600"/>
              <a:gd name="connsiteX3" fmla="*/ 0 w 381000"/>
              <a:gd name="connsiteY3" fmla="*/ 0 h 228600"/>
              <a:gd name="connsiteX4" fmla="*/ 0 w 381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39000" y="7620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48400" y="12954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21500" y="2044700"/>
            <a:ext cx="1016000" cy="330200"/>
          </a:xfrm>
          <a:custGeom>
            <a:avLst/>
            <a:gdLst>
              <a:gd name="connsiteX0" fmla="*/ 12700 w 1016000"/>
              <a:gd name="connsiteY0" fmla="*/ 165100 h 330200"/>
              <a:gd name="connsiteX1" fmla="*/ 508000 w 1016000"/>
              <a:gd name="connsiteY1" fmla="*/ 12700 h 330200"/>
              <a:gd name="connsiteX2" fmla="*/ 1003300 w 1016000"/>
              <a:gd name="connsiteY2" fmla="*/ 165100 h 330200"/>
              <a:gd name="connsiteX3" fmla="*/ 508000 w 1016000"/>
              <a:gd name="connsiteY3" fmla="*/ 317500 h 330200"/>
              <a:gd name="connsiteX4" fmla="*/ 127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65100"/>
                </a:moveTo>
                <a:cubicBezTo>
                  <a:pt x="12700" y="80898"/>
                  <a:pt x="234442" y="12700"/>
                  <a:pt x="508000" y="12700"/>
                </a:cubicBezTo>
                <a:cubicBezTo>
                  <a:pt x="781557" y="12700"/>
                  <a:pt x="1003300" y="80898"/>
                  <a:pt x="1003300" y="165100"/>
                </a:cubicBezTo>
                <a:cubicBezTo>
                  <a:pt x="1003300" y="249301"/>
                  <a:pt x="781557" y="317500"/>
                  <a:pt x="508000" y="317500"/>
                </a:cubicBezTo>
                <a:cubicBezTo>
                  <a:pt x="234442" y="317500"/>
                  <a:pt x="12700" y="249301"/>
                  <a:pt x="127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45300" y="1739900"/>
            <a:ext cx="406400" cy="330200"/>
          </a:xfrm>
          <a:custGeom>
            <a:avLst/>
            <a:gdLst>
              <a:gd name="connsiteX0" fmla="*/ 12700 w 406400"/>
              <a:gd name="connsiteY0" fmla="*/ 12700 h 330200"/>
              <a:gd name="connsiteX1" fmla="*/ 393700 w 4064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330200">
                <a:moveTo>
                  <a:pt x="12700" y="12700"/>
                </a:moveTo>
                <a:lnTo>
                  <a:pt x="393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48400" y="1295400"/>
            <a:ext cx="457200" cy="228600"/>
          </a:xfrm>
          <a:custGeom>
            <a:avLst/>
            <a:gdLst>
              <a:gd name="connsiteX0" fmla="*/ 0 w 457200"/>
              <a:gd name="connsiteY0" fmla="*/ 228600 h 228600"/>
              <a:gd name="connsiteX1" fmla="*/ 457200 w 457200"/>
              <a:gd name="connsiteY1" fmla="*/ 228600 h 228600"/>
              <a:gd name="connsiteX2" fmla="*/ 457200 w 457200"/>
              <a:gd name="connsiteY2" fmla="*/ 0 h 228600"/>
              <a:gd name="connsiteX3" fmla="*/ 0 w 457200"/>
              <a:gd name="connsiteY3" fmla="*/ 0 h 228600"/>
              <a:gd name="connsiteX4" fmla="*/ 0 w 4572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228600">
                <a:moveTo>
                  <a:pt x="0" y="228600"/>
                </a:moveTo>
                <a:lnTo>
                  <a:pt x="457200" y="228600"/>
                </a:lnTo>
                <a:lnTo>
                  <a:pt x="4572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2700" y="2044700"/>
            <a:ext cx="1016000" cy="330200"/>
          </a:xfrm>
          <a:custGeom>
            <a:avLst/>
            <a:gdLst>
              <a:gd name="connsiteX0" fmla="*/ 1003300 w 1016000"/>
              <a:gd name="connsiteY0" fmla="*/ 165100 h 330200"/>
              <a:gd name="connsiteX1" fmla="*/ 508000 w 1016000"/>
              <a:gd name="connsiteY1" fmla="*/ 12700 h 330200"/>
              <a:gd name="connsiteX2" fmla="*/ 12700 w 1016000"/>
              <a:gd name="connsiteY2" fmla="*/ 165100 h 330200"/>
              <a:gd name="connsiteX3" fmla="*/ 508000 w 1016000"/>
              <a:gd name="connsiteY3" fmla="*/ 317500 h 330200"/>
              <a:gd name="connsiteX4" fmla="*/ 1003300 w 1016000"/>
              <a:gd name="connsiteY4" fmla="*/ 1651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003300" y="165100"/>
                </a:moveTo>
                <a:cubicBezTo>
                  <a:pt x="1003300" y="80898"/>
                  <a:pt x="781558" y="12700"/>
                  <a:pt x="508000" y="12700"/>
                </a:cubicBezTo>
                <a:cubicBezTo>
                  <a:pt x="234441" y="12700"/>
                  <a:pt x="12700" y="80898"/>
                  <a:pt x="12700" y="165100"/>
                </a:cubicBezTo>
                <a:cubicBezTo>
                  <a:pt x="12700" y="249301"/>
                  <a:pt x="234441" y="317500"/>
                  <a:pt x="508000" y="317500"/>
                </a:cubicBezTo>
                <a:cubicBezTo>
                  <a:pt x="781558" y="317500"/>
                  <a:pt x="1003300" y="249301"/>
                  <a:pt x="1003300" y="1651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78500" y="1739900"/>
            <a:ext cx="406400" cy="330200"/>
          </a:xfrm>
          <a:custGeom>
            <a:avLst/>
            <a:gdLst>
              <a:gd name="connsiteX0" fmla="*/ 393700 w 406400"/>
              <a:gd name="connsiteY0" fmla="*/ 12700 h 330200"/>
              <a:gd name="connsiteX1" fmla="*/ 12700 w 4064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330200">
                <a:moveTo>
                  <a:pt x="393700" y="12700"/>
                </a:moveTo>
                <a:lnTo>
                  <a:pt x="12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35100" y="4027551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8044" y="12700"/>
                  <a:pt x="12700" y="97916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5500" y="4484751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406" y="12700"/>
                  <a:pt x="203200" y="12700"/>
                </a:cubicBezTo>
                <a:cubicBezTo>
                  <a:pt x="97993" y="12700"/>
                  <a:pt x="12700" y="97916"/>
                  <a:pt x="12700" y="203200"/>
                </a:cubicBezTo>
                <a:cubicBezTo>
                  <a:pt x="12700" y="308355"/>
                  <a:pt x="97993" y="393700"/>
                  <a:pt x="203200" y="393700"/>
                </a:cubicBezTo>
                <a:cubicBezTo>
                  <a:pt x="308406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0300" y="4332351"/>
            <a:ext cx="406400" cy="254000"/>
          </a:xfrm>
          <a:custGeom>
            <a:avLst/>
            <a:gdLst>
              <a:gd name="connsiteX0" fmla="*/ 393700 w 406400"/>
              <a:gd name="connsiteY0" fmla="*/ 12700 h 254000"/>
              <a:gd name="connsiteX1" fmla="*/ 12700 w 4064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254000">
                <a:moveTo>
                  <a:pt x="3937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9900" y="4332351"/>
            <a:ext cx="406400" cy="254000"/>
          </a:xfrm>
          <a:custGeom>
            <a:avLst/>
            <a:gdLst>
              <a:gd name="connsiteX0" fmla="*/ 12700 w 406400"/>
              <a:gd name="connsiteY0" fmla="*/ 12700 h 254000"/>
              <a:gd name="connsiteX1" fmla="*/ 393700 w 4064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254000">
                <a:moveTo>
                  <a:pt x="12700" y="12700"/>
                </a:moveTo>
                <a:lnTo>
                  <a:pt x="393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0300" y="4789551"/>
            <a:ext cx="254000" cy="254000"/>
          </a:xfrm>
          <a:custGeom>
            <a:avLst/>
            <a:gdLst>
              <a:gd name="connsiteX0" fmla="*/ 12700 w 254000"/>
              <a:gd name="connsiteY0" fmla="*/ 12700 h 254000"/>
              <a:gd name="connsiteX1" fmla="*/ 2413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12700" y="12700"/>
                </a:moveTo>
                <a:lnTo>
                  <a:pt x="2413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100" y="4789551"/>
            <a:ext cx="254000" cy="254000"/>
          </a:xfrm>
          <a:custGeom>
            <a:avLst/>
            <a:gdLst>
              <a:gd name="connsiteX0" fmla="*/ 241300 w 254000"/>
              <a:gd name="connsiteY0" fmla="*/ 12700 h 254000"/>
              <a:gd name="connsiteX1" fmla="*/ 127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2413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06500" y="5018087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500" y="5018087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92300" y="4560951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92300" y="5399087"/>
            <a:ext cx="406400" cy="482600"/>
          </a:xfrm>
          <a:custGeom>
            <a:avLst/>
            <a:gdLst>
              <a:gd name="connsiteX0" fmla="*/ 12700 w 406400"/>
              <a:gd name="connsiteY0" fmla="*/ 469900 h 482600"/>
              <a:gd name="connsiteX1" fmla="*/ 393700 w 406400"/>
              <a:gd name="connsiteY1" fmla="*/ 469900 h 482600"/>
              <a:gd name="connsiteX2" fmla="*/ 393700 w 406400"/>
              <a:gd name="connsiteY2" fmla="*/ 12700 h 482600"/>
              <a:gd name="connsiteX3" fmla="*/ 12700 w 406400"/>
              <a:gd name="connsiteY3" fmla="*/ 12700 h 482600"/>
              <a:gd name="connsiteX4" fmla="*/ 12700 w 406400"/>
              <a:gd name="connsiteY4" fmla="*/ 469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82600">
                <a:moveTo>
                  <a:pt x="12700" y="469900"/>
                </a:moveTo>
                <a:lnTo>
                  <a:pt x="393700" y="469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469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38400" y="4345051"/>
            <a:ext cx="1371600" cy="152400"/>
          </a:xfrm>
          <a:custGeom>
            <a:avLst/>
            <a:gdLst>
              <a:gd name="connsiteX0" fmla="*/ 0 w 1371600"/>
              <a:gd name="connsiteY0" fmla="*/ 38100 h 152400"/>
              <a:gd name="connsiteX1" fmla="*/ 1028700 w 1371600"/>
              <a:gd name="connsiteY1" fmla="*/ 38100 h 152400"/>
              <a:gd name="connsiteX2" fmla="*/ 1028700 w 1371600"/>
              <a:gd name="connsiteY2" fmla="*/ 0 h 152400"/>
              <a:gd name="connsiteX3" fmla="*/ 1371600 w 1371600"/>
              <a:gd name="connsiteY3" fmla="*/ 76200 h 152400"/>
              <a:gd name="connsiteX4" fmla="*/ 1028700 w 1371600"/>
              <a:gd name="connsiteY4" fmla="*/ 152400 h 152400"/>
              <a:gd name="connsiteX5" fmla="*/ 1028700 w 1371600"/>
              <a:gd name="connsiteY5" fmla="*/ 114300 h 152400"/>
              <a:gd name="connsiteX6" fmla="*/ 0 w 1371600"/>
              <a:gd name="connsiteY6" fmla="*/ 114300 h 152400"/>
              <a:gd name="connsiteX7" fmla="*/ 0 w 1371600"/>
              <a:gd name="connsiteY7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71600" h="152400">
                <a:moveTo>
                  <a:pt x="0" y="38100"/>
                </a:moveTo>
                <a:lnTo>
                  <a:pt x="1028700" y="38100"/>
                </a:lnTo>
                <a:lnTo>
                  <a:pt x="1028700" y="0"/>
                </a:lnTo>
                <a:lnTo>
                  <a:pt x="1371600" y="76200"/>
                </a:lnTo>
                <a:lnTo>
                  <a:pt x="1028700" y="152400"/>
                </a:lnTo>
                <a:lnTo>
                  <a:pt x="1028700" y="114300"/>
                </a:lnTo>
                <a:lnTo>
                  <a:pt x="0" y="114300"/>
                </a:lnTo>
                <a:lnTo>
                  <a:pt x="0" y="3810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5700" y="4332351"/>
            <a:ext cx="1397000" cy="177800"/>
          </a:xfrm>
          <a:custGeom>
            <a:avLst/>
            <a:gdLst>
              <a:gd name="connsiteX0" fmla="*/ 12700 w 1397000"/>
              <a:gd name="connsiteY0" fmla="*/ 50800 h 177800"/>
              <a:gd name="connsiteX1" fmla="*/ 1041400 w 1397000"/>
              <a:gd name="connsiteY1" fmla="*/ 50800 h 177800"/>
              <a:gd name="connsiteX2" fmla="*/ 1041400 w 1397000"/>
              <a:gd name="connsiteY2" fmla="*/ 12700 h 177800"/>
              <a:gd name="connsiteX3" fmla="*/ 1384300 w 1397000"/>
              <a:gd name="connsiteY3" fmla="*/ 88900 h 177800"/>
              <a:gd name="connsiteX4" fmla="*/ 1041400 w 1397000"/>
              <a:gd name="connsiteY4" fmla="*/ 165100 h 177800"/>
              <a:gd name="connsiteX5" fmla="*/ 1041400 w 1397000"/>
              <a:gd name="connsiteY5" fmla="*/ 127000 h 177800"/>
              <a:gd name="connsiteX6" fmla="*/ 12700 w 1397000"/>
              <a:gd name="connsiteY6" fmla="*/ 127000 h 177800"/>
              <a:gd name="connsiteX7" fmla="*/ 12700 w 1397000"/>
              <a:gd name="connsiteY7" fmla="*/ 5080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97000" h="177800">
                <a:moveTo>
                  <a:pt x="12700" y="50800"/>
                </a:moveTo>
                <a:lnTo>
                  <a:pt x="1041400" y="50800"/>
                </a:lnTo>
                <a:lnTo>
                  <a:pt x="1041400" y="12700"/>
                </a:lnTo>
                <a:lnTo>
                  <a:pt x="1384300" y="88900"/>
                </a:lnTo>
                <a:lnTo>
                  <a:pt x="1041400" y="165100"/>
                </a:lnTo>
                <a:lnTo>
                  <a:pt x="1041400" y="127000"/>
                </a:lnTo>
                <a:lnTo>
                  <a:pt x="12700" y="127000"/>
                </a:lnTo>
                <a:lnTo>
                  <a:pt x="12700" y="508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9300" y="4027551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8044" y="12700"/>
                  <a:pt x="12700" y="97916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49700" y="4484751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8044" y="12700"/>
                  <a:pt x="12700" y="97916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54500" y="4332351"/>
            <a:ext cx="406400" cy="254000"/>
          </a:xfrm>
          <a:custGeom>
            <a:avLst/>
            <a:gdLst>
              <a:gd name="connsiteX0" fmla="*/ 393700 w 406400"/>
              <a:gd name="connsiteY0" fmla="*/ 12700 h 254000"/>
              <a:gd name="connsiteX1" fmla="*/ 12700 w 4064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254000">
                <a:moveTo>
                  <a:pt x="3937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64100" y="4332351"/>
            <a:ext cx="406400" cy="254000"/>
          </a:xfrm>
          <a:custGeom>
            <a:avLst/>
            <a:gdLst>
              <a:gd name="connsiteX0" fmla="*/ 12700 w 406400"/>
              <a:gd name="connsiteY0" fmla="*/ 12700 h 254000"/>
              <a:gd name="connsiteX1" fmla="*/ 393700 w 4064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254000">
                <a:moveTo>
                  <a:pt x="12700" y="12700"/>
                </a:moveTo>
                <a:lnTo>
                  <a:pt x="393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54500" y="4789551"/>
            <a:ext cx="254000" cy="254000"/>
          </a:xfrm>
          <a:custGeom>
            <a:avLst/>
            <a:gdLst>
              <a:gd name="connsiteX0" fmla="*/ 12700 w 254000"/>
              <a:gd name="connsiteY0" fmla="*/ 12700 h 254000"/>
              <a:gd name="connsiteX1" fmla="*/ 2413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12700" y="12700"/>
                </a:moveTo>
                <a:lnTo>
                  <a:pt x="2413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7300" y="4789551"/>
            <a:ext cx="254000" cy="254000"/>
          </a:xfrm>
          <a:custGeom>
            <a:avLst/>
            <a:gdLst>
              <a:gd name="connsiteX0" fmla="*/ 241300 w 254000"/>
              <a:gd name="connsiteY0" fmla="*/ 12700 h 254000"/>
              <a:gd name="connsiteX1" fmla="*/ 127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2413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0700" y="5018087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68700" y="5018087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16500" y="4560951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16500" y="5399087"/>
            <a:ext cx="406400" cy="482600"/>
          </a:xfrm>
          <a:custGeom>
            <a:avLst/>
            <a:gdLst>
              <a:gd name="connsiteX0" fmla="*/ 12700 w 406400"/>
              <a:gd name="connsiteY0" fmla="*/ 469900 h 482600"/>
              <a:gd name="connsiteX1" fmla="*/ 393700 w 406400"/>
              <a:gd name="connsiteY1" fmla="*/ 469900 h 482600"/>
              <a:gd name="connsiteX2" fmla="*/ 393700 w 406400"/>
              <a:gd name="connsiteY2" fmla="*/ 12700 h 482600"/>
              <a:gd name="connsiteX3" fmla="*/ 12700 w 406400"/>
              <a:gd name="connsiteY3" fmla="*/ 12700 h 482600"/>
              <a:gd name="connsiteX4" fmla="*/ 12700 w 406400"/>
              <a:gd name="connsiteY4" fmla="*/ 469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82600">
                <a:moveTo>
                  <a:pt x="12700" y="469900"/>
                </a:moveTo>
                <a:lnTo>
                  <a:pt x="393700" y="469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469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1400" y="5867400"/>
            <a:ext cx="381000" cy="457200"/>
          </a:xfrm>
          <a:custGeom>
            <a:avLst/>
            <a:gdLst>
              <a:gd name="connsiteX0" fmla="*/ 0 w 381000"/>
              <a:gd name="connsiteY0" fmla="*/ 457200 h 457200"/>
              <a:gd name="connsiteX1" fmla="*/ 381000 w 381000"/>
              <a:gd name="connsiteY1" fmla="*/ 457200 h 457200"/>
              <a:gd name="connsiteX2" fmla="*/ 381000 w 381000"/>
              <a:gd name="connsiteY2" fmla="*/ 0 h 457200"/>
              <a:gd name="connsiteX3" fmla="*/ 0 w 381000"/>
              <a:gd name="connsiteY3" fmla="*/ 0 h 457200"/>
              <a:gd name="connsiteX4" fmla="*/ 0 w 3810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457200">
                <a:moveTo>
                  <a:pt x="0" y="457200"/>
                </a:move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68700" y="5854700"/>
            <a:ext cx="406400" cy="482600"/>
          </a:xfrm>
          <a:custGeom>
            <a:avLst/>
            <a:gdLst>
              <a:gd name="connsiteX0" fmla="*/ 12700 w 406400"/>
              <a:gd name="connsiteY0" fmla="*/ 469900 h 482600"/>
              <a:gd name="connsiteX1" fmla="*/ 393700 w 406400"/>
              <a:gd name="connsiteY1" fmla="*/ 469900 h 482600"/>
              <a:gd name="connsiteX2" fmla="*/ 393700 w 406400"/>
              <a:gd name="connsiteY2" fmla="*/ 12700 h 482600"/>
              <a:gd name="connsiteX3" fmla="*/ 12700 w 406400"/>
              <a:gd name="connsiteY3" fmla="*/ 12700 h 482600"/>
              <a:gd name="connsiteX4" fmla="*/ 12700 w 406400"/>
              <a:gd name="connsiteY4" fmla="*/ 469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82600">
                <a:moveTo>
                  <a:pt x="12700" y="469900"/>
                </a:moveTo>
                <a:lnTo>
                  <a:pt x="393700" y="469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469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2600" y="4421251"/>
            <a:ext cx="1371600" cy="152400"/>
          </a:xfrm>
          <a:custGeom>
            <a:avLst/>
            <a:gdLst>
              <a:gd name="connsiteX0" fmla="*/ 0 w 1371600"/>
              <a:gd name="connsiteY0" fmla="*/ 38100 h 152400"/>
              <a:gd name="connsiteX1" fmla="*/ 1028700 w 1371600"/>
              <a:gd name="connsiteY1" fmla="*/ 38100 h 152400"/>
              <a:gd name="connsiteX2" fmla="*/ 1028700 w 1371600"/>
              <a:gd name="connsiteY2" fmla="*/ 0 h 152400"/>
              <a:gd name="connsiteX3" fmla="*/ 1371600 w 1371600"/>
              <a:gd name="connsiteY3" fmla="*/ 76200 h 152400"/>
              <a:gd name="connsiteX4" fmla="*/ 1028700 w 1371600"/>
              <a:gd name="connsiteY4" fmla="*/ 152400 h 152400"/>
              <a:gd name="connsiteX5" fmla="*/ 1028700 w 1371600"/>
              <a:gd name="connsiteY5" fmla="*/ 114300 h 152400"/>
              <a:gd name="connsiteX6" fmla="*/ 0 w 1371600"/>
              <a:gd name="connsiteY6" fmla="*/ 114300 h 152400"/>
              <a:gd name="connsiteX7" fmla="*/ 0 w 1371600"/>
              <a:gd name="connsiteY7" fmla="*/ 381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71600" h="152400">
                <a:moveTo>
                  <a:pt x="0" y="38100"/>
                </a:moveTo>
                <a:lnTo>
                  <a:pt x="1028700" y="38100"/>
                </a:lnTo>
                <a:lnTo>
                  <a:pt x="1028700" y="0"/>
                </a:lnTo>
                <a:lnTo>
                  <a:pt x="1371600" y="76200"/>
                </a:lnTo>
                <a:lnTo>
                  <a:pt x="1028700" y="152400"/>
                </a:lnTo>
                <a:lnTo>
                  <a:pt x="1028700" y="114300"/>
                </a:lnTo>
                <a:lnTo>
                  <a:pt x="0" y="114300"/>
                </a:lnTo>
                <a:lnTo>
                  <a:pt x="0" y="3810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49900" y="4408551"/>
            <a:ext cx="1397000" cy="177800"/>
          </a:xfrm>
          <a:custGeom>
            <a:avLst/>
            <a:gdLst>
              <a:gd name="connsiteX0" fmla="*/ 12700 w 1397000"/>
              <a:gd name="connsiteY0" fmla="*/ 50800 h 177800"/>
              <a:gd name="connsiteX1" fmla="*/ 1041400 w 1397000"/>
              <a:gd name="connsiteY1" fmla="*/ 50800 h 177800"/>
              <a:gd name="connsiteX2" fmla="*/ 1041400 w 1397000"/>
              <a:gd name="connsiteY2" fmla="*/ 12700 h 177800"/>
              <a:gd name="connsiteX3" fmla="*/ 1384300 w 1397000"/>
              <a:gd name="connsiteY3" fmla="*/ 88900 h 177800"/>
              <a:gd name="connsiteX4" fmla="*/ 1041400 w 1397000"/>
              <a:gd name="connsiteY4" fmla="*/ 165100 h 177800"/>
              <a:gd name="connsiteX5" fmla="*/ 1041400 w 1397000"/>
              <a:gd name="connsiteY5" fmla="*/ 127000 h 177800"/>
              <a:gd name="connsiteX6" fmla="*/ 12700 w 1397000"/>
              <a:gd name="connsiteY6" fmla="*/ 127000 h 177800"/>
              <a:gd name="connsiteX7" fmla="*/ 12700 w 1397000"/>
              <a:gd name="connsiteY7" fmla="*/ 5080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97000" h="177800">
                <a:moveTo>
                  <a:pt x="12700" y="50800"/>
                </a:moveTo>
                <a:lnTo>
                  <a:pt x="1041400" y="50800"/>
                </a:lnTo>
                <a:lnTo>
                  <a:pt x="1041400" y="12700"/>
                </a:lnTo>
                <a:lnTo>
                  <a:pt x="1384300" y="88900"/>
                </a:lnTo>
                <a:lnTo>
                  <a:pt x="1041400" y="165100"/>
                </a:lnTo>
                <a:lnTo>
                  <a:pt x="1041400" y="127000"/>
                </a:lnTo>
                <a:lnTo>
                  <a:pt x="12700" y="127000"/>
                </a:lnTo>
                <a:lnTo>
                  <a:pt x="12700" y="508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54900" y="4179951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8043" y="12700"/>
                  <a:pt x="203200" y="12700"/>
                </a:cubicBezTo>
                <a:cubicBezTo>
                  <a:pt x="308356" y="12700"/>
                  <a:pt x="393700" y="97916"/>
                  <a:pt x="393700" y="203200"/>
                </a:cubicBezTo>
                <a:cubicBezTo>
                  <a:pt x="393700" y="308355"/>
                  <a:pt x="308356" y="393700"/>
                  <a:pt x="203200" y="393700"/>
                </a:cubicBezTo>
                <a:cubicBezTo>
                  <a:pt x="98043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64500" y="4637151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8043" y="12700"/>
                  <a:pt x="203200" y="12700"/>
                </a:cubicBezTo>
                <a:cubicBezTo>
                  <a:pt x="308356" y="12700"/>
                  <a:pt x="393700" y="97916"/>
                  <a:pt x="393700" y="203200"/>
                </a:cubicBezTo>
                <a:cubicBezTo>
                  <a:pt x="393700" y="308355"/>
                  <a:pt x="308356" y="393700"/>
                  <a:pt x="203200" y="393700"/>
                </a:cubicBezTo>
                <a:cubicBezTo>
                  <a:pt x="98043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9700" y="4484751"/>
            <a:ext cx="406400" cy="254000"/>
          </a:xfrm>
          <a:custGeom>
            <a:avLst/>
            <a:gdLst>
              <a:gd name="connsiteX0" fmla="*/ 12700 w 406400"/>
              <a:gd name="connsiteY0" fmla="*/ 12700 h 254000"/>
              <a:gd name="connsiteX1" fmla="*/ 393700 w 4064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254000">
                <a:moveTo>
                  <a:pt x="12700" y="12700"/>
                </a:moveTo>
                <a:lnTo>
                  <a:pt x="393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50100" y="4484751"/>
            <a:ext cx="406400" cy="254000"/>
          </a:xfrm>
          <a:custGeom>
            <a:avLst/>
            <a:gdLst>
              <a:gd name="connsiteX0" fmla="*/ 393700 w 406400"/>
              <a:gd name="connsiteY0" fmla="*/ 12700 h 254000"/>
              <a:gd name="connsiteX1" fmla="*/ 12700 w 4064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254000">
                <a:moveTo>
                  <a:pt x="3937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69300" y="4941823"/>
            <a:ext cx="254000" cy="254000"/>
          </a:xfrm>
          <a:custGeom>
            <a:avLst/>
            <a:gdLst>
              <a:gd name="connsiteX0" fmla="*/ 12700 w 254000"/>
              <a:gd name="connsiteY0" fmla="*/ 12700 h 254000"/>
              <a:gd name="connsiteX1" fmla="*/ 2413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12700" y="12700"/>
                </a:moveTo>
                <a:lnTo>
                  <a:pt x="2413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45500" y="5170487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97700" y="4713351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0400" y="5564187"/>
            <a:ext cx="381000" cy="457200"/>
          </a:xfrm>
          <a:custGeom>
            <a:avLst/>
            <a:gdLst>
              <a:gd name="connsiteX0" fmla="*/ 0 w 381000"/>
              <a:gd name="connsiteY0" fmla="*/ 457200 h 457200"/>
              <a:gd name="connsiteX1" fmla="*/ 381000 w 381000"/>
              <a:gd name="connsiteY1" fmla="*/ 457200 h 457200"/>
              <a:gd name="connsiteX2" fmla="*/ 381000 w 381000"/>
              <a:gd name="connsiteY2" fmla="*/ 0 h 457200"/>
              <a:gd name="connsiteX3" fmla="*/ 0 w 381000"/>
              <a:gd name="connsiteY3" fmla="*/ 0 h 457200"/>
              <a:gd name="connsiteX4" fmla="*/ 0 w 3810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457200">
                <a:moveTo>
                  <a:pt x="0" y="457200"/>
                </a:move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97700" y="5551487"/>
            <a:ext cx="406400" cy="482600"/>
          </a:xfrm>
          <a:custGeom>
            <a:avLst/>
            <a:gdLst>
              <a:gd name="connsiteX0" fmla="*/ 12700 w 406400"/>
              <a:gd name="connsiteY0" fmla="*/ 469900 h 482600"/>
              <a:gd name="connsiteX1" fmla="*/ 393700 w 406400"/>
              <a:gd name="connsiteY1" fmla="*/ 469900 h 482600"/>
              <a:gd name="connsiteX2" fmla="*/ 393700 w 406400"/>
              <a:gd name="connsiteY2" fmla="*/ 12700 h 482600"/>
              <a:gd name="connsiteX3" fmla="*/ 12700 w 406400"/>
              <a:gd name="connsiteY3" fmla="*/ 12700 h 482600"/>
              <a:gd name="connsiteX4" fmla="*/ 12700 w 406400"/>
              <a:gd name="connsiteY4" fmla="*/ 469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82600">
                <a:moveTo>
                  <a:pt x="12700" y="469900"/>
                </a:moveTo>
                <a:lnTo>
                  <a:pt x="393700" y="469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469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3751" y="4941823"/>
            <a:ext cx="254000" cy="254000"/>
          </a:xfrm>
          <a:custGeom>
            <a:avLst/>
            <a:gdLst>
              <a:gd name="connsiteX0" fmla="*/ 241300 w 254000"/>
              <a:gd name="connsiteY0" fmla="*/ 12700 h 254000"/>
              <a:gd name="connsiteX1" fmla="*/ 12700 w 2540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0" h="254000">
                <a:moveTo>
                  <a:pt x="2413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5151" y="5170487"/>
            <a:ext cx="406400" cy="863600"/>
          </a:xfrm>
          <a:custGeom>
            <a:avLst/>
            <a:gdLst>
              <a:gd name="connsiteX0" fmla="*/ 12700 w 406400"/>
              <a:gd name="connsiteY0" fmla="*/ 850900 h 863600"/>
              <a:gd name="connsiteX1" fmla="*/ 393700 w 406400"/>
              <a:gd name="connsiteY1" fmla="*/ 850900 h 863600"/>
              <a:gd name="connsiteX2" fmla="*/ 393700 w 406400"/>
              <a:gd name="connsiteY2" fmla="*/ 12700 h 863600"/>
              <a:gd name="connsiteX3" fmla="*/ 12700 w 406400"/>
              <a:gd name="connsiteY3" fmla="*/ 12700 h 863600"/>
              <a:gd name="connsiteX4" fmla="*/ 12700 w 406400"/>
              <a:gd name="connsiteY4" fmla="*/ 8509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863600">
                <a:moveTo>
                  <a:pt x="12700" y="850900"/>
                </a:moveTo>
                <a:lnTo>
                  <a:pt x="393700" y="850900"/>
                </a:lnTo>
                <a:lnTo>
                  <a:pt x="393700" y="12700"/>
                </a:lnTo>
                <a:lnTo>
                  <a:pt x="12700" y="12700"/>
                </a:lnTo>
                <a:lnTo>
                  <a:pt x="12700" y="8509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416300" y="292100"/>
            <a:ext cx="44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24300" y="1587500"/>
            <a:ext cx="44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51300" y="1333500"/>
            <a:ext cx="165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749300"/>
            <a:ext cx="469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95500" y="15875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2921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841500"/>
            <a:ext cx="444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                <a:tab pos="190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1295400"/>
            <a:ext cx="165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850900"/>
            <a:ext cx="812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旋转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左单旋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15300" y="1587500"/>
            <a:ext cx="44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42300" y="1333500"/>
            <a:ext cx="165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88200" y="749300"/>
            <a:ext cx="469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86500" y="1587500"/>
            <a:ext cx="44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00900" y="1879600"/>
            <a:ext cx="431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127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1270000"/>
            <a:ext cx="254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97500" y="1879600"/>
            <a:ext cx="393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177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2514600"/>
            <a:ext cx="75946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254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</a:p>
          <a:p>
            <a:pPr>
              <a:lnSpc>
                <a:spcPts val="4300"/>
              </a:lnSpc>
              <a:tabLst>
                <a:tab pos="25400" algn="l"/>
                <a:tab pos="190500" algn="l"/>
              </a:tabLst>
            </a:pPr>
            <a:r>
              <a:rPr lang="en-US" altLang="zh-CN" sz="3602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发现者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”是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，“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麻烦结点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在发现者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子树的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左边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2400"/>
              </a:lnSpc>
              <a:tabLst>
                <a:tab pos="25400" algn="l"/>
                <a:tab pos="190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因而叫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，需要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旋转（左单旋）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38608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43180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53721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53721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43100" y="49149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4127500"/>
            <a:ext cx="508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LL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86300" y="38608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43180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81500" y="53721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53721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67300" y="49149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05500" y="4203700"/>
            <a:ext cx="508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LL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旋转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81900" y="40132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96300" y="55245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50673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34300" y="55245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91500" y="44704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203200"/>
            <a:ext cx="8750300" cy="2413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3594100"/>
            <a:ext cx="8547100" cy="2908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806700" y="3492500"/>
            <a:ext cx="31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LR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812800"/>
            <a:ext cx="7112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30200" algn="l"/>
                <a:tab pos="4953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302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3302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2349500"/>
            <a:ext cx="406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927100"/>
            <a:ext cx="4699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35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635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35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406400"/>
            <a:ext cx="4699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762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                <a:tab pos="76200" algn="l"/>
                <a:tab pos="139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76200" algn="l"/>
                <a:tab pos="1397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43300" y="990600"/>
            <a:ext cx="4445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016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  <a:p>
            <a:pPr>
              <a:lnSpc>
                <a:spcPts val="2200"/>
              </a:lnSpc>
              <a:tabLst>
                <a:tab pos="101600" algn="l"/>
                <a:tab pos="127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016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LR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23495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旋转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1054100"/>
            <a:ext cx="469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1143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91300" y="558800"/>
            <a:ext cx="4318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635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63500" algn="l"/>
                <a:tab pos="127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1054100"/>
            <a:ext cx="444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91500" y="1727200"/>
            <a:ext cx="444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127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2641600"/>
            <a:ext cx="6731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602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发现者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”是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麻烦结点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子树的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37338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187700"/>
            <a:ext cx="3441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066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因而叫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，需要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旋转</a:t>
            </a:r>
          </a:p>
          <a:p>
            <a:pPr>
              <a:lnSpc>
                <a:spcPts val="150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3898900"/>
            <a:ext cx="15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" y="52197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47625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46482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09700" y="43434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5448300"/>
            <a:ext cx="304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5448300"/>
            <a:ext cx="266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0" y="39243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22800" y="3467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3873500"/>
            <a:ext cx="2413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3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52578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48006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46863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06900" y="3797300"/>
            <a:ext cx="3429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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49800" y="5486400"/>
            <a:ext cx="304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13200" y="5486400"/>
            <a:ext cx="266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43400" y="6121400"/>
            <a:ext cx="381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54700" y="3492500"/>
            <a:ext cx="31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LR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0" y="39243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旋转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0" y="56261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34400" y="5638800"/>
            <a:ext cx="279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54900" y="3784600"/>
            <a:ext cx="165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05800" y="4610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26400" y="4241800"/>
            <a:ext cx="698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48600" y="5410200"/>
            <a:ext cx="304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29400" y="4610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4305300"/>
            <a:ext cx="584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46900" y="5410200"/>
            <a:ext cx="266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53300" y="5969000"/>
            <a:ext cx="381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558800"/>
            <a:ext cx="11049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58800" algn="l"/>
                <a:tab pos="736600" algn="l"/>
              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左</a:t>
            </a: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右</a:t>
            </a: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双</a:t>
            </a: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588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                <a:tab pos="5588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