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	<Relationship Id="rId3" Type="http://schemas.openxmlformats.org/officeDocument/2006/relationships/image" Target="../media/image16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	<Relationship Id="rId3" Type="http://schemas.openxmlformats.org/officeDocument/2006/relationships/image" Target="../media/image18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9.jpeg" />
	<Relationship Id="rId3" Type="http://schemas.openxmlformats.org/officeDocument/2006/relationships/image" Target="../media/image20.jpeg" />
	<Relationship Id="rId4" Type="http://schemas.openxmlformats.org/officeDocument/2006/relationships/image" Target="../media/image21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2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3.jpeg" />
	<Relationship Id="rId3" Type="http://schemas.openxmlformats.org/officeDocument/2006/relationships/image" Target="../media/image24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5.jpeg" />
	<Relationship Id="rId3" Type="http://schemas.openxmlformats.org/officeDocument/2006/relationships/image" Target="../media/image26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7.jpeg" />
	<Relationship Id="rId3" Type="http://schemas.openxmlformats.org/officeDocument/2006/relationships/image" Target="../media/image28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9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	<Relationship Id="rId3" Type="http://schemas.openxmlformats.org/officeDocument/2006/relationships/image" Target="../media/image3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	<Relationship Id="rId3" Type="http://schemas.openxmlformats.org/officeDocument/2006/relationships/image" Target="../media/image10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	<Relationship Id="rId3" Type="http://schemas.openxmlformats.org/officeDocument/2006/relationships/image" Target="../media/image12.jpeg" />
	<Relationship Id="rId4" Type="http://schemas.openxmlformats.org/officeDocument/2006/relationships/image" Target="../media/image13.jpeg" />
	<Relationship Id="rId5" Type="http://schemas.openxmlformats.org/officeDocument/2006/relationships/image" Target="../media/image14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42900"/>
            <a:ext cx="31242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400"/>
              </a:lnSpc>
              <a:tabLst>
							</a:tabLst>
            </a:pPr>
            <a:r>
              <a:rPr lang="en-US" altLang="zh-CN" sz="4802" b="1" dirty="0" smtClean="0">
                <a:solidFill>
                  <a:srgbClr val="003399"/>
                </a:solidFill>
                <a:latin typeface="Garamond" pitchFamily="18" charset="0"/>
                <a:cs typeface="Garamond" pitchFamily="18" charset="0"/>
              </a:rPr>
              <a:t>5.1</a:t>
            </a:r>
            <a:r>
              <a:rPr lang="en-US" altLang="zh-CN" sz="4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2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堆</a:t>
            </a:r>
            <a:r>
              <a:rPr lang="en-US" altLang="zh-CN" sz="4802" b="1" dirty="0" smtClean="0">
                <a:solidFill>
                  <a:srgbClr val="003399"/>
                </a:solidFill>
                <a:latin typeface="Garamond" pitchFamily="18" charset="0"/>
                <a:cs typeface="Garamond" pitchFamily="18" charset="0"/>
              </a:rPr>
              <a:t>(heap)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0837" y="1054100"/>
            <a:ext cx="25400" cy="3378200"/>
          </a:xfrm>
          <a:custGeom>
            <a:avLst/>
            <a:gdLst>
              <a:gd name="connsiteX0" fmla="*/ 6350 w 25400"/>
              <a:gd name="connsiteY0" fmla="*/ 6350 h 3378200"/>
              <a:gd name="connsiteX1" fmla="*/ 6350 w 25400"/>
              <a:gd name="connsiteY1" fmla="*/ 3371850 h 337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378200">
                <a:moveTo>
                  <a:pt x="6350" y="6350"/>
                </a:moveTo>
                <a:lnTo>
                  <a:pt x="6350" y="33718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37651" y="1054100"/>
            <a:ext cx="25400" cy="3378200"/>
          </a:xfrm>
          <a:custGeom>
            <a:avLst/>
            <a:gdLst>
              <a:gd name="connsiteX0" fmla="*/ 6350 w 25400"/>
              <a:gd name="connsiteY0" fmla="*/ 6350 h 3378200"/>
              <a:gd name="connsiteX1" fmla="*/ 6350 w 25400"/>
              <a:gd name="connsiteY1" fmla="*/ 3371850 h 337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378200">
                <a:moveTo>
                  <a:pt x="6350" y="6350"/>
                </a:moveTo>
                <a:lnTo>
                  <a:pt x="6350" y="33718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4487" y="1060450"/>
            <a:ext cx="8312213" cy="25400"/>
          </a:xfrm>
          <a:custGeom>
            <a:avLst/>
            <a:gdLst>
              <a:gd name="connsiteX0" fmla="*/ 6350 w 8312213"/>
              <a:gd name="connsiteY0" fmla="*/ 6350 h 25400"/>
              <a:gd name="connsiteX1" fmla="*/ 8305863 w 831221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12213" h="25400">
                <a:moveTo>
                  <a:pt x="6350" y="6350"/>
                </a:moveTo>
                <a:lnTo>
                  <a:pt x="830586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4487" y="4413250"/>
            <a:ext cx="8312213" cy="25400"/>
          </a:xfrm>
          <a:custGeom>
            <a:avLst/>
            <a:gdLst>
              <a:gd name="connsiteX0" fmla="*/ 6350 w 8312213"/>
              <a:gd name="connsiteY0" fmla="*/ 6350 h 25400"/>
              <a:gd name="connsiteX1" fmla="*/ 8305863 w 831221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12213" h="25400">
                <a:moveTo>
                  <a:pt x="6350" y="6350"/>
                </a:moveTo>
                <a:lnTo>
                  <a:pt x="830586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80409" y="3672332"/>
            <a:ext cx="4379050" cy="1596465"/>
          </a:xfrm>
          <a:custGeom>
            <a:avLst/>
            <a:gdLst>
              <a:gd name="connsiteX0" fmla="*/ 6350 w 4379050"/>
              <a:gd name="connsiteY0" fmla="*/ 6350 h 1596465"/>
              <a:gd name="connsiteX1" fmla="*/ 2115946 w 4379050"/>
              <a:gd name="connsiteY1" fmla="*/ 617854 h 1596465"/>
              <a:gd name="connsiteX2" fmla="*/ 4108449 w 4379050"/>
              <a:gd name="connsiteY2" fmla="*/ 743839 h 1596465"/>
              <a:gd name="connsiteX3" fmla="*/ 3772534 w 4379050"/>
              <a:gd name="connsiteY3" fmla="*/ 1490979 h 1596465"/>
              <a:gd name="connsiteX4" fmla="*/ 1780031 w 4379050"/>
              <a:gd name="connsiteY4" fmla="*/ 1364996 h 1596465"/>
              <a:gd name="connsiteX5" fmla="*/ 1740153 w 4379050"/>
              <a:gd name="connsiteY5" fmla="*/ 766064 h 1596465"/>
              <a:gd name="connsiteX6" fmla="*/ 6350 w 4379050"/>
              <a:gd name="connsiteY6" fmla="*/ 6350 h 1596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379050" h="1596465">
                <a:moveTo>
                  <a:pt x="6350" y="6350"/>
                </a:moveTo>
                <a:lnTo>
                  <a:pt x="2115946" y="617854"/>
                </a:lnTo>
                <a:cubicBezTo>
                  <a:pt x="2758947" y="446404"/>
                  <a:pt x="3650996" y="502792"/>
                  <a:pt x="4108449" y="743839"/>
                </a:cubicBezTo>
                <a:cubicBezTo>
                  <a:pt x="4565903" y="985011"/>
                  <a:pt x="4415409" y="1319529"/>
                  <a:pt x="3772534" y="1490979"/>
                </a:cubicBezTo>
                <a:cubicBezTo>
                  <a:pt x="3129534" y="1662557"/>
                  <a:pt x="2237485" y="1606169"/>
                  <a:pt x="1780031" y="1364996"/>
                </a:cubicBezTo>
                <a:cubicBezTo>
                  <a:pt x="1442465" y="1187069"/>
                  <a:pt x="1426590" y="950086"/>
                  <a:pt x="1740153" y="766064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4600" y="3670300"/>
            <a:ext cx="4381500" cy="1600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20700" y="660400"/>
            <a:ext cx="6934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：将新增结点插入到从其父结点到根结点的有序序列中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" y="1079500"/>
            <a:ext cx="5727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Insert(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MaxHeap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item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" y="1358900"/>
            <a:ext cx="7962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将元素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item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插入最大堆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，其中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H-&gt;Elements[0]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已经定义为哨兵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65200" y="1625600"/>
            <a:ext cx="812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65200" y="1930400"/>
            <a:ext cx="32004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46100" algn="l"/>
              </a:tabLst>
            </a:pPr>
            <a:r>
              <a:rPr lang="en-US" altLang="zh-CN" sz="18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IsFull(H)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2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printf("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最大堆已满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");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65200" y="27305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65200" y="3009900"/>
            <a:ext cx="69088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++H-&gt;Size;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指向插入后堆中的最后一个元素的位置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H-&gt;Elements[i/2]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item;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i/=2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3556000"/>
            <a:ext cx="6972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H-&gt;Elements[i]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H-&gt;Elements[i/2];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向下过滤结点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65200" y="3822700"/>
            <a:ext cx="5334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H-&gt;Elements[i]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item;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item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插入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" y="41021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18200" y="4610100"/>
            <a:ext cx="1600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比交换数据要快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0837" y="1054100"/>
            <a:ext cx="25400" cy="3378200"/>
          </a:xfrm>
          <a:custGeom>
            <a:avLst/>
            <a:gdLst>
              <a:gd name="connsiteX0" fmla="*/ 6350 w 25400"/>
              <a:gd name="connsiteY0" fmla="*/ 6350 h 3378200"/>
              <a:gd name="connsiteX1" fmla="*/ 6350 w 25400"/>
              <a:gd name="connsiteY1" fmla="*/ 3371850 h 337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378200">
                <a:moveTo>
                  <a:pt x="6350" y="6350"/>
                </a:moveTo>
                <a:lnTo>
                  <a:pt x="6350" y="33718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37651" y="1054100"/>
            <a:ext cx="25400" cy="3378200"/>
          </a:xfrm>
          <a:custGeom>
            <a:avLst/>
            <a:gdLst>
              <a:gd name="connsiteX0" fmla="*/ 6350 w 25400"/>
              <a:gd name="connsiteY0" fmla="*/ 6350 h 3378200"/>
              <a:gd name="connsiteX1" fmla="*/ 6350 w 25400"/>
              <a:gd name="connsiteY1" fmla="*/ 3371850 h 337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378200">
                <a:moveTo>
                  <a:pt x="6350" y="6350"/>
                </a:moveTo>
                <a:lnTo>
                  <a:pt x="6350" y="33718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4487" y="1060450"/>
            <a:ext cx="8312213" cy="25400"/>
          </a:xfrm>
          <a:custGeom>
            <a:avLst/>
            <a:gdLst>
              <a:gd name="connsiteX0" fmla="*/ 6350 w 8312213"/>
              <a:gd name="connsiteY0" fmla="*/ 6350 h 25400"/>
              <a:gd name="connsiteX1" fmla="*/ 8305863 w 831221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12213" h="25400">
                <a:moveTo>
                  <a:pt x="6350" y="6350"/>
                </a:moveTo>
                <a:lnTo>
                  <a:pt x="830586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4487" y="4413250"/>
            <a:ext cx="8312213" cy="25400"/>
          </a:xfrm>
          <a:custGeom>
            <a:avLst/>
            <a:gdLst>
              <a:gd name="connsiteX0" fmla="*/ 6350 w 8312213"/>
              <a:gd name="connsiteY0" fmla="*/ 6350 h 25400"/>
              <a:gd name="connsiteX1" fmla="*/ 8305863 w 831221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12213" h="25400">
                <a:moveTo>
                  <a:pt x="6350" y="6350"/>
                </a:moveTo>
                <a:lnTo>
                  <a:pt x="8305863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55389" y="1365265"/>
            <a:ext cx="4666392" cy="1961499"/>
          </a:xfrm>
          <a:custGeom>
            <a:avLst/>
            <a:gdLst>
              <a:gd name="connsiteX0" fmla="*/ 6350 w 4666392"/>
              <a:gd name="connsiteY0" fmla="*/ 1955149 h 1961499"/>
              <a:gd name="connsiteX1" fmla="*/ 891539 w 4666392"/>
              <a:gd name="connsiteY1" fmla="*/ 1263761 h 1961499"/>
              <a:gd name="connsiteX2" fmla="*/ 883665 w 4666392"/>
              <a:gd name="connsiteY2" fmla="*/ 223123 h 1961499"/>
              <a:gd name="connsiteX3" fmla="*/ 4008881 w 4666392"/>
              <a:gd name="connsiteY3" fmla="*/ 220583 h 1961499"/>
              <a:gd name="connsiteX4" fmla="*/ 4016755 w 4666392"/>
              <a:gd name="connsiteY4" fmla="*/ 1261094 h 1961499"/>
              <a:gd name="connsiteX5" fmla="*/ 1591945 w 4666392"/>
              <a:gd name="connsiteY5" fmla="*/ 1420225 h 1961499"/>
              <a:gd name="connsiteX6" fmla="*/ 6350 w 4666392"/>
              <a:gd name="connsiteY6" fmla="*/ 1955149 h 19614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666392" h="1961499">
                <a:moveTo>
                  <a:pt x="6350" y="1955149"/>
                </a:moveTo>
                <a:lnTo>
                  <a:pt x="891539" y="1263761"/>
                </a:lnTo>
                <a:cubicBezTo>
                  <a:pt x="26415" y="977122"/>
                  <a:pt x="22859" y="511286"/>
                  <a:pt x="883665" y="223123"/>
                </a:cubicBezTo>
                <a:cubicBezTo>
                  <a:pt x="1744471" y="-64912"/>
                  <a:pt x="3143630" y="-66055"/>
                  <a:pt x="4008881" y="220583"/>
                </a:cubicBezTo>
                <a:cubicBezTo>
                  <a:pt x="4874005" y="507222"/>
                  <a:pt x="4877561" y="973058"/>
                  <a:pt x="4016755" y="1261094"/>
                </a:cubicBezTo>
                <a:cubicBezTo>
                  <a:pt x="3381375" y="1473692"/>
                  <a:pt x="2422017" y="1536684"/>
                  <a:pt x="1591945" y="1420225"/>
                </a:cubicBezTo>
                <a:lnTo>
                  <a:pt x="6350" y="195514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11701" y="4946650"/>
            <a:ext cx="442848" cy="165100"/>
          </a:xfrm>
          <a:custGeom>
            <a:avLst/>
            <a:gdLst>
              <a:gd name="connsiteX0" fmla="*/ 6350 w 442848"/>
              <a:gd name="connsiteY0" fmla="*/ 6350 h 165100"/>
              <a:gd name="connsiteX1" fmla="*/ 436498 w 442848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42848" h="165100">
                <a:moveTo>
                  <a:pt x="6350" y="6350"/>
                </a:moveTo>
                <a:lnTo>
                  <a:pt x="436498" y="158750"/>
                </a:lnTo>
              </a:path>
            </a:pathLst>
          </a:custGeom>
          <a:ln w="12700">
            <a:solidFill>
              <a:srgbClr val="cc64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7050" y="5175250"/>
            <a:ext cx="317500" cy="128651"/>
          </a:xfrm>
          <a:custGeom>
            <a:avLst/>
            <a:gdLst>
              <a:gd name="connsiteX0" fmla="*/ 311150 w 317500"/>
              <a:gd name="connsiteY0" fmla="*/ 6350 h 128651"/>
              <a:gd name="connsiteX1" fmla="*/ 6350 w 317500"/>
              <a:gd name="connsiteY1" fmla="*/ 122301 h 128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0" h="128651">
                <a:moveTo>
                  <a:pt x="311150" y="6350"/>
                </a:moveTo>
                <a:lnTo>
                  <a:pt x="6350" y="122301"/>
                </a:lnTo>
              </a:path>
            </a:pathLst>
          </a:custGeom>
          <a:ln w="12700">
            <a:solidFill>
              <a:srgbClr val="cc64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7050" y="5480050"/>
            <a:ext cx="393700" cy="165100"/>
          </a:xfrm>
          <a:custGeom>
            <a:avLst/>
            <a:gdLst>
              <a:gd name="connsiteX0" fmla="*/ 6350 w 393700"/>
              <a:gd name="connsiteY0" fmla="*/ 6350 h 165100"/>
              <a:gd name="connsiteX1" fmla="*/ 387350 w 3937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0" h="165100">
                <a:moveTo>
                  <a:pt x="6350" y="6350"/>
                </a:moveTo>
                <a:lnTo>
                  <a:pt x="387350" y="158750"/>
                </a:lnTo>
              </a:path>
            </a:pathLst>
          </a:custGeom>
          <a:ln w="12700">
            <a:solidFill>
              <a:srgbClr val="cc64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08550" y="5784850"/>
            <a:ext cx="431800" cy="165100"/>
          </a:xfrm>
          <a:custGeom>
            <a:avLst/>
            <a:gdLst>
              <a:gd name="connsiteX0" fmla="*/ 6350 w 431800"/>
              <a:gd name="connsiteY0" fmla="*/ 6350 h 165100"/>
              <a:gd name="connsiteX1" fmla="*/ 425450 w 4318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1800" h="165100">
                <a:moveTo>
                  <a:pt x="6350" y="6350"/>
                </a:moveTo>
                <a:lnTo>
                  <a:pt x="425450" y="158750"/>
                </a:lnTo>
              </a:path>
            </a:pathLst>
          </a:custGeom>
          <a:ln w="12700">
            <a:solidFill>
              <a:srgbClr val="cc64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4500" y="1371600"/>
            <a:ext cx="4673600" cy="1955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65200" y="1663700"/>
            <a:ext cx="32004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461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i;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IsFull(H)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2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printf("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最大堆已满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");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43500" y="1739900"/>
            <a:ext cx="31115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88900" algn="l"/>
                <a:tab pos="660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H-&gt;Element[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哨兵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元素，</a:t>
            </a:r>
          </a:p>
          <a:p>
            <a:pPr>
              <a:lnSpc>
                <a:spcPts val="2100"/>
              </a:lnSpc>
              <a:tabLst>
                <a:tab pos="88900" algn="l"/>
                <a:tab pos="660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它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不小于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堆中的最大元素，</a:t>
            </a:r>
          </a:p>
          <a:p>
            <a:pPr>
              <a:lnSpc>
                <a:spcPts val="2000"/>
              </a:lnSpc>
              <a:tabLst>
                <a:tab pos="88900" algn="l"/>
                <a:tab pos="660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控制顺环结束。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" y="4826000"/>
            <a:ext cx="1866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" y="2794000"/>
            <a:ext cx="80645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46100" algn="l"/>
                <a:tab pos="1092200" algn="l"/>
                <a:tab pos="271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200"/>
              </a:lnSpc>
              <a:tabLst>
                <a:tab pos="546100" algn="l"/>
                <a:tab pos="1092200" algn="l"/>
                <a:tab pos="271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++H-&gt;Size;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指向插入后堆中的最后一个元素的位置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546100" algn="l"/>
                <a:tab pos="1092200" algn="l"/>
                <a:tab pos="27178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H-&gt;Elements[i/2]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item;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i/=2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200"/>
              </a:lnSpc>
              <a:tabLst>
                <a:tab pos="546100" algn="l"/>
                <a:tab pos="1092200" algn="l"/>
                <a:tab pos="2717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H-&gt;Elements[i]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H-&gt;Elements[i/2];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向下过滤结点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546100" algn="l"/>
                <a:tab pos="1092200" algn="l"/>
                <a:tab pos="271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H-&gt;Elements[i]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item;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item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插入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546100" algn="l"/>
                <a:tab pos="1092200" algn="l"/>
                <a:tab pos="27178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546100" algn="l"/>
                <a:tab pos="1092200" algn="l"/>
                <a:tab pos="2717800" algn="l"/>
              </a:tabLst>
            </a:pPr>
            <a:r>
              <a:rPr lang="en-US" altLang="zh-CN" dirty="0" smtClean="0"/>
              <a:t>			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哨兵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[0]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62400" y="4813300"/>
            <a:ext cx="5588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635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1800" dirty="0" smtClean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[1]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800" dirty="0" smtClean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[6]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97400" y="5092700"/>
            <a:ext cx="6350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270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sz="1800" dirty="0" smtClean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[3]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800" dirty="0" smtClean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[13]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95900" y="5892800"/>
            <a:ext cx="495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802" dirty="0" smtClean="0">
                <a:solidFill>
                  <a:srgbClr val="d9d9d9"/>
                </a:solidFill>
                <a:latin typeface="Times New Roman" pitchFamily="18" charset="0"/>
                <a:cs typeface="Times New Roman" pitchFamily="18" charset="0"/>
              </a:rPr>
              <a:t>[27]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" y="685800"/>
            <a:ext cx="79629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：将新增结点插入到从其父结点到根结点的有序序列中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016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Insert(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MaxHeap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item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200"/>
              </a:lnSpc>
              <a:tabLst>
                <a:tab pos="1016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将元素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item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插入最大堆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，其中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H-&gt;Elements[0]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已经定义为哨兵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68576" y="2435225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8044"/>
                  <a:pt x="97916" y="12700"/>
                  <a:pt x="203200" y="12700"/>
                </a:cubicBezTo>
                <a:cubicBezTo>
                  <a:pt x="308355" y="12700"/>
                  <a:pt x="393700" y="98044"/>
                  <a:pt x="393700" y="203200"/>
                </a:cubicBezTo>
                <a:cubicBezTo>
                  <a:pt x="393700" y="308355"/>
                  <a:pt x="308355" y="393700"/>
                  <a:pt x="203200" y="393700"/>
                </a:cubicBezTo>
                <a:cubicBezTo>
                  <a:pt x="97916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58975" y="3044825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8044"/>
                  <a:pt x="97916" y="12700"/>
                  <a:pt x="203200" y="12700"/>
                </a:cubicBezTo>
                <a:cubicBezTo>
                  <a:pt x="308356" y="12700"/>
                  <a:pt x="393700" y="98044"/>
                  <a:pt x="393700" y="203200"/>
                </a:cubicBezTo>
                <a:cubicBezTo>
                  <a:pt x="393700" y="308355"/>
                  <a:pt x="308356" y="393700"/>
                  <a:pt x="203200" y="393700"/>
                </a:cubicBezTo>
                <a:cubicBezTo>
                  <a:pt x="97916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01712" y="3654425"/>
            <a:ext cx="406463" cy="406400"/>
          </a:xfrm>
          <a:custGeom>
            <a:avLst/>
            <a:gdLst>
              <a:gd name="connsiteX0" fmla="*/ 12700 w 406463"/>
              <a:gd name="connsiteY0" fmla="*/ 203200 h 406400"/>
              <a:gd name="connsiteX1" fmla="*/ 203200 w 406463"/>
              <a:gd name="connsiteY1" fmla="*/ 12700 h 406400"/>
              <a:gd name="connsiteX2" fmla="*/ 393763 w 406463"/>
              <a:gd name="connsiteY2" fmla="*/ 203200 h 406400"/>
              <a:gd name="connsiteX3" fmla="*/ 203200 w 406463"/>
              <a:gd name="connsiteY3" fmla="*/ 393700 h 406400"/>
              <a:gd name="connsiteX4" fmla="*/ 12700 w 406463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63" h="406400">
                <a:moveTo>
                  <a:pt x="12700" y="203200"/>
                </a:moveTo>
                <a:cubicBezTo>
                  <a:pt x="12700" y="98044"/>
                  <a:pt x="97993" y="12700"/>
                  <a:pt x="203200" y="12700"/>
                </a:cubicBezTo>
                <a:cubicBezTo>
                  <a:pt x="308419" y="12700"/>
                  <a:pt x="393763" y="98044"/>
                  <a:pt x="393763" y="203200"/>
                </a:cubicBezTo>
                <a:cubicBezTo>
                  <a:pt x="393763" y="308355"/>
                  <a:pt x="308419" y="393700"/>
                  <a:pt x="203200" y="393700"/>
                </a:cubicBezTo>
                <a:cubicBezTo>
                  <a:pt x="97993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70000" y="3390900"/>
            <a:ext cx="327025" cy="327025"/>
          </a:xfrm>
          <a:custGeom>
            <a:avLst/>
            <a:gdLst>
              <a:gd name="connsiteX0" fmla="*/ 314325 w 327025"/>
              <a:gd name="connsiteY0" fmla="*/ 12700 h 327025"/>
              <a:gd name="connsiteX1" fmla="*/ 12700 w 327025"/>
              <a:gd name="connsiteY1" fmla="*/ 314325 h 327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7025" h="327025">
                <a:moveTo>
                  <a:pt x="314325" y="12700"/>
                </a:moveTo>
                <a:lnTo>
                  <a:pt x="12700" y="31432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22501" y="2740025"/>
            <a:ext cx="371475" cy="365125"/>
          </a:xfrm>
          <a:custGeom>
            <a:avLst/>
            <a:gdLst>
              <a:gd name="connsiteX0" fmla="*/ 358775 w 371475"/>
              <a:gd name="connsiteY0" fmla="*/ 12700 h 365125"/>
              <a:gd name="connsiteX1" fmla="*/ 12700 w 371475"/>
              <a:gd name="connsiteY1" fmla="*/ 352425 h 365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71475" h="365125">
                <a:moveTo>
                  <a:pt x="358775" y="12700"/>
                </a:moveTo>
                <a:lnTo>
                  <a:pt x="12700" y="35242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25776" y="3044825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8044"/>
                  <a:pt x="308355" y="12700"/>
                  <a:pt x="203200" y="12700"/>
                </a:cubicBezTo>
                <a:cubicBezTo>
                  <a:pt x="97916" y="12700"/>
                  <a:pt x="12700" y="98044"/>
                  <a:pt x="12700" y="203200"/>
                </a:cubicBezTo>
                <a:cubicBezTo>
                  <a:pt x="12700" y="308355"/>
                  <a:pt x="97916" y="393700"/>
                  <a:pt x="203200" y="393700"/>
                </a:cubicBezTo>
                <a:cubicBezTo>
                  <a:pt x="308355" y="393700"/>
                  <a:pt x="393700" y="308355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06650" y="2740025"/>
            <a:ext cx="327025" cy="327025"/>
          </a:xfrm>
          <a:custGeom>
            <a:avLst/>
            <a:gdLst>
              <a:gd name="connsiteX0" fmla="*/ 12700 w 327025"/>
              <a:gd name="connsiteY0" fmla="*/ 12700 h 327025"/>
              <a:gd name="connsiteX1" fmla="*/ 314325 w 327025"/>
              <a:gd name="connsiteY1" fmla="*/ 314325 h 327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7025" h="327025">
                <a:moveTo>
                  <a:pt x="12700" y="12700"/>
                </a:moveTo>
                <a:lnTo>
                  <a:pt x="314325" y="31432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63776" y="3654425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8044"/>
                  <a:pt x="308355" y="12700"/>
                  <a:pt x="203200" y="12700"/>
                </a:cubicBezTo>
                <a:cubicBezTo>
                  <a:pt x="97916" y="12700"/>
                  <a:pt x="12700" y="98044"/>
                  <a:pt x="12700" y="203200"/>
                </a:cubicBezTo>
                <a:cubicBezTo>
                  <a:pt x="12700" y="308355"/>
                  <a:pt x="97916" y="393700"/>
                  <a:pt x="203200" y="393700"/>
                </a:cubicBezTo>
                <a:cubicBezTo>
                  <a:pt x="308355" y="393700"/>
                  <a:pt x="393700" y="308355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27200" y="3390900"/>
            <a:ext cx="255650" cy="292100"/>
          </a:xfrm>
          <a:custGeom>
            <a:avLst/>
            <a:gdLst>
              <a:gd name="connsiteX0" fmla="*/ 12700 w 255650"/>
              <a:gd name="connsiteY0" fmla="*/ 12700 h 292100"/>
              <a:gd name="connsiteX1" fmla="*/ 242951 w 255650"/>
              <a:gd name="connsiteY1" fmla="*/ 279400 h 292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5650" h="292100">
                <a:moveTo>
                  <a:pt x="12700" y="12700"/>
                </a:moveTo>
                <a:lnTo>
                  <a:pt x="242951" y="2794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66951" y="3690873"/>
            <a:ext cx="381000" cy="381000"/>
          </a:xfrm>
          <a:custGeom>
            <a:avLst/>
            <a:gdLst>
              <a:gd name="connsiteX0" fmla="*/ 0 w 381000"/>
              <a:gd name="connsiteY0" fmla="*/ 190500 h 381000"/>
              <a:gd name="connsiteX1" fmla="*/ 190500 w 381000"/>
              <a:gd name="connsiteY1" fmla="*/ 0 h 381000"/>
              <a:gd name="connsiteX2" fmla="*/ 381000 w 381000"/>
              <a:gd name="connsiteY2" fmla="*/ 190500 h 381000"/>
              <a:gd name="connsiteX3" fmla="*/ 190500 w 381000"/>
              <a:gd name="connsiteY3" fmla="*/ 381000 h 381000"/>
              <a:gd name="connsiteX4" fmla="*/ 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0" y="190500"/>
                </a:moveTo>
                <a:cubicBezTo>
                  <a:pt x="0" y="85344"/>
                  <a:pt x="85216" y="0"/>
                  <a:pt x="190500" y="0"/>
                </a:cubicBezTo>
                <a:cubicBezTo>
                  <a:pt x="295655" y="0"/>
                  <a:pt x="381000" y="85344"/>
                  <a:pt x="381000" y="190500"/>
                </a:cubicBezTo>
                <a:cubicBezTo>
                  <a:pt x="381000" y="295783"/>
                  <a:pt x="295655" y="381000"/>
                  <a:pt x="190500" y="381000"/>
                </a:cubicBezTo>
                <a:cubicBezTo>
                  <a:pt x="85216" y="381000"/>
                  <a:pt x="0" y="295783"/>
                  <a:pt x="0" y="190500"/>
                </a:cubicBezTo>
              </a:path>
            </a:pathLst>
          </a:custGeom>
          <a:solidFill>
            <a:srgbClr val="dfdf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54251" y="3678173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8044"/>
                  <a:pt x="97916" y="12700"/>
                  <a:pt x="203200" y="12700"/>
                </a:cubicBezTo>
                <a:cubicBezTo>
                  <a:pt x="308355" y="12700"/>
                  <a:pt x="393700" y="98044"/>
                  <a:pt x="393700" y="203200"/>
                </a:cubicBezTo>
                <a:cubicBezTo>
                  <a:pt x="393700" y="308483"/>
                  <a:pt x="308355" y="393700"/>
                  <a:pt x="203200" y="393700"/>
                </a:cubicBezTo>
                <a:cubicBezTo>
                  <a:pt x="97916" y="393700"/>
                  <a:pt x="12700" y="308483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05050" y="2201926"/>
            <a:ext cx="5351526" cy="1625600"/>
          </a:xfrm>
          <a:custGeom>
            <a:avLst/>
            <a:gdLst>
              <a:gd name="connsiteX0" fmla="*/ 1605026 w 5351526"/>
              <a:gd name="connsiteY0" fmla="*/ 279400 h 1625600"/>
              <a:gd name="connsiteX1" fmla="*/ 1871726 w 5351526"/>
              <a:gd name="connsiteY1" fmla="*/ 12700 h 1625600"/>
              <a:gd name="connsiteX2" fmla="*/ 2227326 w 5351526"/>
              <a:gd name="connsiteY2" fmla="*/ 12700 h 1625600"/>
              <a:gd name="connsiteX3" fmla="*/ 2227326 w 5351526"/>
              <a:gd name="connsiteY3" fmla="*/ 12700 h 1625600"/>
              <a:gd name="connsiteX4" fmla="*/ 3160776 w 5351526"/>
              <a:gd name="connsiteY4" fmla="*/ 12700 h 1625600"/>
              <a:gd name="connsiteX5" fmla="*/ 5071998 w 5351526"/>
              <a:gd name="connsiteY5" fmla="*/ 12700 h 1625600"/>
              <a:gd name="connsiteX6" fmla="*/ 5338826 w 5351526"/>
              <a:gd name="connsiteY6" fmla="*/ 279400 h 1625600"/>
              <a:gd name="connsiteX7" fmla="*/ 5338826 w 5351526"/>
              <a:gd name="connsiteY7" fmla="*/ 946150 h 1625600"/>
              <a:gd name="connsiteX8" fmla="*/ 5338826 w 5351526"/>
              <a:gd name="connsiteY8" fmla="*/ 946150 h 1625600"/>
              <a:gd name="connsiteX9" fmla="*/ 5338826 w 5351526"/>
              <a:gd name="connsiteY9" fmla="*/ 1346200 h 1625600"/>
              <a:gd name="connsiteX10" fmla="*/ 5338826 w 5351526"/>
              <a:gd name="connsiteY10" fmla="*/ 1346072 h 1625600"/>
              <a:gd name="connsiteX11" fmla="*/ 5071998 w 5351526"/>
              <a:gd name="connsiteY11" fmla="*/ 1612900 h 1625600"/>
              <a:gd name="connsiteX12" fmla="*/ 3160776 w 5351526"/>
              <a:gd name="connsiteY12" fmla="*/ 1612900 h 1625600"/>
              <a:gd name="connsiteX13" fmla="*/ 2227326 w 5351526"/>
              <a:gd name="connsiteY13" fmla="*/ 1612900 h 1625600"/>
              <a:gd name="connsiteX14" fmla="*/ 2227326 w 5351526"/>
              <a:gd name="connsiteY14" fmla="*/ 1612900 h 1625600"/>
              <a:gd name="connsiteX15" fmla="*/ 1871726 w 5351526"/>
              <a:gd name="connsiteY15" fmla="*/ 1612900 h 1625600"/>
              <a:gd name="connsiteX16" fmla="*/ 1605026 w 5351526"/>
              <a:gd name="connsiteY16" fmla="*/ 1346072 h 1625600"/>
              <a:gd name="connsiteX17" fmla="*/ 1605026 w 5351526"/>
              <a:gd name="connsiteY17" fmla="*/ 1346200 h 1625600"/>
              <a:gd name="connsiteX18" fmla="*/ 12700 w 5351526"/>
              <a:gd name="connsiteY18" fmla="*/ 1541398 h 1625600"/>
              <a:gd name="connsiteX19" fmla="*/ 1605026 w 5351526"/>
              <a:gd name="connsiteY19" fmla="*/ 946150 h 1625600"/>
              <a:gd name="connsiteX20" fmla="*/ 1605026 w 5351526"/>
              <a:gd name="connsiteY20" fmla="*/ 279400 h 162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5351526" h="1625600">
                <a:moveTo>
                  <a:pt x="1605026" y="279400"/>
                </a:moveTo>
                <a:cubicBezTo>
                  <a:pt x="1605026" y="132079"/>
                  <a:pt x="1724405" y="12700"/>
                  <a:pt x="1871726" y="12700"/>
                </a:cubicBezTo>
                <a:lnTo>
                  <a:pt x="2227326" y="12700"/>
                </a:lnTo>
                <a:lnTo>
                  <a:pt x="2227326" y="12700"/>
                </a:lnTo>
                <a:lnTo>
                  <a:pt x="3160776" y="12700"/>
                </a:lnTo>
                <a:lnTo>
                  <a:pt x="5071998" y="12700"/>
                </a:lnTo>
                <a:cubicBezTo>
                  <a:pt x="5219318" y="12700"/>
                  <a:pt x="5338826" y="132079"/>
                  <a:pt x="5338826" y="279400"/>
                </a:cubicBezTo>
                <a:lnTo>
                  <a:pt x="5338826" y="946150"/>
                </a:lnTo>
                <a:lnTo>
                  <a:pt x="5338826" y="946150"/>
                </a:lnTo>
                <a:lnTo>
                  <a:pt x="5338826" y="1346200"/>
                </a:lnTo>
                <a:lnTo>
                  <a:pt x="5338826" y="1346072"/>
                </a:lnTo>
                <a:cubicBezTo>
                  <a:pt x="5338826" y="1493392"/>
                  <a:pt x="5219318" y="1612900"/>
                  <a:pt x="5071998" y="1612900"/>
                </a:cubicBezTo>
                <a:lnTo>
                  <a:pt x="3160776" y="1612900"/>
                </a:lnTo>
                <a:lnTo>
                  <a:pt x="2227326" y="1612900"/>
                </a:lnTo>
                <a:lnTo>
                  <a:pt x="2227326" y="1612900"/>
                </a:lnTo>
                <a:lnTo>
                  <a:pt x="1871726" y="1612900"/>
                </a:lnTo>
                <a:cubicBezTo>
                  <a:pt x="1724405" y="1612900"/>
                  <a:pt x="1605026" y="1493392"/>
                  <a:pt x="1605026" y="1346072"/>
                </a:cubicBezTo>
                <a:lnTo>
                  <a:pt x="1605026" y="1346200"/>
                </a:lnTo>
                <a:lnTo>
                  <a:pt x="12700" y="1541398"/>
                </a:lnTo>
                <a:lnTo>
                  <a:pt x="1605026" y="946150"/>
                </a:lnTo>
                <a:lnTo>
                  <a:pt x="1605026" y="2794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00326" y="2428875"/>
            <a:ext cx="381000" cy="381000"/>
          </a:xfrm>
          <a:custGeom>
            <a:avLst/>
            <a:gdLst>
              <a:gd name="connsiteX0" fmla="*/ 0 w 381000"/>
              <a:gd name="connsiteY0" fmla="*/ 190500 h 381000"/>
              <a:gd name="connsiteX1" fmla="*/ 190500 w 381000"/>
              <a:gd name="connsiteY1" fmla="*/ 0 h 381000"/>
              <a:gd name="connsiteX2" fmla="*/ 381000 w 381000"/>
              <a:gd name="connsiteY2" fmla="*/ 190500 h 381000"/>
              <a:gd name="connsiteX3" fmla="*/ 190500 w 381000"/>
              <a:gd name="connsiteY3" fmla="*/ 381000 h 381000"/>
              <a:gd name="connsiteX4" fmla="*/ 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0" y="190500"/>
                </a:moveTo>
                <a:cubicBezTo>
                  <a:pt x="0" y="85344"/>
                  <a:pt x="85216" y="0"/>
                  <a:pt x="190500" y="0"/>
                </a:cubicBezTo>
                <a:cubicBezTo>
                  <a:pt x="295655" y="0"/>
                  <a:pt x="381000" y="85344"/>
                  <a:pt x="381000" y="190500"/>
                </a:cubicBezTo>
                <a:cubicBezTo>
                  <a:pt x="381000" y="295655"/>
                  <a:pt x="295655" y="381000"/>
                  <a:pt x="190500" y="381000"/>
                </a:cubicBezTo>
                <a:cubicBezTo>
                  <a:pt x="85216" y="381000"/>
                  <a:pt x="0" y="295655"/>
                  <a:pt x="0" y="190500"/>
                </a:cubicBezTo>
              </a:path>
            </a:pathLst>
          </a:custGeom>
          <a:solidFill>
            <a:srgbClr val="ff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87626" y="2416175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8044"/>
                  <a:pt x="97916" y="12700"/>
                  <a:pt x="203200" y="12700"/>
                </a:cubicBezTo>
                <a:cubicBezTo>
                  <a:pt x="308355" y="12700"/>
                  <a:pt x="393700" y="98044"/>
                  <a:pt x="393700" y="203200"/>
                </a:cubicBezTo>
                <a:cubicBezTo>
                  <a:pt x="393700" y="308355"/>
                  <a:pt x="308355" y="393700"/>
                  <a:pt x="203200" y="393700"/>
                </a:cubicBezTo>
                <a:cubicBezTo>
                  <a:pt x="97916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00326" y="2428875"/>
            <a:ext cx="381000" cy="381000"/>
          </a:xfrm>
          <a:custGeom>
            <a:avLst/>
            <a:gdLst>
              <a:gd name="connsiteX0" fmla="*/ 0 w 381000"/>
              <a:gd name="connsiteY0" fmla="*/ 190500 h 381000"/>
              <a:gd name="connsiteX1" fmla="*/ 190500 w 381000"/>
              <a:gd name="connsiteY1" fmla="*/ 0 h 381000"/>
              <a:gd name="connsiteX2" fmla="*/ 381000 w 381000"/>
              <a:gd name="connsiteY2" fmla="*/ 190500 h 381000"/>
              <a:gd name="connsiteX3" fmla="*/ 190500 w 381000"/>
              <a:gd name="connsiteY3" fmla="*/ 381000 h 381000"/>
              <a:gd name="connsiteX4" fmla="*/ 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0" y="190500"/>
                </a:moveTo>
                <a:cubicBezTo>
                  <a:pt x="0" y="85344"/>
                  <a:pt x="85216" y="0"/>
                  <a:pt x="190500" y="0"/>
                </a:cubicBezTo>
                <a:cubicBezTo>
                  <a:pt x="295655" y="0"/>
                  <a:pt x="381000" y="85344"/>
                  <a:pt x="381000" y="190500"/>
                </a:cubicBezTo>
                <a:cubicBezTo>
                  <a:pt x="381000" y="295655"/>
                  <a:pt x="295655" y="381000"/>
                  <a:pt x="190500" y="381000"/>
                </a:cubicBezTo>
                <a:cubicBezTo>
                  <a:pt x="85216" y="381000"/>
                  <a:pt x="0" y="295655"/>
                  <a:pt x="0" y="190500"/>
                </a:cubicBezTo>
              </a:path>
            </a:pathLst>
          </a:custGeom>
          <a:solidFill>
            <a:srgbClr val="ff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87626" y="2416175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8044"/>
                  <a:pt x="97916" y="12700"/>
                  <a:pt x="203200" y="12700"/>
                </a:cubicBezTo>
                <a:cubicBezTo>
                  <a:pt x="308355" y="12700"/>
                  <a:pt x="393700" y="98044"/>
                  <a:pt x="393700" y="203200"/>
                </a:cubicBezTo>
                <a:cubicBezTo>
                  <a:pt x="393700" y="308355"/>
                  <a:pt x="308355" y="393700"/>
                  <a:pt x="203200" y="393700"/>
                </a:cubicBezTo>
                <a:cubicBezTo>
                  <a:pt x="97916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00326" y="2428875"/>
            <a:ext cx="381000" cy="381000"/>
          </a:xfrm>
          <a:custGeom>
            <a:avLst/>
            <a:gdLst>
              <a:gd name="connsiteX0" fmla="*/ 0 w 381000"/>
              <a:gd name="connsiteY0" fmla="*/ 190500 h 381000"/>
              <a:gd name="connsiteX1" fmla="*/ 190500 w 381000"/>
              <a:gd name="connsiteY1" fmla="*/ 0 h 381000"/>
              <a:gd name="connsiteX2" fmla="*/ 381000 w 381000"/>
              <a:gd name="connsiteY2" fmla="*/ 190500 h 381000"/>
              <a:gd name="connsiteX3" fmla="*/ 190500 w 381000"/>
              <a:gd name="connsiteY3" fmla="*/ 381000 h 381000"/>
              <a:gd name="connsiteX4" fmla="*/ 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0" y="190500"/>
                </a:moveTo>
                <a:cubicBezTo>
                  <a:pt x="0" y="85344"/>
                  <a:pt x="85216" y="0"/>
                  <a:pt x="190500" y="0"/>
                </a:cubicBezTo>
                <a:cubicBezTo>
                  <a:pt x="295655" y="0"/>
                  <a:pt x="381000" y="85344"/>
                  <a:pt x="381000" y="190500"/>
                </a:cubicBezTo>
                <a:cubicBezTo>
                  <a:pt x="381000" y="295655"/>
                  <a:pt x="295655" y="381000"/>
                  <a:pt x="190500" y="381000"/>
                </a:cubicBezTo>
                <a:cubicBezTo>
                  <a:pt x="85216" y="381000"/>
                  <a:pt x="0" y="295655"/>
                  <a:pt x="0" y="1905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87626" y="2416175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8044"/>
                  <a:pt x="97916" y="12700"/>
                  <a:pt x="203200" y="12700"/>
                </a:cubicBezTo>
                <a:cubicBezTo>
                  <a:pt x="308355" y="12700"/>
                  <a:pt x="393700" y="98044"/>
                  <a:pt x="393700" y="203200"/>
                </a:cubicBezTo>
                <a:cubicBezTo>
                  <a:pt x="393700" y="308355"/>
                  <a:pt x="308355" y="393700"/>
                  <a:pt x="203200" y="393700"/>
                </a:cubicBezTo>
                <a:cubicBezTo>
                  <a:pt x="97916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81200" y="3071876"/>
            <a:ext cx="381000" cy="381000"/>
          </a:xfrm>
          <a:custGeom>
            <a:avLst/>
            <a:gdLst>
              <a:gd name="connsiteX0" fmla="*/ 0 w 381000"/>
              <a:gd name="connsiteY0" fmla="*/ 190500 h 381000"/>
              <a:gd name="connsiteX1" fmla="*/ 190500 w 381000"/>
              <a:gd name="connsiteY1" fmla="*/ 0 h 381000"/>
              <a:gd name="connsiteX2" fmla="*/ 381000 w 381000"/>
              <a:gd name="connsiteY2" fmla="*/ 190500 h 381000"/>
              <a:gd name="connsiteX3" fmla="*/ 190500 w 381000"/>
              <a:gd name="connsiteY3" fmla="*/ 381000 h 381000"/>
              <a:gd name="connsiteX4" fmla="*/ 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0" y="190500"/>
                </a:moveTo>
                <a:cubicBezTo>
                  <a:pt x="0" y="85216"/>
                  <a:pt x="85216" y="0"/>
                  <a:pt x="190500" y="0"/>
                </a:cubicBezTo>
                <a:cubicBezTo>
                  <a:pt x="295656" y="0"/>
                  <a:pt x="381000" y="85216"/>
                  <a:pt x="381000" y="190500"/>
                </a:cubicBezTo>
                <a:cubicBezTo>
                  <a:pt x="381000" y="295655"/>
                  <a:pt x="295656" y="381000"/>
                  <a:pt x="190500" y="381000"/>
                </a:cubicBezTo>
                <a:cubicBezTo>
                  <a:pt x="85216" y="381000"/>
                  <a:pt x="0" y="295655"/>
                  <a:pt x="0" y="190500"/>
                </a:cubicBezTo>
              </a:path>
            </a:pathLst>
          </a:custGeom>
          <a:solidFill>
            <a:srgbClr val="ff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68500" y="3059176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7916"/>
                  <a:pt x="97916" y="12700"/>
                  <a:pt x="203200" y="12700"/>
                </a:cubicBezTo>
                <a:cubicBezTo>
                  <a:pt x="308356" y="12700"/>
                  <a:pt x="393700" y="97916"/>
                  <a:pt x="393700" y="203200"/>
                </a:cubicBezTo>
                <a:cubicBezTo>
                  <a:pt x="393700" y="308355"/>
                  <a:pt x="308356" y="393700"/>
                  <a:pt x="203200" y="393700"/>
                </a:cubicBezTo>
                <a:cubicBezTo>
                  <a:pt x="97916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54876" y="3121025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8044"/>
                  <a:pt x="97917" y="12700"/>
                  <a:pt x="203200" y="12700"/>
                </a:cubicBezTo>
                <a:cubicBezTo>
                  <a:pt x="308355" y="12700"/>
                  <a:pt x="393700" y="98044"/>
                  <a:pt x="393700" y="203200"/>
                </a:cubicBezTo>
                <a:cubicBezTo>
                  <a:pt x="393700" y="308355"/>
                  <a:pt x="308355" y="393700"/>
                  <a:pt x="203200" y="393700"/>
                </a:cubicBezTo>
                <a:cubicBezTo>
                  <a:pt x="97917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21676" y="3121025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8044"/>
                  <a:pt x="97917" y="12700"/>
                  <a:pt x="203200" y="12700"/>
                </a:cubicBezTo>
                <a:cubicBezTo>
                  <a:pt x="308355" y="12700"/>
                  <a:pt x="393700" y="98044"/>
                  <a:pt x="393700" y="203200"/>
                </a:cubicBezTo>
                <a:cubicBezTo>
                  <a:pt x="393700" y="308355"/>
                  <a:pt x="308355" y="393700"/>
                  <a:pt x="203200" y="393700"/>
                </a:cubicBezTo>
                <a:cubicBezTo>
                  <a:pt x="97917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81200" y="3071876"/>
            <a:ext cx="381000" cy="381000"/>
          </a:xfrm>
          <a:custGeom>
            <a:avLst/>
            <a:gdLst>
              <a:gd name="connsiteX0" fmla="*/ 0 w 381000"/>
              <a:gd name="connsiteY0" fmla="*/ 190500 h 381000"/>
              <a:gd name="connsiteX1" fmla="*/ 190500 w 381000"/>
              <a:gd name="connsiteY1" fmla="*/ 0 h 381000"/>
              <a:gd name="connsiteX2" fmla="*/ 381000 w 381000"/>
              <a:gd name="connsiteY2" fmla="*/ 190500 h 381000"/>
              <a:gd name="connsiteX3" fmla="*/ 190500 w 381000"/>
              <a:gd name="connsiteY3" fmla="*/ 381000 h 381000"/>
              <a:gd name="connsiteX4" fmla="*/ 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0" y="190500"/>
                </a:moveTo>
                <a:cubicBezTo>
                  <a:pt x="0" y="85216"/>
                  <a:pt x="85216" y="0"/>
                  <a:pt x="190500" y="0"/>
                </a:cubicBezTo>
                <a:cubicBezTo>
                  <a:pt x="295656" y="0"/>
                  <a:pt x="381000" y="85216"/>
                  <a:pt x="381000" y="190500"/>
                </a:cubicBezTo>
                <a:cubicBezTo>
                  <a:pt x="381000" y="295655"/>
                  <a:pt x="295656" y="381000"/>
                  <a:pt x="190500" y="381000"/>
                </a:cubicBezTo>
                <a:cubicBezTo>
                  <a:pt x="85216" y="381000"/>
                  <a:pt x="0" y="295655"/>
                  <a:pt x="0" y="1905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68500" y="3059176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7916"/>
                  <a:pt x="97916" y="12700"/>
                  <a:pt x="203200" y="12700"/>
                </a:cubicBezTo>
                <a:cubicBezTo>
                  <a:pt x="308356" y="12700"/>
                  <a:pt x="393700" y="97916"/>
                  <a:pt x="393700" y="203200"/>
                </a:cubicBezTo>
                <a:cubicBezTo>
                  <a:pt x="393700" y="308355"/>
                  <a:pt x="308356" y="393700"/>
                  <a:pt x="203200" y="393700"/>
                </a:cubicBezTo>
                <a:cubicBezTo>
                  <a:pt x="97916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00326" y="2428875"/>
            <a:ext cx="381000" cy="381000"/>
          </a:xfrm>
          <a:custGeom>
            <a:avLst/>
            <a:gdLst>
              <a:gd name="connsiteX0" fmla="*/ 0 w 381000"/>
              <a:gd name="connsiteY0" fmla="*/ 190500 h 381000"/>
              <a:gd name="connsiteX1" fmla="*/ 190500 w 381000"/>
              <a:gd name="connsiteY1" fmla="*/ 0 h 381000"/>
              <a:gd name="connsiteX2" fmla="*/ 381000 w 381000"/>
              <a:gd name="connsiteY2" fmla="*/ 190500 h 381000"/>
              <a:gd name="connsiteX3" fmla="*/ 190500 w 381000"/>
              <a:gd name="connsiteY3" fmla="*/ 381000 h 381000"/>
              <a:gd name="connsiteX4" fmla="*/ 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0" y="190500"/>
                </a:moveTo>
                <a:cubicBezTo>
                  <a:pt x="0" y="85344"/>
                  <a:pt x="85216" y="0"/>
                  <a:pt x="190500" y="0"/>
                </a:cubicBezTo>
                <a:cubicBezTo>
                  <a:pt x="295655" y="0"/>
                  <a:pt x="381000" y="85344"/>
                  <a:pt x="381000" y="190500"/>
                </a:cubicBezTo>
                <a:cubicBezTo>
                  <a:pt x="381000" y="295655"/>
                  <a:pt x="295655" y="381000"/>
                  <a:pt x="190500" y="381000"/>
                </a:cubicBezTo>
                <a:cubicBezTo>
                  <a:pt x="85216" y="381000"/>
                  <a:pt x="0" y="295655"/>
                  <a:pt x="0" y="1905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87626" y="2416175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8044"/>
                  <a:pt x="97916" y="12700"/>
                  <a:pt x="203200" y="12700"/>
                </a:cubicBezTo>
                <a:cubicBezTo>
                  <a:pt x="308355" y="12700"/>
                  <a:pt x="393700" y="98044"/>
                  <a:pt x="393700" y="203200"/>
                </a:cubicBezTo>
                <a:cubicBezTo>
                  <a:pt x="393700" y="308355"/>
                  <a:pt x="308355" y="393700"/>
                  <a:pt x="203200" y="393700"/>
                </a:cubicBezTo>
                <a:cubicBezTo>
                  <a:pt x="97916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54876" y="3654425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8044"/>
                  <a:pt x="97917" y="12700"/>
                  <a:pt x="203200" y="12700"/>
                </a:cubicBezTo>
                <a:cubicBezTo>
                  <a:pt x="308355" y="12700"/>
                  <a:pt x="393700" y="98044"/>
                  <a:pt x="393700" y="203200"/>
                </a:cubicBezTo>
                <a:cubicBezTo>
                  <a:pt x="393700" y="308355"/>
                  <a:pt x="308355" y="393700"/>
                  <a:pt x="203200" y="393700"/>
                </a:cubicBezTo>
                <a:cubicBezTo>
                  <a:pt x="97917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21676" y="3654425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8044"/>
                  <a:pt x="97917" y="12700"/>
                  <a:pt x="203200" y="12700"/>
                </a:cubicBezTo>
                <a:cubicBezTo>
                  <a:pt x="308355" y="12700"/>
                  <a:pt x="393700" y="98044"/>
                  <a:pt x="393700" y="203200"/>
                </a:cubicBezTo>
                <a:cubicBezTo>
                  <a:pt x="393700" y="308355"/>
                  <a:pt x="308355" y="393700"/>
                  <a:pt x="203200" y="393700"/>
                </a:cubicBezTo>
                <a:cubicBezTo>
                  <a:pt x="97917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28700" y="3690873"/>
            <a:ext cx="381000" cy="381000"/>
          </a:xfrm>
          <a:custGeom>
            <a:avLst/>
            <a:gdLst>
              <a:gd name="connsiteX0" fmla="*/ 0 w 381000"/>
              <a:gd name="connsiteY0" fmla="*/ 190500 h 381000"/>
              <a:gd name="connsiteX1" fmla="*/ 190500 w 381000"/>
              <a:gd name="connsiteY1" fmla="*/ 0 h 381000"/>
              <a:gd name="connsiteX2" fmla="*/ 381000 w 381000"/>
              <a:gd name="connsiteY2" fmla="*/ 190500 h 381000"/>
              <a:gd name="connsiteX3" fmla="*/ 190500 w 381000"/>
              <a:gd name="connsiteY3" fmla="*/ 381000 h 381000"/>
              <a:gd name="connsiteX4" fmla="*/ 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0" y="190500"/>
                </a:moveTo>
                <a:cubicBezTo>
                  <a:pt x="0" y="85344"/>
                  <a:pt x="85293" y="0"/>
                  <a:pt x="190500" y="0"/>
                </a:cubicBezTo>
                <a:cubicBezTo>
                  <a:pt x="295655" y="0"/>
                  <a:pt x="381000" y="85344"/>
                  <a:pt x="381000" y="190500"/>
                </a:cubicBezTo>
                <a:cubicBezTo>
                  <a:pt x="381000" y="295783"/>
                  <a:pt x="295655" y="381000"/>
                  <a:pt x="190500" y="381000"/>
                </a:cubicBezTo>
                <a:cubicBezTo>
                  <a:pt x="85293" y="381000"/>
                  <a:pt x="0" y="295783"/>
                  <a:pt x="0" y="1905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16000" y="3678173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8044"/>
                  <a:pt x="97993" y="12700"/>
                  <a:pt x="203200" y="12700"/>
                </a:cubicBezTo>
                <a:cubicBezTo>
                  <a:pt x="308355" y="12700"/>
                  <a:pt x="393700" y="98044"/>
                  <a:pt x="393700" y="203200"/>
                </a:cubicBezTo>
                <a:cubicBezTo>
                  <a:pt x="393700" y="308483"/>
                  <a:pt x="308355" y="393700"/>
                  <a:pt x="203200" y="393700"/>
                </a:cubicBezTo>
                <a:cubicBezTo>
                  <a:pt x="97993" y="393700"/>
                  <a:pt x="12700" y="308483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81200" y="3071876"/>
            <a:ext cx="381000" cy="381000"/>
          </a:xfrm>
          <a:custGeom>
            <a:avLst/>
            <a:gdLst>
              <a:gd name="connsiteX0" fmla="*/ 0 w 381000"/>
              <a:gd name="connsiteY0" fmla="*/ 190500 h 381000"/>
              <a:gd name="connsiteX1" fmla="*/ 190500 w 381000"/>
              <a:gd name="connsiteY1" fmla="*/ 0 h 381000"/>
              <a:gd name="connsiteX2" fmla="*/ 381000 w 381000"/>
              <a:gd name="connsiteY2" fmla="*/ 190500 h 381000"/>
              <a:gd name="connsiteX3" fmla="*/ 190500 w 381000"/>
              <a:gd name="connsiteY3" fmla="*/ 381000 h 381000"/>
              <a:gd name="connsiteX4" fmla="*/ 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0" y="190500"/>
                </a:moveTo>
                <a:cubicBezTo>
                  <a:pt x="0" y="85216"/>
                  <a:pt x="85216" y="0"/>
                  <a:pt x="190500" y="0"/>
                </a:cubicBezTo>
                <a:cubicBezTo>
                  <a:pt x="295656" y="0"/>
                  <a:pt x="381000" y="85216"/>
                  <a:pt x="381000" y="190500"/>
                </a:cubicBezTo>
                <a:cubicBezTo>
                  <a:pt x="381000" y="295655"/>
                  <a:pt x="295656" y="381000"/>
                  <a:pt x="190500" y="381000"/>
                </a:cubicBezTo>
                <a:cubicBezTo>
                  <a:pt x="85216" y="381000"/>
                  <a:pt x="0" y="295655"/>
                  <a:pt x="0" y="1905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68500" y="3059176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7916"/>
                  <a:pt x="97916" y="12700"/>
                  <a:pt x="203200" y="12700"/>
                </a:cubicBezTo>
                <a:cubicBezTo>
                  <a:pt x="308356" y="12700"/>
                  <a:pt x="393700" y="97916"/>
                  <a:pt x="393700" y="203200"/>
                </a:cubicBezTo>
                <a:cubicBezTo>
                  <a:pt x="393700" y="308355"/>
                  <a:pt x="308356" y="393700"/>
                  <a:pt x="203200" y="393700"/>
                </a:cubicBezTo>
                <a:cubicBezTo>
                  <a:pt x="97916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24075" y="3357498"/>
            <a:ext cx="685800" cy="1143000"/>
          </a:xfrm>
          <a:custGeom>
            <a:avLst/>
            <a:gdLst>
              <a:gd name="connsiteX0" fmla="*/ 0 w 685800"/>
              <a:gd name="connsiteY0" fmla="*/ 571500 h 1143000"/>
              <a:gd name="connsiteX1" fmla="*/ 342900 w 685800"/>
              <a:gd name="connsiteY1" fmla="*/ 0 h 1143000"/>
              <a:gd name="connsiteX2" fmla="*/ 685800 w 685800"/>
              <a:gd name="connsiteY2" fmla="*/ 571500 h 1143000"/>
              <a:gd name="connsiteX3" fmla="*/ 342900 w 685800"/>
              <a:gd name="connsiteY3" fmla="*/ 1143000 h 1143000"/>
              <a:gd name="connsiteX4" fmla="*/ 0 w 685800"/>
              <a:gd name="connsiteY4" fmla="*/ 571500 h 1143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1143000">
                <a:moveTo>
                  <a:pt x="0" y="571500"/>
                </a:moveTo>
                <a:cubicBezTo>
                  <a:pt x="0" y="255904"/>
                  <a:pt x="153416" y="0"/>
                  <a:pt x="342900" y="0"/>
                </a:cubicBezTo>
                <a:cubicBezTo>
                  <a:pt x="532256" y="0"/>
                  <a:pt x="685800" y="255904"/>
                  <a:pt x="685800" y="571500"/>
                </a:cubicBezTo>
                <a:cubicBezTo>
                  <a:pt x="685800" y="887222"/>
                  <a:pt x="532256" y="1143000"/>
                  <a:pt x="342900" y="1143000"/>
                </a:cubicBezTo>
                <a:cubicBezTo>
                  <a:pt x="153416" y="1143000"/>
                  <a:pt x="0" y="887222"/>
                  <a:pt x="0" y="5715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7142" y="3841498"/>
            <a:ext cx="431150" cy="446091"/>
          </a:xfrm>
          <a:custGeom>
            <a:avLst/>
            <a:gdLst>
              <a:gd name="connsiteX0" fmla="*/ 10534 w 431150"/>
              <a:gd name="connsiteY0" fmla="*/ 385470 h 446091"/>
              <a:gd name="connsiteX1" fmla="*/ 60511 w 431150"/>
              <a:gd name="connsiteY1" fmla="*/ 435556 h 446091"/>
              <a:gd name="connsiteX2" fmla="*/ 370649 w 431150"/>
              <a:gd name="connsiteY2" fmla="*/ 435556 h 446091"/>
              <a:gd name="connsiteX3" fmla="*/ 420615 w 431150"/>
              <a:gd name="connsiteY3" fmla="*/ 385470 h 446091"/>
              <a:gd name="connsiteX4" fmla="*/ 420615 w 431150"/>
              <a:gd name="connsiteY4" fmla="*/ 60734 h 446091"/>
              <a:gd name="connsiteX5" fmla="*/ 370649 w 431150"/>
              <a:gd name="connsiteY5" fmla="*/ 10534 h 446091"/>
              <a:gd name="connsiteX6" fmla="*/ 60511 w 431150"/>
              <a:gd name="connsiteY6" fmla="*/ 10534 h 446091"/>
              <a:gd name="connsiteX7" fmla="*/ 10534 w 431150"/>
              <a:gd name="connsiteY7" fmla="*/ 60734 h 446091"/>
              <a:gd name="connsiteX8" fmla="*/ 10534 w 431150"/>
              <a:gd name="connsiteY8" fmla="*/ 385470 h 4460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31150" h="446091">
                <a:moveTo>
                  <a:pt x="10534" y="385470"/>
                </a:moveTo>
                <a:cubicBezTo>
                  <a:pt x="10534" y="413195"/>
                  <a:pt x="32839" y="435556"/>
                  <a:pt x="60511" y="435556"/>
                </a:cubicBezTo>
                <a:lnTo>
                  <a:pt x="370649" y="435556"/>
                </a:lnTo>
                <a:cubicBezTo>
                  <a:pt x="398303" y="435556"/>
                  <a:pt x="420615" y="413195"/>
                  <a:pt x="420615" y="385470"/>
                </a:cubicBezTo>
                <a:lnTo>
                  <a:pt x="420615" y="60734"/>
                </a:lnTo>
                <a:cubicBezTo>
                  <a:pt x="420615" y="33005"/>
                  <a:pt x="398303" y="10534"/>
                  <a:pt x="370649" y="10534"/>
                </a:cubicBezTo>
                <a:lnTo>
                  <a:pt x="60511" y="10534"/>
                </a:lnTo>
                <a:cubicBezTo>
                  <a:pt x="32839" y="10534"/>
                  <a:pt x="10534" y="33005"/>
                  <a:pt x="10534" y="60734"/>
                </a:cubicBezTo>
                <a:lnTo>
                  <a:pt x="10534" y="38547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4200" y="3644900"/>
            <a:ext cx="457200" cy="698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6800" y="2209800"/>
            <a:ext cx="5321300" cy="1612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22300" y="533400"/>
            <a:ext cx="64389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38100" algn="l"/>
              </a:tabLst>
            </a:pPr>
            <a:r>
              <a:rPr lang="en-US" altLang="zh-CN" sz="3204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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最大堆的删除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取出根结点（最大值）元素，同时删除堆的一个结点。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39900" y="2565400"/>
            <a:ext cx="647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66800" y="3124200"/>
            <a:ext cx="6985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[2]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635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97100" y="3098800"/>
            <a:ext cx="647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[3]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54100" y="4165600"/>
            <a:ext cx="266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[4]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28800" y="37846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16100" y="4165600"/>
            <a:ext cx="266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[5]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14700" y="2451100"/>
            <a:ext cx="41783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736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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把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移至根</a:t>
            </a:r>
          </a:p>
          <a:p>
            <a:pPr>
              <a:lnSpc>
                <a:spcPts val="2100"/>
              </a:lnSpc>
              <a:tabLst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为了保持完全二叉树的结构特性，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14700" y="3048000"/>
            <a:ext cx="33655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53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移去的是该结点。</a:t>
            </a:r>
          </a:p>
          <a:p>
            <a:pPr>
              <a:lnSpc>
                <a:spcPts val="1600"/>
              </a:lnSpc>
              <a:tabLst>
                <a:tab pos="15367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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找出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的较大的孩子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0" y="25400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19900" y="3263900"/>
            <a:ext cx="2413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99400" y="3263900"/>
            <a:ext cx="2413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16800" y="3187700"/>
            <a:ext cx="1270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92200" y="37973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36700" y="31750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14700" y="5232400"/>
            <a:ext cx="2070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17575" y="201675"/>
            <a:ext cx="25400" cy="6526148"/>
          </a:xfrm>
          <a:custGeom>
            <a:avLst/>
            <a:gdLst>
              <a:gd name="connsiteX0" fmla="*/ 6350 w 25400"/>
              <a:gd name="connsiteY0" fmla="*/ 6350 h 6526148"/>
              <a:gd name="connsiteX1" fmla="*/ 6350 w 25400"/>
              <a:gd name="connsiteY1" fmla="*/ 6519799 h 6526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6526148">
                <a:moveTo>
                  <a:pt x="6350" y="6350"/>
                </a:moveTo>
                <a:lnTo>
                  <a:pt x="6350" y="651979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61450" y="201675"/>
            <a:ext cx="25400" cy="6526148"/>
          </a:xfrm>
          <a:custGeom>
            <a:avLst/>
            <a:gdLst>
              <a:gd name="connsiteX0" fmla="*/ 6350 w 25400"/>
              <a:gd name="connsiteY0" fmla="*/ 6350 h 6526148"/>
              <a:gd name="connsiteX1" fmla="*/ 6350 w 25400"/>
              <a:gd name="connsiteY1" fmla="*/ 6519799 h 6526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6526148">
                <a:moveTo>
                  <a:pt x="6350" y="6350"/>
                </a:moveTo>
                <a:lnTo>
                  <a:pt x="6350" y="651979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11225" y="208025"/>
            <a:ext cx="8169275" cy="25400"/>
          </a:xfrm>
          <a:custGeom>
            <a:avLst/>
            <a:gdLst>
              <a:gd name="connsiteX0" fmla="*/ 6350 w 8169275"/>
              <a:gd name="connsiteY0" fmla="*/ 6350 h 25400"/>
              <a:gd name="connsiteX1" fmla="*/ 8162925 w 816927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69275" h="25400">
                <a:moveTo>
                  <a:pt x="6350" y="6350"/>
                </a:moveTo>
                <a:lnTo>
                  <a:pt x="81629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11225" y="6708775"/>
            <a:ext cx="8169275" cy="25400"/>
          </a:xfrm>
          <a:custGeom>
            <a:avLst/>
            <a:gdLst>
              <a:gd name="connsiteX0" fmla="*/ 6350 w 8169275"/>
              <a:gd name="connsiteY0" fmla="*/ 6350 h 25400"/>
              <a:gd name="connsiteX1" fmla="*/ 8162925 w 816927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69275" h="25400">
                <a:moveTo>
                  <a:pt x="6350" y="6350"/>
                </a:moveTo>
                <a:lnTo>
                  <a:pt x="81629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90600" y="241300"/>
            <a:ext cx="393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DeleteMax(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MaxHeap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5080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635000"/>
            <a:ext cx="7340600" cy="379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27000" algn="l"/>
                <a:tab pos="139700" algn="l"/>
                <a:tab pos="673100" algn="l"/>
                <a:tab pos="685800" algn="l"/>
                <a:tab pos="1206500" algn="l"/>
              </a:tabLst>
            </a:pP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从最大堆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中取出键值为最大的元素，并删除一个结点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127000" algn="l"/>
                <a:tab pos="139700" algn="l"/>
                <a:tab pos="673100" algn="l"/>
                <a:tab pos="685800" algn="l"/>
                <a:tab pos="1206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Parent,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Child;</a:t>
            </a:r>
          </a:p>
          <a:p>
            <a:pPr>
              <a:lnSpc>
                <a:spcPts val="2100"/>
              </a:lnSpc>
              <a:tabLst>
                <a:tab pos="127000" algn="l"/>
                <a:tab pos="139700" algn="l"/>
                <a:tab pos="673100" algn="l"/>
                <a:tab pos="685800" algn="l"/>
                <a:tab pos="1206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MaxItem,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temp;</a:t>
            </a:r>
          </a:p>
          <a:p>
            <a:pPr>
              <a:lnSpc>
                <a:spcPts val="2100"/>
              </a:lnSpc>
              <a:tabLst>
                <a:tab pos="127000" algn="l"/>
                <a:tab pos="139700" algn="l"/>
                <a:tab pos="673100" algn="l"/>
                <a:tab pos="685800" algn="l"/>
                <a:tab pos="1206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IsEmpty(H)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200"/>
              </a:lnSpc>
              <a:tabLst>
                <a:tab pos="127000" algn="l"/>
                <a:tab pos="139700" algn="l"/>
                <a:tab pos="673100" algn="l"/>
                <a:tab pos="685800" algn="l"/>
                <a:tab pos="12065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printf("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最大堆已为空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");</a:t>
            </a:r>
          </a:p>
          <a:p>
            <a:pPr>
              <a:lnSpc>
                <a:spcPts val="2100"/>
              </a:lnSpc>
              <a:tabLst>
                <a:tab pos="127000" algn="l"/>
                <a:tab pos="139700" algn="l"/>
                <a:tab pos="673100" algn="l"/>
                <a:tab pos="685800" algn="l"/>
                <a:tab pos="12065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100"/>
              </a:lnSpc>
              <a:tabLst>
                <a:tab pos="127000" algn="l"/>
                <a:tab pos="139700" algn="l"/>
                <a:tab pos="673100" algn="l"/>
                <a:tab pos="685800" algn="l"/>
                <a:tab pos="1206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200"/>
              </a:lnSpc>
              <a:tabLst>
                <a:tab pos="127000" algn="l"/>
                <a:tab pos="139700" algn="l"/>
                <a:tab pos="673100" algn="l"/>
                <a:tab pos="685800" algn="l"/>
                <a:tab pos="1206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MaxItem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H-&gt;Elements[1];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取出根结点最大值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127000" algn="l"/>
                <a:tab pos="139700" algn="l"/>
                <a:tab pos="673100" algn="l"/>
                <a:tab pos="685800" algn="l"/>
                <a:tab pos="1206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用最大堆中最后一个元素从根结点开始向上过滤下层结点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127000" algn="l"/>
                <a:tab pos="139700" algn="l"/>
                <a:tab pos="673100" algn="l"/>
                <a:tab pos="685800" algn="l"/>
                <a:tab pos="12065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temp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H-&gt;Elements[H-&gt;Size--];</a:t>
            </a:r>
          </a:p>
          <a:p>
            <a:pPr>
              <a:lnSpc>
                <a:spcPts val="2100"/>
              </a:lnSpc>
              <a:tabLst>
                <a:tab pos="127000" algn="l"/>
                <a:tab pos="139700" algn="l"/>
                <a:tab pos="673100" algn="l"/>
                <a:tab pos="685800" algn="l"/>
                <a:tab pos="1206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Parent=1;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Parent*2&lt;=H-&gt;Size;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Parent=Child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127000" algn="l"/>
                <a:tab pos="139700" algn="l"/>
                <a:tab pos="673100" algn="l"/>
                <a:tab pos="685800" algn="l"/>
                <a:tab pos="1206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Child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Parent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2;</a:t>
            </a:r>
          </a:p>
          <a:p>
            <a:pPr>
              <a:lnSpc>
                <a:spcPts val="2100"/>
              </a:lnSpc>
              <a:tabLst>
                <a:tab pos="127000" algn="l"/>
                <a:tab pos="139700" algn="l"/>
                <a:tab pos="673100" algn="l"/>
                <a:tab pos="685800" algn="l"/>
                <a:tab pos="12065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(Child!=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H-&gt;Size)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&amp;&amp;</a:t>
            </a:r>
          </a:p>
          <a:p>
            <a:pPr>
              <a:lnSpc>
                <a:spcPts val="2100"/>
              </a:lnSpc>
              <a:tabLst>
                <a:tab pos="127000" algn="l"/>
                <a:tab pos="139700" algn="l"/>
                <a:tab pos="673100" algn="l"/>
                <a:tab pos="685800" algn="l"/>
                <a:tab pos="1206500" algn="l"/>
              </a:tabLst>
            </a:pPr>
            <a:r>
              <a:rPr lang="en-US" altLang="zh-CN" dirty="0" smtClean="0"/>
              <a:t>			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(H-&gt;Elements[Child]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H-&gt;Elements[Child+1])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89200" y="4356100"/>
            <a:ext cx="1092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Child++;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60800" y="4343400"/>
            <a:ext cx="4025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2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Child</a:t>
            </a:r>
            <a:r>
              <a:rPr lang="en-US" altLang="zh-CN" sz="1802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指向左右子结点的较大者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4622800"/>
            <a:ext cx="5321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temp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H-&gt;Elements[Child]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break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70100" y="4902200"/>
            <a:ext cx="546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82900" y="4889500"/>
            <a:ext cx="3200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移动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temp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元素到下一层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5207000"/>
            <a:ext cx="70866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46100" algn="l"/>
                <a:tab pos="1498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H-&gt;Elements[Parent]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H-&gt;Elements[Child];</a:t>
            </a:r>
          </a:p>
          <a:p>
            <a:pPr>
              <a:lnSpc>
                <a:spcPts val="2100"/>
              </a:lnSpc>
              <a:tabLst>
                <a:tab pos="546100" algn="l"/>
                <a:tab pos="149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546100" algn="l"/>
                <a:tab pos="14986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H-&gt;Elements[Parent]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temp;</a:t>
            </a:r>
          </a:p>
          <a:p>
            <a:pPr>
              <a:lnSpc>
                <a:spcPts val="2100"/>
              </a:lnSpc>
              <a:tabLst>
                <a:tab pos="546100" algn="l"/>
                <a:tab pos="1498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MaxItem;</a:t>
            </a:r>
          </a:p>
          <a:p>
            <a:pPr>
              <a:lnSpc>
                <a:spcPts val="2100"/>
              </a:lnSpc>
              <a:tabLst>
                <a:tab pos="546100" algn="l"/>
                <a:tab pos="14986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1054100"/>
            <a:ext cx="8394700" cy="1193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09600" y="508000"/>
            <a:ext cx="381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204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93800" y="609600"/>
            <a:ext cx="1828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最大堆的建立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1384300"/>
            <a:ext cx="7950200" cy="322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76200" algn="l"/>
                <a:tab pos="317500" algn="l"/>
                <a:tab pos="571500" algn="l"/>
                <a:tab pos="584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建立最大堆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：将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已经存在的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个元素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按最大堆的要求存放在</a:t>
            </a:r>
          </a:p>
          <a:p>
            <a:pPr>
              <a:lnSpc>
                <a:spcPts val="2700"/>
              </a:lnSpc>
              <a:tabLst>
                <a:tab pos="76200" algn="l"/>
                <a:tab pos="317500" algn="l"/>
                <a:tab pos="571500" algn="l"/>
                <a:tab pos="5842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一个一维数组中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76200" algn="l"/>
                <a:tab pos="317500" algn="l"/>
                <a:tab pos="571500" algn="l"/>
                <a:tab pos="584200" algn="l"/>
              </a:tabLst>
            </a:pPr>
            <a:r>
              <a:rPr lang="en-US" altLang="zh-CN" dirty="0" smtClean="0"/>
              <a:t>				</a:t>
            </a:r>
            <a:r>
              <a:rPr lang="en-US" altLang="zh-CN" sz="2006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 sz="2006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通过插入操作，将</a:t>
            </a:r>
            <a:r>
              <a:rPr lang="en-US" altLang="zh-CN" sz="200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个元素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一个个相继插入到一个初</a:t>
            </a:r>
          </a:p>
          <a:p>
            <a:pPr>
              <a:lnSpc>
                <a:spcPts val="2400"/>
              </a:lnSpc>
              <a:tabLst>
                <a:tab pos="76200" algn="l"/>
                <a:tab pos="317500" algn="l"/>
                <a:tab pos="571500" algn="l"/>
                <a:tab pos="584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始为空的堆中去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，其时间代价最大为</a:t>
            </a:r>
            <a:r>
              <a:rPr lang="en-US" altLang="zh-CN" sz="2004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O(N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logN)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76200" algn="l"/>
                <a:tab pos="317500" algn="l"/>
                <a:tab pos="571500" algn="l"/>
                <a:tab pos="5842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方法</a:t>
            </a:r>
            <a:r>
              <a:rPr lang="en-US" altLang="zh-CN" sz="2004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线性时间复杂度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下建立最大堆。</a:t>
            </a:r>
          </a:p>
          <a:p>
            <a:pPr>
              <a:lnSpc>
                <a:spcPts val="2400"/>
              </a:lnSpc>
              <a:tabLst>
                <a:tab pos="76200" algn="l"/>
                <a:tab pos="317500" algn="l"/>
                <a:tab pos="571500" algn="l"/>
                <a:tab pos="5842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）将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个元素按输入顺序存入，先满足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完全二叉树的结构特性</a:t>
            </a:r>
          </a:p>
          <a:p>
            <a:pPr>
              <a:lnSpc>
                <a:spcPts val="3000"/>
              </a:lnSpc>
              <a:tabLst>
                <a:tab pos="76200" algn="l"/>
                <a:tab pos="317500" algn="l"/>
                <a:tab pos="571500" algn="l"/>
                <a:tab pos="5842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）调整各结点位置，以满足最大堆的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有序特性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300" y="1409700"/>
            <a:ext cx="7175500" cy="3035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587500" y="32766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0" y="32639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0" y="32639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89200" y="40767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0" y="1600200"/>
            <a:ext cx="2692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18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当前考虑结点</a:t>
            </a:r>
            <a:r>
              <a:rPr lang="en-US" altLang="zh-CN" sz="18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当前考虑结点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95500" y="26289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52800" y="19431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55900" y="32766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11500" y="40894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02100" y="32766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4076700"/>
            <a:ext cx="165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44600" y="40894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30400" y="4064000"/>
            <a:ext cx="800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60900" y="2019300"/>
            <a:ext cx="15494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当前考虑结点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77800" algn="l"/>
              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914400"/>
            <a:ext cx="7899400" cy="3746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743200" y="28448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09800" y="34671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92300" y="43053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03600" y="34925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70500" y="28067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37100" y="34798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43600" y="34798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62700" y="1689100"/>
            <a:ext cx="137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当前考虑结点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00500" y="21590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52700" y="42672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98800" y="43180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59200" y="42926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70500" y="28194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37100" y="34798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95800" y="42926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1460500"/>
            <a:ext cx="137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当前考虑结点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52700" y="42799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05400" y="1092200"/>
            <a:ext cx="1371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当前考虑结点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81300" y="28321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09800" y="34671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13200" y="21463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70302" y="1008633"/>
            <a:ext cx="863346" cy="470788"/>
          </a:xfrm>
          <a:custGeom>
            <a:avLst/>
            <a:gdLst>
              <a:gd name="connsiteX0" fmla="*/ 856995 w 863346"/>
              <a:gd name="connsiteY0" fmla="*/ 6350 h 470788"/>
              <a:gd name="connsiteX1" fmla="*/ 6350 w 863346"/>
              <a:gd name="connsiteY1" fmla="*/ 464438 h 470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63346" h="470788">
                <a:moveTo>
                  <a:pt x="856995" y="6350"/>
                </a:moveTo>
                <a:lnTo>
                  <a:pt x="6350" y="46443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88182" y="636651"/>
            <a:ext cx="483997" cy="492505"/>
          </a:xfrm>
          <a:custGeom>
            <a:avLst/>
            <a:gdLst>
              <a:gd name="connsiteX0" fmla="*/ 6350 w 483997"/>
              <a:gd name="connsiteY0" fmla="*/ 246252 h 492505"/>
              <a:gd name="connsiteX1" fmla="*/ 241935 w 483997"/>
              <a:gd name="connsiteY1" fmla="*/ 6350 h 492505"/>
              <a:gd name="connsiteX2" fmla="*/ 477647 w 483997"/>
              <a:gd name="connsiteY2" fmla="*/ 246252 h 492505"/>
              <a:gd name="connsiteX3" fmla="*/ 241935 w 483997"/>
              <a:gd name="connsiteY3" fmla="*/ 486156 h 492505"/>
              <a:gd name="connsiteX4" fmla="*/ 6350 w 483997"/>
              <a:gd name="connsiteY4" fmla="*/ 246252 h 4925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3997" h="492505">
                <a:moveTo>
                  <a:pt x="6350" y="246252"/>
                </a:moveTo>
                <a:cubicBezTo>
                  <a:pt x="6350" y="113665"/>
                  <a:pt x="111760" y="6350"/>
                  <a:pt x="241935" y="6350"/>
                </a:cubicBezTo>
                <a:cubicBezTo>
                  <a:pt x="372110" y="6350"/>
                  <a:pt x="477647" y="113665"/>
                  <a:pt x="477647" y="246252"/>
                </a:cubicBezTo>
                <a:cubicBezTo>
                  <a:pt x="477647" y="378713"/>
                  <a:pt x="372110" y="486156"/>
                  <a:pt x="241935" y="486156"/>
                </a:cubicBezTo>
                <a:cubicBezTo>
                  <a:pt x="111760" y="486156"/>
                  <a:pt x="6350" y="378713"/>
                  <a:pt x="6350" y="2462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21611" y="1323086"/>
            <a:ext cx="484123" cy="492505"/>
          </a:xfrm>
          <a:custGeom>
            <a:avLst/>
            <a:gdLst>
              <a:gd name="connsiteX0" fmla="*/ 6350 w 484123"/>
              <a:gd name="connsiteY0" fmla="*/ 246252 h 492505"/>
              <a:gd name="connsiteX1" fmla="*/ 242061 w 484123"/>
              <a:gd name="connsiteY1" fmla="*/ 6350 h 492505"/>
              <a:gd name="connsiteX2" fmla="*/ 477773 w 484123"/>
              <a:gd name="connsiteY2" fmla="*/ 246252 h 492505"/>
              <a:gd name="connsiteX3" fmla="*/ 242061 w 484123"/>
              <a:gd name="connsiteY3" fmla="*/ 486156 h 492505"/>
              <a:gd name="connsiteX4" fmla="*/ 6350 w 484123"/>
              <a:gd name="connsiteY4" fmla="*/ 246252 h 4925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4123" h="492505">
                <a:moveTo>
                  <a:pt x="6350" y="246252"/>
                </a:moveTo>
                <a:cubicBezTo>
                  <a:pt x="6350" y="113791"/>
                  <a:pt x="111886" y="6350"/>
                  <a:pt x="242061" y="6350"/>
                </a:cubicBezTo>
                <a:cubicBezTo>
                  <a:pt x="372236" y="6350"/>
                  <a:pt x="477773" y="113791"/>
                  <a:pt x="477773" y="246252"/>
                </a:cubicBezTo>
                <a:cubicBezTo>
                  <a:pt x="477773" y="378713"/>
                  <a:pt x="372236" y="486156"/>
                  <a:pt x="242061" y="486156"/>
                </a:cubicBezTo>
                <a:cubicBezTo>
                  <a:pt x="111886" y="486156"/>
                  <a:pt x="6350" y="378713"/>
                  <a:pt x="6350" y="2462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53337" y="1992883"/>
            <a:ext cx="483946" cy="492505"/>
          </a:xfrm>
          <a:custGeom>
            <a:avLst/>
            <a:gdLst>
              <a:gd name="connsiteX0" fmla="*/ 6350 w 483946"/>
              <a:gd name="connsiteY0" fmla="*/ 246252 h 492505"/>
              <a:gd name="connsiteX1" fmla="*/ 242011 w 483946"/>
              <a:gd name="connsiteY1" fmla="*/ 6350 h 492505"/>
              <a:gd name="connsiteX2" fmla="*/ 477596 w 483946"/>
              <a:gd name="connsiteY2" fmla="*/ 246252 h 492505"/>
              <a:gd name="connsiteX3" fmla="*/ 242011 w 483946"/>
              <a:gd name="connsiteY3" fmla="*/ 486155 h 492505"/>
              <a:gd name="connsiteX4" fmla="*/ 6350 w 483946"/>
              <a:gd name="connsiteY4" fmla="*/ 246252 h 4925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3946" h="492505">
                <a:moveTo>
                  <a:pt x="6350" y="246252"/>
                </a:moveTo>
                <a:cubicBezTo>
                  <a:pt x="6350" y="113664"/>
                  <a:pt x="111861" y="6350"/>
                  <a:pt x="242011" y="6350"/>
                </a:cubicBezTo>
                <a:cubicBezTo>
                  <a:pt x="372186" y="6350"/>
                  <a:pt x="477596" y="113664"/>
                  <a:pt x="477596" y="246252"/>
                </a:cubicBezTo>
                <a:cubicBezTo>
                  <a:pt x="477596" y="378714"/>
                  <a:pt x="372186" y="486155"/>
                  <a:pt x="242011" y="486155"/>
                </a:cubicBezTo>
                <a:cubicBezTo>
                  <a:pt x="111861" y="486155"/>
                  <a:pt x="6350" y="378714"/>
                  <a:pt x="6350" y="2462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31366" y="1765680"/>
            <a:ext cx="312674" cy="288543"/>
          </a:xfrm>
          <a:custGeom>
            <a:avLst/>
            <a:gdLst>
              <a:gd name="connsiteX0" fmla="*/ 306323 w 312674"/>
              <a:gd name="connsiteY0" fmla="*/ 6350 h 288543"/>
              <a:gd name="connsiteX1" fmla="*/ 6350 w 312674"/>
              <a:gd name="connsiteY1" fmla="*/ 282194 h 2885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674" h="288543">
                <a:moveTo>
                  <a:pt x="306323" y="6350"/>
                </a:moveTo>
                <a:lnTo>
                  <a:pt x="6350" y="28219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7250" y="2806192"/>
            <a:ext cx="471297" cy="479932"/>
          </a:xfrm>
          <a:custGeom>
            <a:avLst/>
            <a:gdLst>
              <a:gd name="connsiteX0" fmla="*/ 0 w 471297"/>
              <a:gd name="connsiteY0" fmla="*/ 240029 h 479932"/>
              <a:gd name="connsiteX1" fmla="*/ 235648 w 471297"/>
              <a:gd name="connsiteY1" fmla="*/ 0 h 479932"/>
              <a:gd name="connsiteX2" fmla="*/ 471297 w 471297"/>
              <a:gd name="connsiteY2" fmla="*/ 240029 h 479932"/>
              <a:gd name="connsiteX3" fmla="*/ 235648 w 471297"/>
              <a:gd name="connsiteY3" fmla="*/ 479932 h 479932"/>
              <a:gd name="connsiteX4" fmla="*/ 0 w 471297"/>
              <a:gd name="connsiteY4" fmla="*/ 240029 h 4799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1297" h="479932">
                <a:moveTo>
                  <a:pt x="0" y="240029"/>
                </a:moveTo>
                <a:cubicBezTo>
                  <a:pt x="0" y="107441"/>
                  <a:pt x="105498" y="0"/>
                  <a:pt x="235648" y="0"/>
                </a:cubicBezTo>
                <a:cubicBezTo>
                  <a:pt x="365798" y="0"/>
                  <a:pt x="471297" y="107441"/>
                  <a:pt x="471297" y="240029"/>
                </a:cubicBezTo>
                <a:cubicBezTo>
                  <a:pt x="471297" y="372490"/>
                  <a:pt x="365798" y="479932"/>
                  <a:pt x="235648" y="479932"/>
                </a:cubicBezTo>
                <a:cubicBezTo>
                  <a:pt x="105498" y="479932"/>
                  <a:pt x="0" y="372490"/>
                  <a:pt x="0" y="240029"/>
                </a:cubicBezTo>
              </a:path>
            </a:pathLst>
          </a:custGeom>
          <a:solidFill>
            <a:srgbClr val="8da3d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0900" y="2799842"/>
            <a:ext cx="483997" cy="492632"/>
          </a:xfrm>
          <a:custGeom>
            <a:avLst/>
            <a:gdLst>
              <a:gd name="connsiteX0" fmla="*/ 6350 w 483997"/>
              <a:gd name="connsiteY0" fmla="*/ 246379 h 492632"/>
              <a:gd name="connsiteX1" fmla="*/ 241998 w 483997"/>
              <a:gd name="connsiteY1" fmla="*/ 6350 h 492632"/>
              <a:gd name="connsiteX2" fmla="*/ 477647 w 483997"/>
              <a:gd name="connsiteY2" fmla="*/ 246379 h 492632"/>
              <a:gd name="connsiteX3" fmla="*/ 241998 w 483997"/>
              <a:gd name="connsiteY3" fmla="*/ 486282 h 492632"/>
              <a:gd name="connsiteX4" fmla="*/ 6350 w 483997"/>
              <a:gd name="connsiteY4" fmla="*/ 246379 h 4926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3997" h="492632">
                <a:moveTo>
                  <a:pt x="6350" y="246379"/>
                </a:moveTo>
                <a:cubicBezTo>
                  <a:pt x="6350" y="113791"/>
                  <a:pt x="111848" y="6350"/>
                  <a:pt x="241998" y="6350"/>
                </a:cubicBezTo>
                <a:cubicBezTo>
                  <a:pt x="372148" y="6350"/>
                  <a:pt x="477647" y="113791"/>
                  <a:pt x="477647" y="246379"/>
                </a:cubicBezTo>
                <a:cubicBezTo>
                  <a:pt x="477647" y="378840"/>
                  <a:pt x="372148" y="486282"/>
                  <a:pt x="241998" y="486282"/>
                </a:cubicBezTo>
                <a:cubicBezTo>
                  <a:pt x="111848" y="486282"/>
                  <a:pt x="6350" y="378840"/>
                  <a:pt x="6350" y="24637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20063" y="2787014"/>
            <a:ext cx="471297" cy="479805"/>
          </a:xfrm>
          <a:custGeom>
            <a:avLst/>
            <a:gdLst>
              <a:gd name="connsiteX0" fmla="*/ 0 w 471297"/>
              <a:gd name="connsiteY0" fmla="*/ 239902 h 479805"/>
              <a:gd name="connsiteX1" fmla="*/ 235711 w 471297"/>
              <a:gd name="connsiteY1" fmla="*/ 0 h 479805"/>
              <a:gd name="connsiteX2" fmla="*/ 471297 w 471297"/>
              <a:gd name="connsiteY2" fmla="*/ 239902 h 479805"/>
              <a:gd name="connsiteX3" fmla="*/ 235711 w 471297"/>
              <a:gd name="connsiteY3" fmla="*/ 479806 h 479805"/>
              <a:gd name="connsiteX4" fmla="*/ 0 w 471297"/>
              <a:gd name="connsiteY4" fmla="*/ 239902 h 4798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1297" h="479805">
                <a:moveTo>
                  <a:pt x="0" y="239902"/>
                </a:moveTo>
                <a:cubicBezTo>
                  <a:pt x="0" y="107442"/>
                  <a:pt x="105536" y="0"/>
                  <a:pt x="235711" y="0"/>
                </a:cubicBezTo>
                <a:cubicBezTo>
                  <a:pt x="365886" y="0"/>
                  <a:pt x="471297" y="107442"/>
                  <a:pt x="471297" y="239902"/>
                </a:cubicBezTo>
                <a:cubicBezTo>
                  <a:pt x="471297" y="372491"/>
                  <a:pt x="365886" y="479806"/>
                  <a:pt x="235711" y="479806"/>
                </a:cubicBezTo>
                <a:cubicBezTo>
                  <a:pt x="105536" y="479806"/>
                  <a:pt x="0" y="372491"/>
                  <a:pt x="0" y="239902"/>
                </a:cubicBezTo>
              </a:path>
            </a:pathLst>
          </a:custGeom>
          <a:solidFill>
            <a:srgbClr val="8da3d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13713" y="2780664"/>
            <a:ext cx="483997" cy="492505"/>
          </a:xfrm>
          <a:custGeom>
            <a:avLst/>
            <a:gdLst>
              <a:gd name="connsiteX0" fmla="*/ 6350 w 483997"/>
              <a:gd name="connsiteY0" fmla="*/ 246252 h 492505"/>
              <a:gd name="connsiteX1" fmla="*/ 242061 w 483997"/>
              <a:gd name="connsiteY1" fmla="*/ 6350 h 492505"/>
              <a:gd name="connsiteX2" fmla="*/ 477647 w 483997"/>
              <a:gd name="connsiteY2" fmla="*/ 246252 h 492505"/>
              <a:gd name="connsiteX3" fmla="*/ 242061 w 483997"/>
              <a:gd name="connsiteY3" fmla="*/ 486156 h 492505"/>
              <a:gd name="connsiteX4" fmla="*/ 6350 w 483997"/>
              <a:gd name="connsiteY4" fmla="*/ 246252 h 4925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3997" h="492505">
                <a:moveTo>
                  <a:pt x="6350" y="246252"/>
                </a:moveTo>
                <a:cubicBezTo>
                  <a:pt x="6350" y="113792"/>
                  <a:pt x="111886" y="6350"/>
                  <a:pt x="242061" y="6350"/>
                </a:cubicBezTo>
                <a:cubicBezTo>
                  <a:pt x="372236" y="6350"/>
                  <a:pt x="477647" y="113792"/>
                  <a:pt x="477647" y="246252"/>
                </a:cubicBezTo>
                <a:cubicBezTo>
                  <a:pt x="477647" y="378841"/>
                  <a:pt x="372236" y="486156"/>
                  <a:pt x="242061" y="486156"/>
                </a:cubicBezTo>
                <a:cubicBezTo>
                  <a:pt x="111886" y="486156"/>
                  <a:pt x="6350" y="378841"/>
                  <a:pt x="6350" y="2462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72248" y="2457323"/>
            <a:ext cx="155155" cy="361695"/>
          </a:xfrm>
          <a:custGeom>
            <a:avLst/>
            <a:gdLst>
              <a:gd name="connsiteX0" fmla="*/ 148805 w 155155"/>
              <a:gd name="connsiteY0" fmla="*/ 6350 h 361695"/>
              <a:gd name="connsiteX1" fmla="*/ 6350 w 155155"/>
              <a:gd name="connsiteY1" fmla="*/ 355345 h 3616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5155" h="361695">
                <a:moveTo>
                  <a:pt x="148805" y="6350"/>
                </a:moveTo>
                <a:lnTo>
                  <a:pt x="6350" y="35534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74724" y="2457323"/>
            <a:ext cx="155067" cy="361695"/>
          </a:xfrm>
          <a:custGeom>
            <a:avLst/>
            <a:gdLst>
              <a:gd name="connsiteX0" fmla="*/ 6350 w 155067"/>
              <a:gd name="connsiteY0" fmla="*/ 6350 h 361695"/>
              <a:gd name="connsiteX1" fmla="*/ 148716 w 155067"/>
              <a:gd name="connsiteY1" fmla="*/ 355345 h 3616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5067" h="361695">
                <a:moveTo>
                  <a:pt x="6350" y="6350"/>
                </a:moveTo>
                <a:lnTo>
                  <a:pt x="148716" y="35534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61819" y="1991486"/>
            <a:ext cx="483997" cy="492633"/>
          </a:xfrm>
          <a:custGeom>
            <a:avLst/>
            <a:gdLst>
              <a:gd name="connsiteX0" fmla="*/ 6350 w 483997"/>
              <a:gd name="connsiteY0" fmla="*/ 246380 h 492633"/>
              <a:gd name="connsiteX1" fmla="*/ 242061 w 483997"/>
              <a:gd name="connsiteY1" fmla="*/ 6350 h 492633"/>
              <a:gd name="connsiteX2" fmla="*/ 477647 w 483997"/>
              <a:gd name="connsiteY2" fmla="*/ 246380 h 492633"/>
              <a:gd name="connsiteX3" fmla="*/ 242061 w 483997"/>
              <a:gd name="connsiteY3" fmla="*/ 486283 h 492633"/>
              <a:gd name="connsiteX4" fmla="*/ 6350 w 483997"/>
              <a:gd name="connsiteY4" fmla="*/ 246380 h 492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3997" h="492633">
                <a:moveTo>
                  <a:pt x="6350" y="246380"/>
                </a:moveTo>
                <a:cubicBezTo>
                  <a:pt x="6350" y="113792"/>
                  <a:pt x="111886" y="6350"/>
                  <a:pt x="242061" y="6350"/>
                </a:cubicBezTo>
                <a:cubicBezTo>
                  <a:pt x="372110" y="6350"/>
                  <a:pt x="477647" y="113792"/>
                  <a:pt x="477647" y="246380"/>
                </a:cubicBezTo>
                <a:cubicBezTo>
                  <a:pt x="477647" y="378841"/>
                  <a:pt x="372110" y="486283"/>
                  <a:pt x="242061" y="486283"/>
                </a:cubicBezTo>
                <a:cubicBezTo>
                  <a:pt x="111886" y="486283"/>
                  <a:pt x="6350" y="378841"/>
                  <a:pt x="6350" y="24638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65782" y="2804922"/>
            <a:ext cx="471297" cy="479932"/>
          </a:xfrm>
          <a:custGeom>
            <a:avLst/>
            <a:gdLst>
              <a:gd name="connsiteX0" fmla="*/ 0 w 471297"/>
              <a:gd name="connsiteY0" fmla="*/ 240029 h 479932"/>
              <a:gd name="connsiteX1" fmla="*/ 235585 w 471297"/>
              <a:gd name="connsiteY1" fmla="*/ 0 h 479932"/>
              <a:gd name="connsiteX2" fmla="*/ 471297 w 471297"/>
              <a:gd name="connsiteY2" fmla="*/ 240029 h 479932"/>
              <a:gd name="connsiteX3" fmla="*/ 235585 w 471297"/>
              <a:gd name="connsiteY3" fmla="*/ 479932 h 479932"/>
              <a:gd name="connsiteX4" fmla="*/ 0 w 471297"/>
              <a:gd name="connsiteY4" fmla="*/ 240029 h 4799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1297" h="479932">
                <a:moveTo>
                  <a:pt x="0" y="240029"/>
                </a:moveTo>
                <a:cubicBezTo>
                  <a:pt x="0" y="107442"/>
                  <a:pt x="105410" y="0"/>
                  <a:pt x="235585" y="0"/>
                </a:cubicBezTo>
                <a:cubicBezTo>
                  <a:pt x="365760" y="0"/>
                  <a:pt x="471297" y="107442"/>
                  <a:pt x="471297" y="240029"/>
                </a:cubicBezTo>
                <a:cubicBezTo>
                  <a:pt x="471297" y="372491"/>
                  <a:pt x="365760" y="479932"/>
                  <a:pt x="235585" y="479932"/>
                </a:cubicBezTo>
                <a:cubicBezTo>
                  <a:pt x="105410" y="479932"/>
                  <a:pt x="0" y="372491"/>
                  <a:pt x="0" y="240029"/>
                </a:cubicBezTo>
              </a:path>
            </a:pathLst>
          </a:custGeom>
          <a:solidFill>
            <a:srgbClr val="8da3d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59432" y="2798572"/>
            <a:ext cx="483997" cy="492632"/>
          </a:xfrm>
          <a:custGeom>
            <a:avLst/>
            <a:gdLst>
              <a:gd name="connsiteX0" fmla="*/ 6350 w 483997"/>
              <a:gd name="connsiteY0" fmla="*/ 246379 h 492632"/>
              <a:gd name="connsiteX1" fmla="*/ 241935 w 483997"/>
              <a:gd name="connsiteY1" fmla="*/ 6350 h 492632"/>
              <a:gd name="connsiteX2" fmla="*/ 477647 w 483997"/>
              <a:gd name="connsiteY2" fmla="*/ 246379 h 492632"/>
              <a:gd name="connsiteX3" fmla="*/ 241935 w 483997"/>
              <a:gd name="connsiteY3" fmla="*/ 486282 h 492632"/>
              <a:gd name="connsiteX4" fmla="*/ 6350 w 483997"/>
              <a:gd name="connsiteY4" fmla="*/ 246379 h 4926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3997" h="492632">
                <a:moveTo>
                  <a:pt x="6350" y="246379"/>
                </a:moveTo>
                <a:cubicBezTo>
                  <a:pt x="6350" y="113792"/>
                  <a:pt x="111760" y="6350"/>
                  <a:pt x="241935" y="6350"/>
                </a:cubicBezTo>
                <a:cubicBezTo>
                  <a:pt x="372110" y="6350"/>
                  <a:pt x="477647" y="113792"/>
                  <a:pt x="477647" y="246379"/>
                </a:cubicBezTo>
                <a:cubicBezTo>
                  <a:pt x="477647" y="378841"/>
                  <a:pt x="372110" y="486282"/>
                  <a:pt x="241935" y="486282"/>
                </a:cubicBezTo>
                <a:cubicBezTo>
                  <a:pt x="111760" y="486282"/>
                  <a:pt x="6350" y="378841"/>
                  <a:pt x="6350" y="24637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28595" y="2785745"/>
            <a:ext cx="471297" cy="479805"/>
          </a:xfrm>
          <a:custGeom>
            <a:avLst/>
            <a:gdLst>
              <a:gd name="connsiteX0" fmla="*/ 0 w 471297"/>
              <a:gd name="connsiteY0" fmla="*/ 239902 h 479805"/>
              <a:gd name="connsiteX1" fmla="*/ 235711 w 471297"/>
              <a:gd name="connsiteY1" fmla="*/ 0 h 479805"/>
              <a:gd name="connsiteX2" fmla="*/ 471297 w 471297"/>
              <a:gd name="connsiteY2" fmla="*/ 239902 h 479805"/>
              <a:gd name="connsiteX3" fmla="*/ 235711 w 471297"/>
              <a:gd name="connsiteY3" fmla="*/ 479805 h 479805"/>
              <a:gd name="connsiteX4" fmla="*/ 0 w 471297"/>
              <a:gd name="connsiteY4" fmla="*/ 239902 h 4798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1297" h="479805">
                <a:moveTo>
                  <a:pt x="0" y="239902"/>
                </a:moveTo>
                <a:cubicBezTo>
                  <a:pt x="0" y="107441"/>
                  <a:pt x="105536" y="0"/>
                  <a:pt x="235711" y="0"/>
                </a:cubicBezTo>
                <a:cubicBezTo>
                  <a:pt x="365759" y="0"/>
                  <a:pt x="471297" y="107441"/>
                  <a:pt x="471297" y="239902"/>
                </a:cubicBezTo>
                <a:cubicBezTo>
                  <a:pt x="471297" y="372363"/>
                  <a:pt x="365759" y="479805"/>
                  <a:pt x="235711" y="479805"/>
                </a:cubicBezTo>
                <a:cubicBezTo>
                  <a:pt x="105536" y="479805"/>
                  <a:pt x="0" y="372363"/>
                  <a:pt x="0" y="239902"/>
                </a:cubicBezTo>
              </a:path>
            </a:pathLst>
          </a:custGeom>
          <a:solidFill>
            <a:srgbClr val="8fa5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22245" y="2779395"/>
            <a:ext cx="483997" cy="492505"/>
          </a:xfrm>
          <a:custGeom>
            <a:avLst/>
            <a:gdLst>
              <a:gd name="connsiteX0" fmla="*/ 6350 w 483997"/>
              <a:gd name="connsiteY0" fmla="*/ 246252 h 492505"/>
              <a:gd name="connsiteX1" fmla="*/ 242061 w 483997"/>
              <a:gd name="connsiteY1" fmla="*/ 6350 h 492505"/>
              <a:gd name="connsiteX2" fmla="*/ 477647 w 483997"/>
              <a:gd name="connsiteY2" fmla="*/ 246252 h 492505"/>
              <a:gd name="connsiteX3" fmla="*/ 242061 w 483997"/>
              <a:gd name="connsiteY3" fmla="*/ 486155 h 492505"/>
              <a:gd name="connsiteX4" fmla="*/ 6350 w 483997"/>
              <a:gd name="connsiteY4" fmla="*/ 246252 h 4925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3997" h="492505">
                <a:moveTo>
                  <a:pt x="6350" y="246252"/>
                </a:moveTo>
                <a:cubicBezTo>
                  <a:pt x="6350" y="113791"/>
                  <a:pt x="111886" y="6350"/>
                  <a:pt x="242061" y="6350"/>
                </a:cubicBezTo>
                <a:cubicBezTo>
                  <a:pt x="372109" y="6350"/>
                  <a:pt x="477647" y="113791"/>
                  <a:pt x="477647" y="246252"/>
                </a:cubicBezTo>
                <a:cubicBezTo>
                  <a:pt x="477647" y="378713"/>
                  <a:pt x="372109" y="486155"/>
                  <a:pt x="242061" y="486155"/>
                </a:cubicBezTo>
                <a:cubicBezTo>
                  <a:pt x="111886" y="486155"/>
                  <a:pt x="6350" y="378713"/>
                  <a:pt x="6350" y="2462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80742" y="2456052"/>
            <a:ext cx="155067" cy="361695"/>
          </a:xfrm>
          <a:custGeom>
            <a:avLst/>
            <a:gdLst>
              <a:gd name="connsiteX0" fmla="*/ 148716 w 155067"/>
              <a:gd name="connsiteY0" fmla="*/ 6350 h 361695"/>
              <a:gd name="connsiteX1" fmla="*/ 6350 w 155067"/>
              <a:gd name="connsiteY1" fmla="*/ 355345 h 3616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5067" h="361695">
                <a:moveTo>
                  <a:pt x="148716" y="6350"/>
                </a:moveTo>
                <a:lnTo>
                  <a:pt x="6350" y="35534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83129" y="2456052"/>
            <a:ext cx="155194" cy="361695"/>
          </a:xfrm>
          <a:custGeom>
            <a:avLst/>
            <a:gdLst>
              <a:gd name="connsiteX0" fmla="*/ 6350 w 155194"/>
              <a:gd name="connsiteY0" fmla="*/ 6350 h 361695"/>
              <a:gd name="connsiteX1" fmla="*/ 148844 w 155194"/>
              <a:gd name="connsiteY1" fmla="*/ 355345 h 3616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5194" h="361695">
                <a:moveTo>
                  <a:pt x="6350" y="6350"/>
                </a:moveTo>
                <a:lnTo>
                  <a:pt x="148844" y="35534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36267" y="1759330"/>
            <a:ext cx="312674" cy="288543"/>
          </a:xfrm>
          <a:custGeom>
            <a:avLst/>
            <a:gdLst>
              <a:gd name="connsiteX0" fmla="*/ 6350 w 312674"/>
              <a:gd name="connsiteY0" fmla="*/ 6350 h 288543"/>
              <a:gd name="connsiteX1" fmla="*/ 306323 w 312674"/>
              <a:gd name="connsiteY1" fmla="*/ 282194 h 2885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674" h="288543">
                <a:moveTo>
                  <a:pt x="6350" y="6350"/>
                </a:moveTo>
                <a:lnTo>
                  <a:pt x="306323" y="28219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55896" y="1297432"/>
            <a:ext cx="483997" cy="492505"/>
          </a:xfrm>
          <a:custGeom>
            <a:avLst/>
            <a:gdLst>
              <a:gd name="connsiteX0" fmla="*/ 6350 w 483997"/>
              <a:gd name="connsiteY0" fmla="*/ 246252 h 492505"/>
              <a:gd name="connsiteX1" fmla="*/ 241935 w 483997"/>
              <a:gd name="connsiteY1" fmla="*/ 6350 h 492505"/>
              <a:gd name="connsiteX2" fmla="*/ 477647 w 483997"/>
              <a:gd name="connsiteY2" fmla="*/ 246252 h 492505"/>
              <a:gd name="connsiteX3" fmla="*/ 241935 w 483997"/>
              <a:gd name="connsiteY3" fmla="*/ 486155 h 492505"/>
              <a:gd name="connsiteX4" fmla="*/ 6350 w 483997"/>
              <a:gd name="connsiteY4" fmla="*/ 246252 h 4925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3997" h="492505">
                <a:moveTo>
                  <a:pt x="6350" y="246252"/>
                </a:moveTo>
                <a:cubicBezTo>
                  <a:pt x="6350" y="113664"/>
                  <a:pt x="111887" y="6350"/>
                  <a:pt x="241935" y="6350"/>
                </a:cubicBezTo>
                <a:cubicBezTo>
                  <a:pt x="372110" y="6350"/>
                  <a:pt x="477647" y="113664"/>
                  <a:pt x="477647" y="246252"/>
                </a:cubicBezTo>
                <a:cubicBezTo>
                  <a:pt x="477647" y="378713"/>
                  <a:pt x="372110" y="486155"/>
                  <a:pt x="241935" y="486155"/>
                </a:cubicBezTo>
                <a:cubicBezTo>
                  <a:pt x="111887" y="486155"/>
                  <a:pt x="6350" y="378713"/>
                  <a:pt x="6350" y="24625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87571" y="1967102"/>
            <a:ext cx="483997" cy="492632"/>
          </a:xfrm>
          <a:custGeom>
            <a:avLst/>
            <a:gdLst>
              <a:gd name="connsiteX0" fmla="*/ 6350 w 483997"/>
              <a:gd name="connsiteY0" fmla="*/ 246379 h 492632"/>
              <a:gd name="connsiteX1" fmla="*/ 241935 w 483997"/>
              <a:gd name="connsiteY1" fmla="*/ 6350 h 492632"/>
              <a:gd name="connsiteX2" fmla="*/ 477647 w 483997"/>
              <a:gd name="connsiteY2" fmla="*/ 246379 h 492632"/>
              <a:gd name="connsiteX3" fmla="*/ 241935 w 483997"/>
              <a:gd name="connsiteY3" fmla="*/ 486282 h 492632"/>
              <a:gd name="connsiteX4" fmla="*/ 6350 w 483997"/>
              <a:gd name="connsiteY4" fmla="*/ 246379 h 4926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3997" h="492632">
                <a:moveTo>
                  <a:pt x="6350" y="246379"/>
                </a:moveTo>
                <a:cubicBezTo>
                  <a:pt x="6350" y="113792"/>
                  <a:pt x="111760" y="6350"/>
                  <a:pt x="241935" y="6350"/>
                </a:cubicBezTo>
                <a:cubicBezTo>
                  <a:pt x="372110" y="6350"/>
                  <a:pt x="477647" y="113792"/>
                  <a:pt x="477647" y="246379"/>
                </a:cubicBezTo>
                <a:cubicBezTo>
                  <a:pt x="477647" y="378841"/>
                  <a:pt x="372110" y="486282"/>
                  <a:pt x="241935" y="486282"/>
                </a:cubicBezTo>
                <a:cubicBezTo>
                  <a:pt x="111760" y="486282"/>
                  <a:pt x="6350" y="378841"/>
                  <a:pt x="6350" y="24637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65523" y="1740026"/>
            <a:ext cx="312674" cy="288543"/>
          </a:xfrm>
          <a:custGeom>
            <a:avLst/>
            <a:gdLst>
              <a:gd name="connsiteX0" fmla="*/ 306323 w 312674"/>
              <a:gd name="connsiteY0" fmla="*/ 6350 h 288543"/>
              <a:gd name="connsiteX1" fmla="*/ 6350 w 312674"/>
              <a:gd name="connsiteY1" fmla="*/ 282194 h 2885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674" h="288543">
                <a:moveTo>
                  <a:pt x="306323" y="6350"/>
                </a:moveTo>
                <a:lnTo>
                  <a:pt x="6350" y="28219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91408" y="2780538"/>
            <a:ext cx="471296" cy="479932"/>
          </a:xfrm>
          <a:custGeom>
            <a:avLst/>
            <a:gdLst>
              <a:gd name="connsiteX0" fmla="*/ 0 w 471296"/>
              <a:gd name="connsiteY0" fmla="*/ 240029 h 479932"/>
              <a:gd name="connsiteX1" fmla="*/ 235711 w 471296"/>
              <a:gd name="connsiteY1" fmla="*/ 0 h 479932"/>
              <a:gd name="connsiteX2" fmla="*/ 471296 w 471296"/>
              <a:gd name="connsiteY2" fmla="*/ 240029 h 479932"/>
              <a:gd name="connsiteX3" fmla="*/ 235711 w 471296"/>
              <a:gd name="connsiteY3" fmla="*/ 479933 h 479932"/>
              <a:gd name="connsiteX4" fmla="*/ 0 w 471296"/>
              <a:gd name="connsiteY4" fmla="*/ 240029 h 4799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1296" h="479932">
                <a:moveTo>
                  <a:pt x="0" y="240029"/>
                </a:moveTo>
                <a:cubicBezTo>
                  <a:pt x="0" y="107441"/>
                  <a:pt x="105536" y="0"/>
                  <a:pt x="235711" y="0"/>
                </a:cubicBezTo>
                <a:cubicBezTo>
                  <a:pt x="365886" y="0"/>
                  <a:pt x="471296" y="107441"/>
                  <a:pt x="471296" y="240029"/>
                </a:cubicBezTo>
                <a:cubicBezTo>
                  <a:pt x="471296" y="372491"/>
                  <a:pt x="365886" y="479933"/>
                  <a:pt x="235711" y="479933"/>
                </a:cubicBezTo>
                <a:cubicBezTo>
                  <a:pt x="105536" y="479933"/>
                  <a:pt x="0" y="372491"/>
                  <a:pt x="0" y="240029"/>
                </a:cubicBezTo>
              </a:path>
            </a:pathLst>
          </a:custGeom>
          <a:solidFill>
            <a:srgbClr val="8fa5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85058" y="2774188"/>
            <a:ext cx="483996" cy="492632"/>
          </a:xfrm>
          <a:custGeom>
            <a:avLst/>
            <a:gdLst>
              <a:gd name="connsiteX0" fmla="*/ 6350 w 483996"/>
              <a:gd name="connsiteY0" fmla="*/ 246379 h 492632"/>
              <a:gd name="connsiteX1" fmla="*/ 242061 w 483996"/>
              <a:gd name="connsiteY1" fmla="*/ 6350 h 492632"/>
              <a:gd name="connsiteX2" fmla="*/ 477646 w 483996"/>
              <a:gd name="connsiteY2" fmla="*/ 246379 h 492632"/>
              <a:gd name="connsiteX3" fmla="*/ 242061 w 483996"/>
              <a:gd name="connsiteY3" fmla="*/ 486283 h 492632"/>
              <a:gd name="connsiteX4" fmla="*/ 6350 w 483996"/>
              <a:gd name="connsiteY4" fmla="*/ 246379 h 4926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3996" h="492632">
                <a:moveTo>
                  <a:pt x="6350" y="246379"/>
                </a:moveTo>
                <a:cubicBezTo>
                  <a:pt x="6350" y="113791"/>
                  <a:pt x="111886" y="6350"/>
                  <a:pt x="242061" y="6350"/>
                </a:cubicBezTo>
                <a:cubicBezTo>
                  <a:pt x="372236" y="6350"/>
                  <a:pt x="477646" y="113791"/>
                  <a:pt x="477646" y="246379"/>
                </a:cubicBezTo>
                <a:cubicBezTo>
                  <a:pt x="477646" y="378841"/>
                  <a:pt x="372236" y="486283"/>
                  <a:pt x="242061" y="486283"/>
                </a:cubicBezTo>
                <a:cubicBezTo>
                  <a:pt x="111886" y="486283"/>
                  <a:pt x="6350" y="378841"/>
                  <a:pt x="6350" y="24637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6495" y="2431669"/>
            <a:ext cx="155067" cy="361695"/>
          </a:xfrm>
          <a:custGeom>
            <a:avLst/>
            <a:gdLst>
              <a:gd name="connsiteX0" fmla="*/ 148716 w 155067"/>
              <a:gd name="connsiteY0" fmla="*/ 6350 h 361695"/>
              <a:gd name="connsiteX1" fmla="*/ 6350 w 155067"/>
              <a:gd name="connsiteY1" fmla="*/ 355345 h 3616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5067" h="361695">
                <a:moveTo>
                  <a:pt x="148716" y="6350"/>
                </a:moveTo>
                <a:lnTo>
                  <a:pt x="6350" y="35534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02327" y="1972182"/>
            <a:ext cx="471423" cy="479933"/>
          </a:xfrm>
          <a:custGeom>
            <a:avLst/>
            <a:gdLst>
              <a:gd name="connsiteX0" fmla="*/ 0 w 471423"/>
              <a:gd name="connsiteY0" fmla="*/ 240030 h 479933"/>
              <a:gd name="connsiteX1" fmla="*/ 235711 w 471423"/>
              <a:gd name="connsiteY1" fmla="*/ 0 h 479933"/>
              <a:gd name="connsiteX2" fmla="*/ 471423 w 471423"/>
              <a:gd name="connsiteY2" fmla="*/ 240030 h 479933"/>
              <a:gd name="connsiteX3" fmla="*/ 235711 w 471423"/>
              <a:gd name="connsiteY3" fmla="*/ 479933 h 479933"/>
              <a:gd name="connsiteX4" fmla="*/ 0 w 471423"/>
              <a:gd name="connsiteY4" fmla="*/ 240030 h 479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1423" h="479933">
                <a:moveTo>
                  <a:pt x="0" y="240030"/>
                </a:moveTo>
                <a:cubicBezTo>
                  <a:pt x="0" y="107442"/>
                  <a:pt x="105536" y="0"/>
                  <a:pt x="235711" y="0"/>
                </a:cubicBezTo>
                <a:cubicBezTo>
                  <a:pt x="365886" y="0"/>
                  <a:pt x="471423" y="107442"/>
                  <a:pt x="471423" y="240030"/>
                </a:cubicBezTo>
                <a:cubicBezTo>
                  <a:pt x="471423" y="372491"/>
                  <a:pt x="365886" y="479933"/>
                  <a:pt x="235711" y="479933"/>
                </a:cubicBezTo>
                <a:cubicBezTo>
                  <a:pt x="105536" y="479933"/>
                  <a:pt x="0" y="372491"/>
                  <a:pt x="0" y="240030"/>
                </a:cubicBezTo>
              </a:path>
            </a:pathLst>
          </a:custGeom>
          <a:solidFill>
            <a:srgbClr val="8da3d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95977" y="1965832"/>
            <a:ext cx="484123" cy="492633"/>
          </a:xfrm>
          <a:custGeom>
            <a:avLst/>
            <a:gdLst>
              <a:gd name="connsiteX0" fmla="*/ 6350 w 484123"/>
              <a:gd name="connsiteY0" fmla="*/ 246380 h 492633"/>
              <a:gd name="connsiteX1" fmla="*/ 242061 w 484123"/>
              <a:gd name="connsiteY1" fmla="*/ 6350 h 492633"/>
              <a:gd name="connsiteX2" fmla="*/ 477773 w 484123"/>
              <a:gd name="connsiteY2" fmla="*/ 246380 h 492633"/>
              <a:gd name="connsiteX3" fmla="*/ 242061 w 484123"/>
              <a:gd name="connsiteY3" fmla="*/ 486283 h 492633"/>
              <a:gd name="connsiteX4" fmla="*/ 6350 w 484123"/>
              <a:gd name="connsiteY4" fmla="*/ 246380 h 4926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4123" h="492633">
                <a:moveTo>
                  <a:pt x="6350" y="246380"/>
                </a:moveTo>
                <a:cubicBezTo>
                  <a:pt x="6350" y="113792"/>
                  <a:pt x="111886" y="6350"/>
                  <a:pt x="242061" y="6350"/>
                </a:cubicBezTo>
                <a:cubicBezTo>
                  <a:pt x="372236" y="6350"/>
                  <a:pt x="477773" y="113792"/>
                  <a:pt x="477773" y="246380"/>
                </a:cubicBezTo>
                <a:cubicBezTo>
                  <a:pt x="477773" y="378841"/>
                  <a:pt x="372236" y="486283"/>
                  <a:pt x="242061" y="486283"/>
                </a:cubicBezTo>
                <a:cubicBezTo>
                  <a:pt x="111886" y="486283"/>
                  <a:pt x="6350" y="378841"/>
                  <a:pt x="6350" y="24638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70425" y="1733676"/>
            <a:ext cx="312674" cy="288543"/>
          </a:xfrm>
          <a:custGeom>
            <a:avLst/>
            <a:gdLst>
              <a:gd name="connsiteX0" fmla="*/ 6350 w 312674"/>
              <a:gd name="connsiteY0" fmla="*/ 6350 h 288543"/>
              <a:gd name="connsiteX1" fmla="*/ 306323 w 312674"/>
              <a:gd name="connsiteY1" fmla="*/ 282194 h 2885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2674" h="288543">
                <a:moveTo>
                  <a:pt x="6350" y="6350"/>
                </a:moveTo>
                <a:lnTo>
                  <a:pt x="306323" y="28219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1634" y="1012571"/>
            <a:ext cx="863346" cy="470788"/>
          </a:xfrm>
          <a:custGeom>
            <a:avLst/>
            <a:gdLst>
              <a:gd name="connsiteX0" fmla="*/ 6350 w 863346"/>
              <a:gd name="connsiteY0" fmla="*/ 6350 h 470788"/>
              <a:gd name="connsiteX1" fmla="*/ 856995 w 863346"/>
              <a:gd name="connsiteY1" fmla="*/ 464438 h 470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63346" h="470788">
                <a:moveTo>
                  <a:pt x="6350" y="6350"/>
                </a:moveTo>
                <a:lnTo>
                  <a:pt x="856995" y="46443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59593" y="4106735"/>
            <a:ext cx="305080" cy="24982"/>
          </a:xfrm>
          <a:custGeom>
            <a:avLst/>
            <a:gdLst>
              <a:gd name="connsiteX0" fmla="*/ 6350 w 305080"/>
              <a:gd name="connsiteY0" fmla="*/ 6350 h 24982"/>
              <a:gd name="connsiteX1" fmla="*/ 298730 w 305080"/>
              <a:gd name="connsiteY1" fmla="*/ 6350 h 249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5080" h="24982">
                <a:moveTo>
                  <a:pt x="6350" y="6350"/>
                </a:moveTo>
                <a:lnTo>
                  <a:pt x="29873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40129" y="4106735"/>
            <a:ext cx="326008" cy="24982"/>
          </a:xfrm>
          <a:custGeom>
            <a:avLst/>
            <a:gdLst>
              <a:gd name="connsiteX0" fmla="*/ 6350 w 326008"/>
              <a:gd name="connsiteY0" fmla="*/ 6350 h 24982"/>
              <a:gd name="connsiteX1" fmla="*/ 319658 w 326008"/>
              <a:gd name="connsiteY1" fmla="*/ 6350 h 249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6008" h="24982">
                <a:moveTo>
                  <a:pt x="6350" y="6350"/>
                </a:moveTo>
                <a:lnTo>
                  <a:pt x="31965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81887" y="4877552"/>
            <a:ext cx="491087" cy="24982"/>
          </a:xfrm>
          <a:custGeom>
            <a:avLst/>
            <a:gdLst>
              <a:gd name="connsiteX0" fmla="*/ 6350 w 491087"/>
              <a:gd name="connsiteY0" fmla="*/ 6350 h 24982"/>
              <a:gd name="connsiteX1" fmla="*/ 484737 w 491087"/>
              <a:gd name="connsiteY1" fmla="*/ 6350 h 249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91087" h="24982">
                <a:moveTo>
                  <a:pt x="6350" y="6350"/>
                </a:moveTo>
                <a:lnTo>
                  <a:pt x="48473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46111" y="5648368"/>
            <a:ext cx="491087" cy="24982"/>
          </a:xfrm>
          <a:custGeom>
            <a:avLst/>
            <a:gdLst>
              <a:gd name="connsiteX0" fmla="*/ 6350 w 491087"/>
              <a:gd name="connsiteY0" fmla="*/ 6350 h 24982"/>
              <a:gd name="connsiteX1" fmla="*/ 484737 w 491087"/>
              <a:gd name="connsiteY1" fmla="*/ 6350 h 249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91087" h="24982">
                <a:moveTo>
                  <a:pt x="6350" y="6350"/>
                </a:moveTo>
                <a:lnTo>
                  <a:pt x="48473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99713" y="5648368"/>
            <a:ext cx="326008" cy="24982"/>
          </a:xfrm>
          <a:custGeom>
            <a:avLst/>
            <a:gdLst>
              <a:gd name="connsiteX0" fmla="*/ 6350 w 326008"/>
              <a:gd name="connsiteY0" fmla="*/ 6350 h 24982"/>
              <a:gd name="connsiteX1" fmla="*/ 319658 w 326008"/>
              <a:gd name="connsiteY1" fmla="*/ 6350 h 249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6008" h="24982">
                <a:moveTo>
                  <a:pt x="6350" y="6350"/>
                </a:moveTo>
                <a:lnTo>
                  <a:pt x="31965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803400" y="3886200"/>
            <a:ext cx="990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87700" y="3886200"/>
            <a:ext cx="22987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315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31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55800" y="4660900"/>
            <a:ext cx="37465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315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31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31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3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70300" y="5435600"/>
            <a:ext cx="5054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  <a:r>
              <a:rPr lang="en-US" altLang="zh-CN" sz="1315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31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315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3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315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315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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(log</a:t>
            </a:r>
            <a:r>
              <a:rPr lang="en-US" altLang="zh-CN" sz="131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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14859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21209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86100" y="8001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65200" y="29464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29210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76500" y="21336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71700" y="29591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32100" y="29464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56100" y="14605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22700" y="21336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68700" y="29337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29200" y="2120900"/>
            <a:ext cx="279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56200" y="787400"/>
            <a:ext cx="3263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6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线性时间复杂度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T(n)=O(n)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19800" y="1435100"/>
            <a:ext cx="762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结点数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00900" y="1435100"/>
            <a:ext cx="1524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最多交换次数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99200" y="1778000"/>
            <a:ext cx="162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n/4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99200" y="2082800"/>
            <a:ext cx="162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n/8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99200" y="2387600"/>
            <a:ext cx="162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n/16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99200" y="2654300"/>
            <a:ext cx="26924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2700"/>
              </a:lnSpc>
              <a:tabLst>
                <a:tab pos="63500" algn="l"/>
              </a:tabLst>
            </a:pP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n/2</a:t>
            </a:r>
            <a:r>
              <a:rPr lang="en-US" altLang="zh-CN" sz="1331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331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(k-1)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13100" y="5448300"/>
            <a:ext cx="152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55900" y="5448300"/>
            <a:ext cx="152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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68800" y="5372100"/>
            <a:ext cx="9652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54400" y="5372100"/>
            <a:ext cx="1397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250" i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97200" y="5372100"/>
            <a:ext cx="1397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250" i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27300" y="5372100"/>
            <a:ext cx="1397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250" i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5448300"/>
            <a:ext cx="1714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97100" y="4597400"/>
            <a:ext cx="24003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250" i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   n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27200" y="4597400"/>
            <a:ext cx="1397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250" i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4673600"/>
            <a:ext cx="9144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54500" y="3822700"/>
            <a:ext cx="2032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44800" y="3822700"/>
            <a:ext cx="2921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88900" algn="l"/>
              </a:tabLst>
            </a:pP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32000" y="3822700"/>
            <a:ext cx="1397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250" i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74800" y="3822700"/>
            <a:ext cx="1397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250" i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3898900"/>
            <a:ext cx="774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5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5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5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700" y="977900"/>
            <a:ext cx="8699500" cy="1016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20700" y="1168400"/>
            <a:ext cx="7962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优先队列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Priority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Queue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）：特殊的“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队列”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，取出元素的顺序是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3600" y="1485900"/>
            <a:ext cx="7912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依照元素的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优先权（关键字）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大小，而不是元素进入队列的先后顺序。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68300"/>
            <a:ext cx="182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什么是堆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" y="2133600"/>
            <a:ext cx="3060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问题：如何组织优先队列？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39800" y="2451100"/>
            <a:ext cx="29591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一般的数组、链表？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有序的数组或者链表？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二叉搜索树？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AVL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树？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096000" y="1308100"/>
            <a:ext cx="1257300" cy="219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5400" algn="l"/>
                <a:tab pos="50800" algn="l"/>
                <a:tab pos="203200" algn="l"/>
                <a:tab pos="2540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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  <a:p>
            <a:pPr>
              <a:lnSpc>
                <a:spcPts val="2400"/>
              </a:lnSpc>
              <a:tabLst>
                <a:tab pos="25400" algn="l"/>
                <a:tab pos="50800" algn="l"/>
                <a:tab pos="203200" algn="l"/>
                <a:tab pos="254000" algn="l"/>
              </a:tabLst>
            </a:pPr>
            <a:r>
              <a:rPr lang="en-US" altLang="zh-CN" dirty="0" smtClean="0"/>
              <a:t>				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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300"/>
              </a:lnSpc>
              <a:tabLst>
                <a:tab pos="25400" algn="l"/>
                <a:tab pos="50800" algn="l"/>
                <a:tab pos="203200" algn="l"/>
                <a:tab pos="254000" algn="l"/>
              </a:tabLst>
            </a:pPr>
            <a:r>
              <a:rPr lang="en-US" altLang="zh-CN" dirty="0" smtClean="0"/>
              <a:t>		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25400" algn="l"/>
                <a:tab pos="50800" algn="l"/>
                <a:tab pos="203200" algn="l"/>
                <a:tab pos="2540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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  <a:p>
            <a:pPr>
              <a:lnSpc>
                <a:spcPts val="2400"/>
              </a:lnSpc>
              <a:tabLst>
                <a:tab pos="25400" algn="l"/>
                <a:tab pos="50800" algn="l"/>
                <a:tab pos="203200" algn="l"/>
                <a:tab pos="2540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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400"/>
              </a:lnSpc>
              <a:tabLst>
                <a:tab pos="25400" algn="l"/>
                <a:tab pos="50800" algn="l"/>
                <a:tab pos="2032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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1346200"/>
            <a:ext cx="5232400" cy="254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838200" algn="l"/>
                <a:tab pos="2159000" algn="l"/>
                <a:tab pos="2374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插入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元素总是插入尾部</a:t>
            </a:r>
          </a:p>
          <a:p>
            <a:pPr>
              <a:lnSpc>
                <a:spcPts val="2400"/>
              </a:lnSpc>
              <a:tabLst>
                <a:tab pos="838200" algn="l"/>
                <a:tab pos="2159000" algn="l"/>
                <a:tab pos="23749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删除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查找最大（或最小）关键字</a:t>
            </a:r>
          </a:p>
          <a:p>
            <a:pPr>
              <a:lnSpc>
                <a:spcPts val="2200"/>
              </a:lnSpc>
              <a:tabLst>
                <a:tab pos="838200" algn="l"/>
                <a:tab pos="2159000" algn="l"/>
                <a:tab pos="2374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从数组中删去需要移动元素</a:t>
            </a:r>
          </a:p>
          <a:p>
            <a:pPr>
              <a:lnSpc>
                <a:spcPts val="2400"/>
              </a:lnSpc>
              <a:tabLst>
                <a:tab pos="838200" algn="l"/>
                <a:tab pos="2159000" algn="l"/>
                <a:tab pos="2374900" algn="l"/>
              </a:tabLst>
            </a:pPr>
            <a:r>
              <a:rPr lang="en-US" altLang="zh-CN" sz="2004" dirty="0" smtClean="0">
                <a:solidFill>
                  <a:srgbClr val="cc6600"/>
                </a:solidFill>
                <a:latin typeface="Wingdings" pitchFamily="18" charset="0"/>
                <a:cs typeface="Wingdings" pitchFamily="18" charset="0"/>
              </a:rPr>
              <a:t>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链</a:t>
            </a:r>
            <a:r>
              <a:rPr lang="en-US" altLang="zh-CN" sz="2004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表</a:t>
            </a:r>
            <a:r>
              <a:rPr lang="en-US" altLang="zh-CN" sz="2004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3000"/>
              </a:lnSpc>
              <a:tabLst>
                <a:tab pos="838200" algn="l"/>
                <a:tab pos="2159000" algn="l"/>
                <a:tab pos="2374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插入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元素总是插入链表的头部</a:t>
            </a:r>
          </a:p>
          <a:p>
            <a:pPr>
              <a:lnSpc>
                <a:spcPts val="2400"/>
              </a:lnSpc>
              <a:tabLst>
                <a:tab pos="838200" algn="l"/>
                <a:tab pos="2159000" algn="l"/>
                <a:tab pos="2374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删除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查找最大（或最小）关键字</a:t>
            </a:r>
          </a:p>
          <a:p>
            <a:pPr>
              <a:lnSpc>
                <a:spcPts val="2200"/>
              </a:lnSpc>
              <a:tabLst>
                <a:tab pos="838200" algn="l"/>
                <a:tab pos="2159000" algn="l"/>
                <a:tab pos="2374900" algn="l"/>
              </a:tabLst>
            </a:pPr>
            <a:r>
              <a:rPr lang="en-US" altLang="zh-CN" dirty="0" smtClean="0"/>
              <a:t>		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删去结点</a:t>
            </a:r>
          </a:p>
          <a:p>
            <a:pPr>
              <a:lnSpc>
                <a:spcPts val="2900"/>
              </a:lnSpc>
              <a:tabLst>
                <a:tab pos="838200" algn="l"/>
                <a:tab pos="2159000" algn="l"/>
                <a:tab pos="2374900" algn="l"/>
              </a:tabLst>
            </a:pPr>
            <a:r>
              <a:rPr lang="en-US" altLang="zh-CN" sz="2006" dirty="0" smtClean="0">
                <a:solidFill>
                  <a:srgbClr val="cc6600"/>
                </a:solidFill>
                <a:latin typeface="Wingdings" pitchFamily="18" charset="0"/>
                <a:cs typeface="Wingdings" pitchFamily="18" charset="0"/>
              </a:rPr>
              <a:t>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006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2006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en-US" altLang="zh-CN" sz="2006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组</a:t>
            </a:r>
            <a:r>
              <a:rPr lang="en-US" altLang="zh-CN" sz="2006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3911600"/>
            <a:ext cx="4368800" cy="237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838200" algn="l"/>
                <a:tab pos="2298700" algn="l"/>
                <a:tab pos="2374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插入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找到合适的位置</a:t>
            </a:r>
          </a:p>
          <a:p>
            <a:pPr>
              <a:lnSpc>
                <a:spcPts val="2200"/>
              </a:lnSpc>
              <a:tabLst>
                <a:tab pos="838200" algn="l"/>
                <a:tab pos="2298700" algn="l"/>
                <a:tab pos="23749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移动元素并插入</a:t>
            </a:r>
          </a:p>
          <a:p>
            <a:pPr>
              <a:lnSpc>
                <a:spcPts val="2500"/>
              </a:lnSpc>
              <a:tabLst>
                <a:tab pos="838200" algn="l"/>
                <a:tab pos="2298700" algn="l"/>
                <a:tab pos="2374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删除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删去最后一个元素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838200" algn="l"/>
                <a:tab pos="2298700" algn="l"/>
                <a:tab pos="2374900" algn="l"/>
              </a:tabLst>
            </a:pPr>
            <a:r>
              <a:rPr lang="en-US" altLang="zh-CN" sz="2004" dirty="0" smtClean="0">
                <a:solidFill>
                  <a:srgbClr val="cc6600"/>
                </a:solidFill>
                <a:latin typeface="Wingdings" pitchFamily="18" charset="0"/>
                <a:cs typeface="Wingdings" pitchFamily="18" charset="0"/>
              </a:rPr>
              <a:t>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2004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2004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链</a:t>
            </a:r>
            <a:r>
              <a:rPr lang="en-US" altLang="zh-CN" sz="2004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表</a:t>
            </a:r>
            <a:r>
              <a:rPr lang="en-US" altLang="zh-CN" sz="2004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3000"/>
              </a:lnSpc>
              <a:tabLst>
                <a:tab pos="838200" algn="l"/>
                <a:tab pos="2298700" algn="l"/>
                <a:tab pos="2374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插入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找到合适的位置</a:t>
            </a:r>
          </a:p>
          <a:p>
            <a:pPr>
              <a:lnSpc>
                <a:spcPts val="2200"/>
              </a:lnSpc>
              <a:tabLst>
                <a:tab pos="838200" algn="l"/>
                <a:tab pos="2298700" algn="l"/>
                <a:tab pos="23749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插入元素</a:t>
            </a:r>
          </a:p>
          <a:p>
            <a:pPr>
              <a:lnSpc>
                <a:spcPts val="2500"/>
              </a:lnSpc>
              <a:tabLst>
                <a:tab pos="838200" algn="l"/>
                <a:tab pos="2298700" algn="l"/>
                <a:tab pos="2374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删除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删除首元素或最后元素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26100" y="3949700"/>
            <a:ext cx="2540000" cy="233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79400" algn="l"/>
                <a:tab pos="292100" algn="l"/>
                <a:tab pos="330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O(log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79400" algn="l"/>
                <a:tab pos="292100" algn="l"/>
                <a:tab pos="330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400"/>
              </a:lnSpc>
              <a:tabLst>
                <a:tab pos="279400" algn="l"/>
                <a:tab pos="292100" algn="l"/>
                <a:tab pos="3302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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79400" algn="l"/>
                <a:tab pos="292100" algn="l"/>
                <a:tab pos="3302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400"/>
              </a:lnSpc>
              <a:tabLst>
                <a:tab pos="279400" algn="l"/>
                <a:tab pos="292100" algn="l"/>
                <a:tab pos="330200" algn="l"/>
              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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2300"/>
              </a:lnSpc>
              <a:tabLst>
                <a:tab pos="279400" algn="l"/>
                <a:tab pos="292100" algn="l"/>
                <a:tab pos="3302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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71500"/>
            <a:ext cx="42799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286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若采用数组或链表实现优先队列</a:t>
            </a:r>
          </a:p>
          <a:p>
            <a:pPr>
              <a:lnSpc>
                <a:spcPts val="2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cc6600"/>
                </a:solidFill>
                <a:latin typeface="Wingdings" pitchFamily="18" charset="0"/>
                <a:cs typeface="Wingdings" pitchFamily="18" charset="0"/>
              </a:rPr>
              <a:t>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数组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93700" y="609600"/>
            <a:ext cx="4724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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是否可以采用二叉树存储结构？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1219200"/>
            <a:ext cx="2171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二叉搜索树？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" y="1587500"/>
            <a:ext cx="6743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如果采用二叉树结构，应更关注插入还是删除？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35100" y="1955800"/>
            <a:ext cx="28829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树结点顺序怎么安排？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树结构怎样？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85996" y="1945513"/>
            <a:ext cx="298450" cy="247777"/>
          </a:xfrm>
          <a:custGeom>
            <a:avLst/>
            <a:gdLst>
              <a:gd name="connsiteX0" fmla="*/ 292100 w 298450"/>
              <a:gd name="connsiteY0" fmla="*/ 6350 h 247777"/>
              <a:gd name="connsiteX1" fmla="*/ 6350 w 298450"/>
              <a:gd name="connsiteY1" fmla="*/ 241426 h 2477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8450" h="247777">
                <a:moveTo>
                  <a:pt x="292100" y="6350"/>
                </a:moveTo>
                <a:lnTo>
                  <a:pt x="6350" y="24142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14646" y="1927986"/>
            <a:ext cx="298450" cy="247777"/>
          </a:xfrm>
          <a:custGeom>
            <a:avLst/>
            <a:gdLst>
              <a:gd name="connsiteX0" fmla="*/ 6350 w 298450"/>
              <a:gd name="connsiteY0" fmla="*/ 6350 h 247777"/>
              <a:gd name="connsiteX1" fmla="*/ 292100 w 298450"/>
              <a:gd name="connsiteY1" fmla="*/ 241427 h 2477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8450" h="247777">
                <a:moveTo>
                  <a:pt x="6350" y="6350"/>
                </a:moveTo>
                <a:lnTo>
                  <a:pt x="292100" y="24142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25646" y="2163572"/>
            <a:ext cx="474979" cy="437261"/>
          </a:xfrm>
          <a:custGeom>
            <a:avLst/>
            <a:gdLst>
              <a:gd name="connsiteX0" fmla="*/ 0 w 474979"/>
              <a:gd name="connsiteY0" fmla="*/ 218694 h 437261"/>
              <a:gd name="connsiteX1" fmla="*/ 237489 w 474979"/>
              <a:gd name="connsiteY1" fmla="*/ 0 h 437261"/>
              <a:gd name="connsiteX2" fmla="*/ 474979 w 474979"/>
              <a:gd name="connsiteY2" fmla="*/ 218694 h 437261"/>
              <a:gd name="connsiteX3" fmla="*/ 237489 w 474979"/>
              <a:gd name="connsiteY3" fmla="*/ 437260 h 437261"/>
              <a:gd name="connsiteX4" fmla="*/ 0 w 474979"/>
              <a:gd name="connsiteY4" fmla="*/ 218694 h 4372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4979" h="437261">
                <a:moveTo>
                  <a:pt x="0" y="218694"/>
                </a:moveTo>
                <a:cubicBezTo>
                  <a:pt x="0" y="97917"/>
                  <a:pt x="106298" y="0"/>
                  <a:pt x="237489" y="0"/>
                </a:cubicBezTo>
                <a:cubicBezTo>
                  <a:pt x="368553" y="0"/>
                  <a:pt x="474979" y="97917"/>
                  <a:pt x="474979" y="218694"/>
                </a:cubicBezTo>
                <a:cubicBezTo>
                  <a:pt x="474979" y="339344"/>
                  <a:pt x="368553" y="437260"/>
                  <a:pt x="237489" y="437260"/>
                </a:cubicBezTo>
                <a:cubicBezTo>
                  <a:pt x="106298" y="437260"/>
                  <a:pt x="0" y="339344"/>
                  <a:pt x="0" y="21869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19296" y="2157222"/>
            <a:ext cx="487679" cy="449961"/>
          </a:xfrm>
          <a:custGeom>
            <a:avLst/>
            <a:gdLst>
              <a:gd name="connsiteX0" fmla="*/ 6350 w 487679"/>
              <a:gd name="connsiteY0" fmla="*/ 225044 h 449961"/>
              <a:gd name="connsiteX1" fmla="*/ 243839 w 487679"/>
              <a:gd name="connsiteY1" fmla="*/ 6350 h 449961"/>
              <a:gd name="connsiteX2" fmla="*/ 481329 w 487679"/>
              <a:gd name="connsiteY2" fmla="*/ 225044 h 449961"/>
              <a:gd name="connsiteX3" fmla="*/ 243839 w 487679"/>
              <a:gd name="connsiteY3" fmla="*/ 443610 h 449961"/>
              <a:gd name="connsiteX4" fmla="*/ 6350 w 487679"/>
              <a:gd name="connsiteY4" fmla="*/ 225044 h 4499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7679" h="449961">
                <a:moveTo>
                  <a:pt x="6350" y="225044"/>
                </a:moveTo>
                <a:cubicBezTo>
                  <a:pt x="6350" y="104267"/>
                  <a:pt x="112648" y="6350"/>
                  <a:pt x="243839" y="6350"/>
                </a:cubicBezTo>
                <a:cubicBezTo>
                  <a:pt x="374903" y="6350"/>
                  <a:pt x="481329" y="104267"/>
                  <a:pt x="481329" y="225044"/>
                </a:cubicBezTo>
                <a:cubicBezTo>
                  <a:pt x="481329" y="345694"/>
                  <a:pt x="374903" y="443610"/>
                  <a:pt x="243839" y="443610"/>
                </a:cubicBezTo>
                <a:cubicBezTo>
                  <a:pt x="112648" y="443610"/>
                  <a:pt x="6350" y="345694"/>
                  <a:pt x="6350" y="2250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97196" y="2163572"/>
            <a:ext cx="474979" cy="437261"/>
          </a:xfrm>
          <a:custGeom>
            <a:avLst/>
            <a:gdLst>
              <a:gd name="connsiteX0" fmla="*/ 0 w 474979"/>
              <a:gd name="connsiteY0" fmla="*/ 218694 h 437261"/>
              <a:gd name="connsiteX1" fmla="*/ 237489 w 474979"/>
              <a:gd name="connsiteY1" fmla="*/ 0 h 437261"/>
              <a:gd name="connsiteX2" fmla="*/ 474979 w 474979"/>
              <a:gd name="connsiteY2" fmla="*/ 218694 h 437261"/>
              <a:gd name="connsiteX3" fmla="*/ 237489 w 474979"/>
              <a:gd name="connsiteY3" fmla="*/ 437260 h 437261"/>
              <a:gd name="connsiteX4" fmla="*/ 0 w 474979"/>
              <a:gd name="connsiteY4" fmla="*/ 218694 h 4372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4979" h="437261">
                <a:moveTo>
                  <a:pt x="0" y="218694"/>
                </a:moveTo>
                <a:cubicBezTo>
                  <a:pt x="0" y="97917"/>
                  <a:pt x="106298" y="0"/>
                  <a:pt x="237489" y="0"/>
                </a:cubicBezTo>
                <a:cubicBezTo>
                  <a:pt x="368553" y="0"/>
                  <a:pt x="474979" y="97917"/>
                  <a:pt x="474979" y="218694"/>
                </a:cubicBezTo>
                <a:cubicBezTo>
                  <a:pt x="474979" y="339344"/>
                  <a:pt x="368553" y="437260"/>
                  <a:pt x="237489" y="437260"/>
                </a:cubicBezTo>
                <a:cubicBezTo>
                  <a:pt x="106298" y="437260"/>
                  <a:pt x="0" y="339344"/>
                  <a:pt x="0" y="21869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90846" y="2157222"/>
            <a:ext cx="487679" cy="449961"/>
          </a:xfrm>
          <a:custGeom>
            <a:avLst/>
            <a:gdLst>
              <a:gd name="connsiteX0" fmla="*/ 6350 w 487679"/>
              <a:gd name="connsiteY0" fmla="*/ 225044 h 449961"/>
              <a:gd name="connsiteX1" fmla="*/ 243839 w 487679"/>
              <a:gd name="connsiteY1" fmla="*/ 6350 h 449961"/>
              <a:gd name="connsiteX2" fmla="*/ 481329 w 487679"/>
              <a:gd name="connsiteY2" fmla="*/ 225044 h 449961"/>
              <a:gd name="connsiteX3" fmla="*/ 243839 w 487679"/>
              <a:gd name="connsiteY3" fmla="*/ 443610 h 449961"/>
              <a:gd name="connsiteX4" fmla="*/ 6350 w 487679"/>
              <a:gd name="connsiteY4" fmla="*/ 225044 h 4499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7679" h="449961">
                <a:moveTo>
                  <a:pt x="6350" y="225044"/>
                </a:moveTo>
                <a:cubicBezTo>
                  <a:pt x="6350" y="104267"/>
                  <a:pt x="112648" y="6350"/>
                  <a:pt x="243839" y="6350"/>
                </a:cubicBezTo>
                <a:cubicBezTo>
                  <a:pt x="374903" y="6350"/>
                  <a:pt x="481329" y="104267"/>
                  <a:pt x="481329" y="225044"/>
                </a:cubicBezTo>
                <a:cubicBezTo>
                  <a:pt x="481329" y="345694"/>
                  <a:pt x="374903" y="443610"/>
                  <a:pt x="243839" y="443610"/>
                </a:cubicBezTo>
                <a:cubicBezTo>
                  <a:pt x="112648" y="443610"/>
                  <a:pt x="6350" y="345694"/>
                  <a:pt x="6350" y="2250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68345" y="1548511"/>
            <a:ext cx="474979" cy="437261"/>
          </a:xfrm>
          <a:custGeom>
            <a:avLst/>
            <a:gdLst>
              <a:gd name="connsiteX0" fmla="*/ 0 w 474979"/>
              <a:gd name="connsiteY0" fmla="*/ 218566 h 437261"/>
              <a:gd name="connsiteX1" fmla="*/ 237489 w 474979"/>
              <a:gd name="connsiteY1" fmla="*/ 0 h 437261"/>
              <a:gd name="connsiteX2" fmla="*/ 474980 w 474979"/>
              <a:gd name="connsiteY2" fmla="*/ 218566 h 437261"/>
              <a:gd name="connsiteX3" fmla="*/ 237489 w 474979"/>
              <a:gd name="connsiteY3" fmla="*/ 437261 h 437261"/>
              <a:gd name="connsiteX4" fmla="*/ 0 w 474979"/>
              <a:gd name="connsiteY4" fmla="*/ 218566 h 4372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4979" h="437261">
                <a:moveTo>
                  <a:pt x="0" y="218566"/>
                </a:moveTo>
                <a:cubicBezTo>
                  <a:pt x="0" y="97790"/>
                  <a:pt x="106299" y="0"/>
                  <a:pt x="237489" y="0"/>
                </a:cubicBezTo>
                <a:cubicBezTo>
                  <a:pt x="368554" y="0"/>
                  <a:pt x="474980" y="97790"/>
                  <a:pt x="474980" y="218566"/>
                </a:cubicBezTo>
                <a:cubicBezTo>
                  <a:pt x="474980" y="339343"/>
                  <a:pt x="368554" y="437261"/>
                  <a:pt x="237489" y="437261"/>
                </a:cubicBezTo>
                <a:cubicBezTo>
                  <a:pt x="106299" y="437261"/>
                  <a:pt x="0" y="339343"/>
                  <a:pt x="0" y="21856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61995" y="1542161"/>
            <a:ext cx="487679" cy="449961"/>
          </a:xfrm>
          <a:custGeom>
            <a:avLst/>
            <a:gdLst>
              <a:gd name="connsiteX0" fmla="*/ 6350 w 487679"/>
              <a:gd name="connsiteY0" fmla="*/ 224916 h 449961"/>
              <a:gd name="connsiteX1" fmla="*/ 243839 w 487679"/>
              <a:gd name="connsiteY1" fmla="*/ 6350 h 449961"/>
              <a:gd name="connsiteX2" fmla="*/ 481330 w 487679"/>
              <a:gd name="connsiteY2" fmla="*/ 224916 h 449961"/>
              <a:gd name="connsiteX3" fmla="*/ 243839 w 487679"/>
              <a:gd name="connsiteY3" fmla="*/ 443611 h 449961"/>
              <a:gd name="connsiteX4" fmla="*/ 6350 w 487679"/>
              <a:gd name="connsiteY4" fmla="*/ 224916 h 4499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7679" h="449961">
                <a:moveTo>
                  <a:pt x="6350" y="224916"/>
                </a:moveTo>
                <a:cubicBezTo>
                  <a:pt x="6350" y="104140"/>
                  <a:pt x="112649" y="6350"/>
                  <a:pt x="243839" y="6350"/>
                </a:cubicBezTo>
                <a:cubicBezTo>
                  <a:pt x="374904" y="6350"/>
                  <a:pt x="481330" y="104140"/>
                  <a:pt x="481330" y="224916"/>
                </a:cubicBezTo>
                <a:cubicBezTo>
                  <a:pt x="481330" y="345693"/>
                  <a:pt x="374904" y="443611"/>
                  <a:pt x="243839" y="443611"/>
                </a:cubicBezTo>
                <a:cubicBezTo>
                  <a:pt x="112649" y="443611"/>
                  <a:pt x="6350" y="345693"/>
                  <a:pt x="6350" y="22491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81095" y="1335150"/>
            <a:ext cx="546100" cy="301497"/>
          </a:xfrm>
          <a:custGeom>
            <a:avLst/>
            <a:gdLst>
              <a:gd name="connsiteX0" fmla="*/ 539750 w 546100"/>
              <a:gd name="connsiteY0" fmla="*/ 6350 h 301497"/>
              <a:gd name="connsiteX1" fmla="*/ 6350 w 546100"/>
              <a:gd name="connsiteY1" fmla="*/ 295147 h 3014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6100" h="301497">
                <a:moveTo>
                  <a:pt x="539750" y="6350"/>
                </a:moveTo>
                <a:lnTo>
                  <a:pt x="6350" y="29514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32126" y="1933829"/>
            <a:ext cx="298450" cy="247777"/>
          </a:xfrm>
          <a:custGeom>
            <a:avLst/>
            <a:gdLst>
              <a:gd name="connsiteX0" fmla="*/ 292100 w 298450"/>
              <a:gd name="connsiteY0" fmla="*/ 6350 h 247777"/>
              <a:gd name="connsiteX1" fmla="*/ 6350 w 298450"/>
              <a:gd name="connsiteY1" fmla="*/ 241426 h 2477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8450" h="247777">
                <a:moveTo>
                  <a:pt x="292100" y="6350"/>
                </a:moveTo>
                <a:lnTo>
                  <a:pt x="6350" y="24142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60776" y="1916302"/>
            <a:ext cx="298450" cy="247777"/>
          </a:xfrm>
          <a:custGeom>
            <a:avLst/>
            <a:gdLst>
              <a:gd name="connsiteX0" fmla="*/ 6350 w 298450"/>
              <a:gd name="connsiteY0" fmla="*/ 6350 h 247777"/>
              <a:gd name="connsiteX1" fmla="*/ 292100 w 298450"/>
              <a:gd name="connsiteY1" fmla="*/ 241426 h 2477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8450" h="247777">
                <a:moveTo>
                  <a:pt x="6350" y="6350"/>
                </a:moveTo>
                <a:lnTo>
                  <a:pt x="292100" y="24142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71776" y="2169414"/>
            <a:ext cx="474979" cy="437260"/>
          </a:xfrm>
          <a:custGeom>
            <a:avLst/>
            <a:gdLst>
              <a:gd name="connsiteX0" fmla="*/ 0 w 474979"/>
              <a:gd name="connsiteY0" fmla="*/ 218693 h 437260"/>
              <a:gd name="connsiteX1" fmla="*/ 237489 w 474979"/>
              <a:gd name="connsiteY1" fmla="*/ 0 h 437260"/>
              <a:gd name="connsiteX2" fmla="*/ 474979 w 474979"/>
              <a:gd name="connsiteY2" fmla="*/ 218693 h 437260"/>
              <a:gd name="connsiteX3" fmla="*/ 237489 w 474979"/>
              <a:gd name="connsiteY3" fmla="*/ 437260 h 437260"/>
              <a:gd name="connsiteX4" fmla="*/ 0 w 474979"/>
              <a:gd name="connsiteY4" fmla="*/ 218693 h 4372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4979" h="437260">
                <a:moveTo>
                  <a:pt x="0" y="218693"/>
                </a:moveTo>
                <a:cubicBezTo>
                  <a:pt x="0" y="97916"/>
                  <a:pt x="106298" y="0"/>
                  <a:pt x="237489" y="0"/>
                </a:cubicBezTo>
                <a:cubicBezTo>
                  <a:pt x="368553" y="0"/>
                  <a:pt x="474979" y="97916"/>
                  <a:pt x="474979" y="218693"/>
                </a:cubicBezTo>
                <a:cubicBezTo>
                  <a:pt x="474979" y="339470"/>
                  <a:pt x="368553" y="437260"/>
                  <a:pt x="237489" y="437260"/>
                </a:cubicBezTo>
                <a:cubicBezTo>
                  <a:pt x="106298" y="437260"/>
                  <a:pt x="0" y="339470"/>
                  <a:pt x="0" y="21869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65426" y="2163064"/>
            <a:ext cx="487679" cy="449960"/>
          </a:xfrm>
          <a:custGeom>
            <a:avLst/>
            <a:gdLst>
              <a:gd name="connsiteX0" fmla="*/ 6350 w 487679"/>
              <a:gd name="connsiteY0" fmla="*/ 225043 h 449960"/>
              <a:gd name="connsiteX1" fmla="*/ 243839 w 487679"/>
              <a:gd name="connsiteY1" fmla="*/ 6350 h 449960"/>
              <a:gd name="connsiteX2" fmla="*/ 481329 w 487679"/>
              <a:gd name="connsiteY2" fmla="*/ 225043 h 449960"/>
              <a:gd name="connsiteX3" fmla="*/ 243839 w 487679"/>
              <a:gd name="connsiteY3" fmla="*/ 443610 h 449960"/>
              <a:gd name="connsiteX4" fmla="*/ 6350 w 487679"/>
              <a:gd name="connsiteY4" fmla="*/ 225043 h 449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7679" h="449960">
                <a:moveTo>
                  <a:pt x="6350" y="225043"/>
                </a:moveTo>
                <a:cubicBezTo>
                  <a:pt x="6350" y="104266"/>
                  <a:pt x="112648" y="6350"/>
                  <a:pt x="243839" y="6350"/>
                </a:cubicBezTo>
                <a:cubicBezTo>
                  <a:pt x="374903" y="6350"/>
                  <a:pt x="481329" y="104266"/>
                  <a:pt x="481329" y="225043"/>
                </a:cubicBezTo>
                <a:cubicBezTo>
                  <a:pt x="481329" y="345820"/>
                  <a:pt x="374903" y="443610"/>
                  <a:pt x="243839" y="443610"/>
                </a:cubicBezTo>
                <a:cubicBezTo>
                  <a:pt x="112648" y="443610"/>
                  <a:pt x="6350" y="345820"/>
                  <a:pt x="6350" y="2250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24276" y="2169414"/>
            <a:ext cx="474979" cy="437260"/>
          </a:xfrm>
          <a:custGeom>
            <a:avLst/>
            <a:gdLst>
              <a:gd name="connsiteX0" fmla="*/ 0 w 474979"/>
              <a:gd name="connsiteY0" fmla="*/ 218693 h 437260"/>
              <a:gd name="connsiteX1" fmla="*/ 237489 w 474979"/>
              <a:gd name="connsiteY1" fmla="*/ 0 h 437260"/>
              <a:gd name="connsiteX2" fmla="*/ 474979 w 474979"/>
              <a:gd name="connsiteY2" fmla="*/ 218693 h 437260"/>
              <a:gd name="connsiteX3" fmla="*/ 237489 w 474979"/>
              <a:gd name="connsiteY3" fmla="*/ 437260 h 437260"/>
              <a:gd name="connsiteX4" fmla="*/ 0 w 474979"/>
              <a:gd name="connsiteY4" fmla="*/ 218693 h 4372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4979" h="437260">
                <a:moveTo>
                  <a:pt x="0" y="218693"/>
                </a:moveTo>
                <a:cubicBezTo>
                  <a:pt x="0" y="97916"/>
                  <a:pt x="106298" y="0"/>
                  <a:pt x="237489" y="0"/>
                </a:cubicBezTo>
                <a:cubicBezTo>
                  <a:pt x="368553" y="0"/>
                  <a:pt x="474979" y="97916"/>
                  <a:pt x="474979" y="218693"/>
                </a:cubicBezTo>
                <a:cubicBezTo>
                  <a:pt x="474979" y="339470"/>
                  <a:pt x="368553" y="437260"/>
                  <a:pt x="237489" y="437260"/>
                </a:cubicBezTo>
                <a:cubicBezTo>
                  <a:pt x="106298" y="437260"/>
                  <a:pt x="0" y="339470"/>
                  <a:pt x="0" y="21869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17926" y="2163064"/>
            <a:ext cx="487679" cy="449960"/>
          </a:xfrm>
          <a:custGeom>
            <a:avLst/>
            <a:gdLst>
              <a:gd name="connsiteX0" fmla="*/ 6350 w 487679"/>
              <a:gd name="connsiteY0" fmla="*/ 225043 h 449960"/>
              <a:gd name="connsiteX1" fmla="*/ 243839 w 487679"/>
              <a:gd name="connsiteY1" fmla="*/ 6350 h 449960"/>
              <a:gd name="connsiteX2" fmla="*/ 481329 w 487679"/>
              <a:gd name="connsiteY2" fmla="*/ 225043 h 449960"/>
              <a:gd name="connsiteX3" fmla="*/ 243839 w 487679"/>
              <a:gd name="connsiteY3" fmla="*/ 443610 h 449960"/>
              <a:gd name="connsiteX4" fmla="*/ 6350 w 487679"/>
              <a:gd name="connsiteY4" fmla="*/ 225043 h 449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7679" h="449960">
                <a:moveTo>
                  <a:pt x="6350" y="225043"/>
                </a:moveTo>
                <a:cubicBezTo>
                  <a:pt x="6350" y="104266"/>
                  <a:pt x="112648" y="6350"/>
                  <a:pt x="243839" y="6350"/>
                </a:cubicBezTo>
                <a:cubicBezTo>
                  <a:pt x="374903" y="6350"/>
                  <a:pt x="481329" y="104266"/>
                  <a:pt x="481329" y="225043"/>
                </a:cubicBezTo>
                <a:cubicBezTo>
                  <a:pt x="481329" y="345820"/>
                  <a:pt x="374903" y="443610"/>
                  <a:pt x="243839" y="443610"/>
                </a:cubicBezTo>
                <a:cubicBezTo>
                  <a:pt x="112648" y="443610"/>
                  <a:pt x="6350" y="345820"/>
                  <a:pt x="6350" y="2250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57396" y="1321053"/>
            <a:ext cx="546100" cy="301625"/>
          </a:xfrm>
          <a:custGeom>
            <a:avLst/>
            <a:gdLst>
              <a:gd name="connsiteX0" fmla="*/ 6350 w 546100"/>
              <a:gd name="connsiteY0" fmla="*/ 6350 h 301625"/>
              <a:gd name="connsiteX1" fmla="*/ 539750 w 546100"/>
              <a:gd name="connsiteY1" fmla="*/ 295275 h 301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6100" h="301625">
                <a:moveTo>
                  <a:pt x="6350" y="6350"/>
                </a:moveTo>
                <a:lnTo>
                  <a:pt x="539750" y="29527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1116" y="2551302"/>
            <a:ext cx="298450" cy="247650"/>
          </a:xfrm>
          <a:custGeom>
            <a:avLst/>
            <a:gdLst>
              <a:gd name="connsiteX0" fmla="*/ 292100 w 298450"/>
              <a:gd name="connsiteY0" fmla="*/ 6350 h 247650"/>
              <a:gd name="connsiteX1" fmla="*/ 6350 w 298450"/>
              <a:gd name="connsiteY1" fmla="*/ 24130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8450" h="247650">
                <a:moveTo>
                  <a:pt x="292100" y="6350"/>
                </a:moveTo>
                <a:lnTo>
                  <a:pt x="6350" y="2413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99766" y="2533776"/>
            <a:ext cx="298450" cy="247650"/>
          </a:xfrm>
          <a:custGeom>
            <a:avLst/>
            <a:gdLst>
              <a:gd name="connsiteX0" fmla="*/ 6350 w 298450"/>
              <a:gd name="connsiteY0" fmla="*/ 6350 h 247650"/>
              <a:gd name="connsiteX1" fmla="*/ 292100 w 298450"/>
              <a:gd name="connsiteY1" fmla="*/ 241300 h 247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8450" h="247650">
                <a:moveTo>
                  <a:pt x="6350" y="6350"/>
                </a:moveTo>
                <a:lnTo>
                  <a:pt x="292100" y="2413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10766" y="2786760"/>
            <a:ext cx="474979" cy="437388"/>
          </a:xfrm>
          <a:custGeom>
            <a:avLst/>
            <a:gdLst>
              <a:gd name="connsiteX0" fmla="*/ 0 w 474979"/>
              <a:gd name="connsiteY0" fmla="*/ 218694 h 437388"/>
              <a:gd name="connsiteX1" fmla="*/ 237489 w 474979"/>
              <a:gd name="connsiteY1" fmla="*/ 0 h 437388"/>
              <a:gd name="connsiteX2" fmla="*/ 474979 w 474979"/>
              <a:gd name="connsiteY2" fmla="*/ 218694 h 437388"/>
              <a:gd name="connsiteX3" fmla="*/ 237489 w 474979"/>
              <a:gd name="connsiteY3" fmla="*/ 437388 h 437388"/>
              <a:gd name="connsiteX4" fmla="*/ 0 w 474979"/>
              <a:gd name="connsiteY4" fmla="*/ 218694 h 4373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4979" h="437388">
                <a:moveTo>
                  <a:pt x="0" y="218694"/>
                </a:moveTo>
                <a:cubicBezTo>
                  <a:pt x="0" y="97917"/>
                  <a:pt x="106298" y="0"/>
                  <a:pt x="237489" y="0"/>
                </a:cubicBezTo>
                <a:cubicBezTo>
                  <a:pt x="368554" y="0"/>
                  <a:pt x="474979" y="97917"/>
                  <a:pt x="474979" y="218694"/>
                </a:cubicBezTo>
                <a:cubicBezTo>
                  <a:pt x="474979" y="339471"/>
                  <a:pt x="368554" y="437388"/>
                  <a:pt x="237489" y="437388"/>
                </a:cubicBezTo>
                <a:cubicBezTo>
                  <a:pt x="106298" y="437388"/>
                  <a:pt x="0" y="339471"/>
                  <a:pt x="0" y="21869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04416" y="2780410"/>
            <a:ext cx="487679" cy="450088"/>
          </a:xfrm>
          <a:custGeom>
            <a:avLst/>
            <a:gdLst>
              <a:gd name="connsiteX0" fmla="*/ 6350 w 487679"/>
              <a:gd name="connsiteY0" fmla="*/ 225044 h 450088"/>
              <a:gd name="connsiteX1" fmla="*/ 243839 w 487679"/>
              <a:gd name="connsiteY1" fmla="*/ 6350 h 450088"/>
              <a:gd name="connsiteX2" fmla="*/ 481329 w 487679"/>
              <a:gd name="connsiteY2" fmla="*/ 225044 h 450088"/>
              <a:gd name="connsiteX3" fmla="*/ 243839 w 487679"/>
              <a:gd name="connsiteY3" fmla="*/ 443738 h 450088"/>
              <a:gd name="connsiteX4" fmla="*/ 6350 w 487679"/>
              <a:gd name="connsiteY4" fmla="*/ 225044 h 450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7679" h="450088">
                <a:moveTo>
                  <a:pt x="6350" y="225044"/>
                </a:moveTo>
                <a:cubicBezTo>
                  <a:pt x="6350" y="104267"/>
                  <a:pt x="112648" y="6350"/>
                  <a:pt x="243839" y="6350"/>
                </a:cubicBezTo>
                <a:cubicBezTo>
                  <a:pt x="374904" y="6350"/>
                  <a:pt x="481329" y="104267"/>
                  <a:pt x="481329" y="225044"/>
                </a:cubicBezTo>
                <a:cubicBezTo>
                  <a:pt x="481329" y="345821"/>
                  <a:pt x="374904" y="443738"/>
                  <a:pt x="243839" y="443738"/>
                </a:cubicBezTo>
                <a:cubicBezTo>
                  <a:pt x="112648" y="443738"/>
                  <a:pt x="6350" y="345821"/>
                  <a:pt x="6350" y="2250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82316" y="2769235"/>
            <a:ext cx="474980" cy="437388"/>
          </a:xfrm>
          <a:custGeom>
            <a:avLst/>
            <a:gdLst>
              <a:gd name="connsiteX0" fmla="*/ 0 w 474980"/>
              <a:gd name="connsiteY0" fmla="*/ 218694 h 437388"/>
              <a:gd name="connsiteX1" fmla="*/ 237489 w 474980"/>
              <a:gd name="connsiteY1" fmla="*/ 0 h 437388"/>
              <a:gd name="connsiteX2" fmla="*/ 474980 w 474980"/>
              <a:gd name="connsiteY2" fmla="*/ 218694 h 437388"/>
              <a:gd name="connsiteX3" fmla="*/ 237489 w 474980"/>
              <a:gd name="connsiteY3" fmla="*/ 437388 h 437388"/>
              <a:gd name="connsiteX4" fmla="*/ 0 w 474980"/>
              <a:gd name="connsiteY4" fmla="*/ 218694 h 4373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4980" h="437388">
                <a:moveTo>
                  <a:pt x="0" y="218694"/>
                </a:moveTo>
                <a:cubicBezTo>
                  <a:pt x="0" y="97916"/>
                  <a:pt x="106298" y="0"/>
                  <a:pt x="237489" y="0"/>
                </a:cubicBezTo>
                <a:cubicBezTo>
                  <a:pt x="368554" y="0"/>
                  <a:pt x="474980" y="97916"/>
                  <a:pt x="474980" y="218694"/>
                </a:cubicBezTo>
                <a:cubicBezTo>
                  <a:pt x="474980" y="339470"/>
                  <a:pt x="368554" y="437388"/>
                  <a:pt x="237489" y="437388"/>
                </a:cubicBezTo>
                <a:cubicBezTo>
                  <a:pt x="106298" y="437388"/>
                  <a:pt x="0" y="339470"/>
                  <a:pt x="0" y="21869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75966" y="2762885"/>
            <a:ext cx="487680" cy="450088"/>
          </a:xfrm>
          <a:custGeom>
            <a:avLst/>
            <a:gdLst>
              <a:gd name="connsiteX0" fmla="*/ 6350 w 487680"/>
              <a:gd name="connsiteY0" fmla="*/ 225044 h 450088"/>
              <a:gd name="connsiteX1" fmla="*/ 243839 w 487680"/>
              <a:gd name="connsiteY1" fmla="*/ 6350 h 450088"/>
              <a:gd name="connsiteX2" fmla="*/ 481330 w 487680"/>
              <a:gd name="connsiteY2" fmla="*/ 225044 h 450088"/>
              <a:gd name="connsiteX3" fmla="*/ 243839 w 487680"/>
              <a:gd name="connsiteY3" fmla="*/ 443738 h 450088"/>
              <a:gd name="connsiteX4" fmla="*/ 6350 w 487680"/>
              <a:gd name="connsiteY4" fmla="*/ 225044 h 450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7680" h="450088">
                <a:moveTo>
                  <a:pt x="6350" y="225044"/>
                </a:moveTo>
                <a:cubicBezTo>
                  <a:pt x="6350" y="104266"/>
                  <a:pt x="112648" y="6350"/>
                  <a:pt x="243839" y="6350"/>
                </a:cubicBezTo>
                <a:cubicBezTo>
                  <a:pt x="374904" y="6350"/>
                  <a:pt x="481330" y="104266"/>
                  <a:pt x="481330" y="225044"/>
                </a:cubicBezTo>
                <a:cubicBezTo>
                  <a:pt x="481330" y="345820"/>
                  <a:pt x="374904" y="443738"/>
                  <a:pt x="243839" y="443738"/>
                </a:cubicBezTo>
                <a:cubicBezTo>
                  <a:pt x="112648" y="443738"/>
                  <a:pt x="6350" y="345820"/>
                  <a:pt x="6350" y="2250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8672" y="3342284"/>
            <a:ext cx="5463540" cy="364845"/>
          </a:xfrm>
          <a:custGeom>
            <a:avLst/>
            <a:gdLst>
              <a:gd name="connsiteX0" fmla="*/ 0 w 5463540"/>
              <a:gd name="connsiteY0" fmla="*/ 364845 h 364845"/>
              <a:gd name="connsiteX1" fmla="*/ 5463540 w 5463540"/>
              <a:gd name="connsiteY1" fmla="*/ 364845 h 364845"/>
              <a:gd name="connsiteX2" fmla="*/ 5463540 w 5463540"/>
              <a:gd name="connsiteY2" fmla="*/ 0 h 364845"/>
              <a:gd name="connsiteX3" fmla="*/ 0 w 5463540"/>
              <a:gd name="connsiteY3" fmla="*/ 0 h 364845"/>
              <a:gd name="connsiteX4" fmla="*/ 0 w 5463540"/>
              <a:gd name="connsiteY4" fmla="*/ 364845 h 3648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3540" h="364845">
                <a:moveTo>
                  <a:pt x="0" y="364845"/>
                </a:moveTo>
                <a:lnTo>
                  <a:pt x="5463540" y="364845"/>
                </a:lnTo>
                <a:lnTo>
                  <a:pt x="5463540" y="0"/>
                </a:lnTo>
                <a:lnTo>
                  <a:pt x="0" y="0"/>
                </a:lnTo>
                <a:lnTo>
                  <a:pt x="0" y="36484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2322" y="3335934"/>
            <a:ext cx="5476240" cy="377545"/>
          </a:xfrm>
          <a:custGeom>
            <a:avLst/>
            <a:gdLst>
              <a:gd name="connsiteX0" fmla="*/ 6350 w 5476240"/>
              <a:gd name="connsiteY0" fmla="*/ 371195 h 377545"/>
              <a:gd name="connsiteX1" fmla="*/ 5469890 w 5476240"/>
              <a:gd name="connsiteY1" fmla="*/ 371195 h 377545"/>
              <a:gd name="connsiteX2" fmla="*/ 5469890 w 5476240"/>
              <a:gd name="connsiteY2" fmla="*/ 6350 h 377545"/>
              <a:gd name="connsiteX3" fmla="*/ 6350 w 5476240"/>
              <a:gd name="connsiteY3" fmla="*/ 6350 h 377545"/>
              <a:gd name="connsiteX4" fmla="*/ 6350 w 5476240"/>
              <a:gd name="connsiteY4" fmla="*/ 371195 h 3775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76240" h="377545">
                <a:moveTo>
                  <a:pt x="6350" y="371195"/>
                </a:moveTo>
                <a:lnTo>
                  <a:pt x="5469890" y="371195"/>
                </a:lnTo>
                <a:lnTo>
                  <a:pt x="5469890" y="6350"/>
                </a:lnTo>
                <a:lnTo>
                  <a:pt x="6350" y="6350"/>
                </a:lnTo>
                <a:lnTo>
                  <a:pt x="6350" y="37119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59522" y="3335909"/>
            <a:ext cx="22225" cy="377570"/>
          </a:xfrm>
          <a:custGeom>
            <a:avLst/>
            <a:gdLst>
              <a:gd name="connsiteX0" fmla="*/ 6350 w 22225"/>
              <a:gd name="connsiteY0" fmla="*/ 371220 h 377570"/>
              <a:gd name="connsiteX1" fmla="*/ 6350 w 22225"/>
              <a:gd name="connsiteY1" fmla="*/ 6350 h 377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77570">
                <a:moveTo>
                  <a:pt x="6350" y="37122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16785" y="3335909"/>
            <a:ext cx="22225" cy="377570"/>
          </a:xfrm>
          <a:custGeom>
            <a:avLst/>
            <a:gdLst>
              <a:gd name="connsiteX0" fmla="*/ 6350 w 22225"/>
              <a:gd name="connsiteY0" fmla="*/ 371220 h 377570"/>
              <a:gd name="connsiteX1" fmla="*/ 6350 w 22225"/>
              <a:gd name="connsiteY1" fmla="*/ 6350 h 377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77570">
                <a:moveTo>
                  <a:pt x="6350" y="37122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73985" y="3335909"/>
            <a:ext cx="22225" cy="377570"/>
          </a:xfrm>
          <a:custGeom>
            <a:avLst/>
            <a:gdLst>
              <a:gd name="connsiteX0" fmla="*/ 6350 w 22225"/>
              <a:gd name="connsiteY0" fmla="*/ 371220 h 377570"/>
              <a:gd name="connsiteX1" fmla="*/ 6350 w 22225"/>
              <a:gd name="connsiteY1" fmla="*/ 6350 h 377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77570">
                <a:moveTo>
                  <a:pt x="6350" y="37122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31185" y="3335909"/>
            <a:ext cx="22225" cy="377570"/>
          </a:xfrm>
          <a:custGeom>
            <a:avLst/>
            <a:gdLst>
              <a:gd name="connsiteX0" fmla="*/ 6350 w 22225"/>
              <a:gd name="connsiteY0" fmla="*/ 371220 h 377570"/>
              <a:gd name="connsiteX1" fmla="*/ 6350 w 22225"/>
              <a:gd name="connsiteY1" fmla="*/ 6350 h 377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77570">
                <a:moveTo>
                  <a:pt x="6350" y="37122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31185" y="3335909"/>
            <a:ext cx="22225" cy="377570"/>
          </a:xfrm>
          <a:custGeom>
            <a:avLst/>
            <a:gdLst>
              <a:gd name="connsiteX0" fmla="*/ 6350 w 22225"/>
              <a:gd name="connsiteY0" fmla="*/ 371220 h 377570"/>
              <a:gd name="connsiteX1" fmla="*/ 6350 w 22225"/>
              <a:gd name="connsiteY1" fmla="*/ 6350 h 377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77570">
                <a:moveTo>
                  <a:pt x="6350" y="37122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88385" y="3335909"/>
            <a:ext cx="22225" cy="377570"/>
          </a:xfrm>
          <a:custGeom>
            <a:avLst/>
            <a:gdLst>
              <a:gd name="connsiteX0" fmla="*/ 6350 w 22225"/>
              <a:gd name="connsiteY0" fmla="*/ 371220 h 377570"/>
              <a:gd name="connsiteX1" fmla="*/ 6350 w 22225"/>
              <a:gd name="connsiteY1" fmla="*/ 6350 h 377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77570">
                <a:moveTo>
                  <a:pt x="6350" y="37122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45585" y="3335909"/>
            <a:ext cx="22225" cy="377570"/>
          </a:xfrm>
          <a:custGeom>
            <a:avLst/>
            <a:gdLst>
              <a:gd name="connsiteX0" fmla="*/ 6350 w 22225"/>
              <a:gd name="connsiteY0" fmla="*/ 371220 h 377570"/>
              <a:gd name="connsiteX1" fmla="*/ 6350 w 22225"/>
              <a:gd name="connsiteY1" fmla="*/ 6350 h 377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77570">
                <a:moveTo>
                  <a:pt x="6350" y="37122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02785" y="3335909"/>
            <a:ext cx="22225" cy="377570"/>
          </a:xfrm>
          <a:custGeom>
            <a:avLst/>
            <a:gdLst>
              <a:gd name="connsiteX0" fmla="*/ 6350 w 22225"/>
              <a:gd name="connsiteY0" fmla="*/ 371220 h 377570"/>
              <a:gd name="connsiteX1" fmla="*/ 6350 w 22225"/>
              <a:gd name="connsiteY1" fmla="*/ 6350 h 377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77570">
                <a:moveTo>
                  <a:pt x="6350" y="37122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59985" y="3335909"/>
            <a:ext cx="22225" cy="377570"/>
          </a:xfrm>
          <a:custGeom>
            <a:avLst/>
            <a:gdLst>
              <a:gd name="connsiteX0" fmla="*/ 6350 w 22225"/>
              <a:gd name="connsiteY0" fmla="*/ 371220 h 377570"/>
              <a:gd name="connsiteX1" fmla="*/ 6350 w 22225"/>
              <a:gd name="connsiteY1" fmla="*/ 6350 h 377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77570">
                <a:moveTo>
                  <a:pt x="6350" y="37122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17185" y="3335909"/>
            <a:ext cx="22225" cy="377570"/>
          </a:xfrm>
          <a:custGeom>
            <a:avLst/>
            <a:gdLst>
              <a:gd name="connsiteX0" fmla="*/ 6350 w 22225"/>
              <a:gd name="connsiteY0" fmla="*/ 371220 h 377570"/>
              <a:gd name="connsiteX1" fmla="*/ 6350 w 22225"/>
              <a:gd name="connsiteY1" fmla="*/ 6350 h 377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77570">
                <a:moveTo>
                  <a:pt x="6350" y="37122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74385" y="3335909"/>
            <a:ext cx="22225" cy="377570"/>
          </a:xfrm>
          <a:custGeom>
            <a:avLst/>
            <a:gdLst>
              <a:gd name="connsiteX0" fmla="*/ 6350 w 22225"/>
              <a:gd name="connsiteY0" fmla="*/ 371220 h 377570"/>
              <a:gd name="connsiteX1" fmla="*/ 6350 w 22225"/>
              <a:gd name="connsiteY1" fmla="*/ 6350 h 377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77570">
                <a:moveTo>
                  <a:pt x="6350" y="37122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04435" y="1581150"/>
            <a:ext cx="474980" cy="437388"/>
          </a:xfrm>
          <a:custGeom>
            <a:avLst/>
            <a:gdLst>
              <a:gd name="connsiteX0" fmla="*/ 0 w 474980"/>
              <a:gd name="connsiteY0" fmla="*/ 218694 h 437388"/>
              <a:gd name="connsiteX1" fmla="*/ 237490 w 474980"/>
              <a:gd name="connsiteY1" fmla="*/ 0 h 437388"/>
              <a:gd name="connsiteX2" fmla="*/ 474979 w 474980"/>
              <a:gd name="connsiteY2" fmla="*/ 218694 h 437388"/>
              <a:gd name="connsiteX3" fmla="*/ 237490 w 474980"/>
              <a:gd name="connsiteY3" fmla="*/ 437388 h 437388"/>
              <a:gd name="connsiteX4" fmla="*/ 0 w 474980"/>
              <a:gd name="connsiteY4" fmla="*/ 218694 h 4373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4980" h="437388">
                <a:moveTo>
                  <a:pt x="0" y="218694"/>
                </a:moveTo>
                <a:cubicBezTo>
                  <a:pt x="0" y="97917"/>
                  <a:pt x="106298" y="0"/>
                  <a:pt x="237490" y="0"/>
                </a:cubicBezTo>
                <a:cubicBezTo>
                  <a:pt x="368554" y="0"/>
                  <a:pt x="474979" y="97917"/>
                  <a:pt x="474979" y="218694"/>
                </a:cubicBezTo>
                <a:cubicBezTo>
                  <a:pt x="474979" y="339470"/>
                  <a:pt x="368554" y="437388"/>
                  <a:pt x="237490" y="437388"/>
                </a:cubicBezTo>
                <a:cubicBezTo>
                  <a:pt x="106298" y="437388"/>
                  <a:pt x="0" y="339470"/>
                  <a:pt x="0" y="21869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8085" y="1574800"/>
            <a:ext cx="487680" cy="450088"/>
          </a:xfrm>
          <a:custGeom>
            <a:avLst/>
            <a:gdLst>
              <a:gd name="connsiteX0" fmla="*/ 6350 w 487680"/>
              <a:gd name="connsiteY0" fmla="*/ 225044 h 450088"/>
              <a:gd name="connsiteX1" fmla="*/ 243840 w 487680"/>
              <a:gd name="connsiteY1" fmla="*/ 6350 h 450088"/>
              <a:gd name="connsiteX2" fmla="*/ 481329 w 487680"/>
              <a:gd name="connsiteY2" fmla="*/ 225044 h 450088"/>
              <a:gd name="connsiteX3" fmla="*/ 243840 w 487680"/>
              <a:gd name="connsiteY3" fmla="*/ 443738 h 450088"/>
              <a:gd name="connsiteX4" fmla="*/ 6350 w 487680"/>
              <a:gd name="connsiteY4" fmla="*/ 225044 h 4500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7680" h="450088">
                <a:moveTo>
                  <a:pt x="6350" y="225044"/>
                </a:moveTo>
                <a:cubicBezTo>
                  <a:pt x="6350" y="104267"/>
                  <a:pt x="112648" y="6350"/>
                  <a:pt x="243840" y="6350"/>
                </a:cubicBezTo>
                <a:cubicBezTo>
                  <a:pt x="374904" y="6350"/>
                  <a:pt x="481329" y="104267"/>
                  <a:pt x="481329" y="225044"/>
                </a:cubicBezTo>
                <a:cubicBezTo>
                  <a:pt x="481329" y="345820"/>
                  <a:pt x="374904" y="443738"/>
                  <a:pt x="243840" y="443738"/>
                </a:cubicBezTo>
                <a:cubicBezTo>
                  <a:pt x="112648" y="443738"/>
                  <a:pt x="6350" y="345820"/>
                  <a:pt x="6350" y="2250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28135" y="928750"/>
            <a:ext cx="474980" cy="437261"/>
          </a:xfrm>
          <a:custGeom>
            <a:avLst/>
            <a:gdLst>
              <a:gd name="connsiteX0" fmla="*/ 0 w 474980"/>
              <a:gd name="connsiteY0" fmla="*/ 218566 h 437261"/>
              <a:gd name="connsiteX1" fmla="*/ 237490 w 474980"/>
              <a:gd name="connsiteY1" fmla="*/ 0 h 437261"/>
              <a:gd name="connsiteX2" fmla="*/ 474979 w 474980"/>
              <a:gd name="connsiteY2" fmla="*/ 218566 h 437261"/>
              <a:gd name="connsiteX3" fmla="*/ 237490 w 474980"/>
              <a:gd name="connsiteY3" fmla="*/ 437261 h 437261"/>
              <a:gd name="connsiteX4" fmla="*/ 0 w 474980"/>
              <a:gd name="connsiteY4" fmla="*/ 218566 h 4372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4980" h="437261">
                <a:moveTo>
                  <a:pt x="0" y="218566"/>
                </a:moveTo>
                <a:cubicBezTo>
                  <a:pt x="0" y="97790"/>
                  <a:pt x="106298" y="0"/>
                  <a:pt x="237490" y="0"/>
                </a:cubicBezTo>
                <a:cubicBezTo>
                  <a:pt x="368554" y="0"/>
                  <a:pt x="474979" y="97790"/>
                  <a:pt x="474979" y="218566"/>
                </a:cubicBezTo>
                <a:cubicBezTo>
                  <a:pt x="474979" y="339344"/>
                  <a:pt x="368554" y="437261"/>
                  <a:pt x="237490" y="437261"/>
                </a:cubicBezTo>
                <a:cubicBezTo>
                  <a:pt x="106298" y="437261"/>
                  <a:pt x="0" y="339344"/>
                  <a:pt x="0" y="21856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21785" y="922400"/>
            <a:ext cx="487680" cy="449961"/>
          </a:xfrm>
          <a:custGeom>
            <a:avLst/>
            <a:gdLst>
              <a:gd name="connsiteX0" fmla="*/ 6350 w 487680"/>
              <a:gd name="connsiteY0" fmla="*/ 224916 h 449961"/>
              <a:gd name="connsiteX1" fmla="*/ 243840 w 487680"/>
              <a:gd name="connsiteY1" fmla="*/ 6350 h 449961"/>
              <a:gd name="connsiteX2" fmla="*/ 481329 w 487680"/>
              <a:gd name="connsiteY2" fmla="*/ 224916 h 449961"/>
              <a:gd name="connsiteX3" fmla="*/ 243840 w 487680"/>
              <a:gd name="connsiteY3" fmla="*/ 443611 h 449961"/>
              <a:gd name="connsiteX4" fmla="*/ 6350 w 487680"/>
              <a:gd name="connsiteY4" fmla="*/ 224916 h 4499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7680" h="449961">
                <a:moveTo>
                  <a:pt x="6350" y="224916"/>
                </a:moveTo>
                <a:cubicBezTo>
                  <a:pt x="6350" y="104140"/>
                  <a:pt x="112648" y="6350"/>
                  <a:pt x="243840" y="6350"/>
                </a:cubicBezTo>
                <a:cubicBezTo>
                  <a:pt x="374904" y="6350"/>
                  <a:pt x="481329" y="104140"/>
                  <a:pt x="481329" y="224916"/>
                </a:cubicBezTo>
                <a:cubicBezTo>
                  <a:pt x="481329" y="345694"/>
                  <a:pt x="374904" y="443611"/>
                  <a:pt x="243840" y="443611"/>
                </a:cubicBezTo>
                <a:cubicBezTo>
                  <a:pt x="112648" y="443611"/>
                  <a:pt x="6350" y="345694"/>
                  <a:pt x="6350" y="22491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04235" y="2893263"/>
            <a:ext cx="228600" cy="182422"/>
          </a:xfrm>
          <a:custGeom>
            <a:avLst/>
            <a:gdLst>
              <a:gd name="connsiteX0" fmla="*/ 0 w 228600"/>
              <a:gd name="connsiteY0" fmla="*/ 182422 h 182422"/>
              <a:gd name="connsiteX1" fmla="*/ 228600 w 228600"/>
              <a:gd name="connsiteY1" fmla="*/ 182422 h 182422"/>
              <a:gd name="connsiteX2" fmla="*/ 228600 w 228600"/>
              <a:gd name="connsiteY2" fmla="*/ 0 h 182422"/>
              <a:gd name="connsiteX3" fmla="*/ 0 w 228600"/>
              <a:gd name="connsiteY3" fmla="*/ 0 h 182422"/>
              <a:gd name="connsiteX4" fmla="*/ 0 w 228600"/>
              <a:gd name="connsiteY4" fmla="*/ 182422 h 1824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182422">
                <a:moveTo>
                  <a:pt x="0" y="182422"/>
                </a:moveTo>
                <a:lnTo>
                  <a:pt x="228600" y="182422"/>
                </a:lnTo>
                <a:lnTo>
                  <a:pt x="228600" y="0"/>
                </a:lnTo>
                <a:lnTo>
                  <a:pt x="0" y="0"/>
                </a:lnTo>
                <a:lnTo>
                  <a:pt x="0" y="18242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80535" y="1051509"/>
            <a:ext cx="228600" cy="182422"/>
          </a:xfrm>
          <a:custGeom>
            <a:avLst/>
            <a:gdLst>
              <a:gd name="connsiteX0" fmla="*/ 0 w 228600"/>
              <a:gd name="connsiteY0" fmla="*/ 182422 h 182422"/>
              <a:gd name="connsiteX1" fmla="*/ 228600 w 228600"/>
              <a:gd name="connsiteY1" fmla="*/ 182422 h 182422"/>
              <a:gd name="connsiteX2" fmla="*/ 228600 w 228600"/>
              <a:gd name="connsiteY2" fmla="*/ 0 h 182422"/>
              <a:gd name="connsiteX3" fmla="*/ 0 w 228600"/>
              <a:gd name="connsiteY3" fmla="*/ 0 h 182422"/>
              <a:gd name="connsiteX4" fmla="*/ 0 w 228600"/>
              <a:gd name="connsiteY4" fmla="*/ 182422 h 1824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182422">
                <a:moveTo>
                  <a:pt x="0" y="182422"/>
                </a:moveTo>
                <a:lnTo>
                  <a:pt x="228600" y="182422"/>
                </a:lnTo>
                <a:lnTo>
                  <a:pt x="228600" y="0"/>
                </a:lnTo>
                <a:lnTo>
                  <a:pt x="0" y="0"/>
                </a:lnTo>
                <a:lnTo>
                  <a:pt x="0" y="18242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04235" y="1686382"/>
            <a:ext cx="228600" cy="182422"/>
          </a:xfrm>
          <a:custGeom>
            <a:avLst/>
            <a:gdLst>
              <a:gd name="connsiteX0" fmla="*/ 0 w 228600"/>
              <a:gd name="connsiteY0" fmla="*/ 182422 h 182422"/>
              <a:gd name="connsiteX1" fmla="*/ 228600 w 228600"/>
              <a:gd name="connsiteY1" fmla="*/ 182422 h 182422"/>
              <a:gd name="connsiteX2" fmla="*/ 228600 w 228600"/>
              <a:gd name="connsiteY2" fmla="*/ 0 h 182422"/>
              <a:gd name="connsiteX3" fmla="*/ 0 w 228600"/>
              <a:gd name="connsiteY3" fmla="*/ 0 h 182422"/>
              <a:gd name="connsiteX4" fmla="*/ 0 w 228600"/>
              <a:gd name="connsiteY4" fmla="*/ 182422 h 1824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182422">
                <a:moveTo>
                  <a:pt x="0" y="182422"/>
                </a:moveTo>
                <a:lnTo>
                  <a:pt x="228600" y="182422"/>
                </a:lnTo>
                <a:lnTo>
                  <a:pt x="228600" y="0"/>
                </a:lnTo>
                <a:lnTo>
                  <a:pt x="0" y="0"/>
                </a:lnTo>
                <a:lnTo>
                  <a:pt x="0" y="18242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56835" y="1728546"/>
            <a:ext cx="228600" cy="182422"/>
          </a:xfrm>
          <a:custGeom>
            <a:avLst/>
            <a:gdLst>
              <a:gd name="connsiteX0" fmla="*/ 0 w 228600"/>
              <a:gd name="connsiteY0" fmla="*/ 182422 h 182422"/>
              <a:gd name="connsiteX1" fmla="*/ 228600 w 228600"/>
              <a:gd name="connsiteY1" fmla="*/ 182422 h 182422"/>
              <a:gd name="connsiteX2" fmla="*/ 228600 w 228600"/>
              <a:gd name="connsiteY2" fmla="*/ 0 h 182422"/>
              <a:gd name="connsiteX3" fmla="*/ 0 w 228600"/>
              <a:gd name="connsiteY3" fmla="*/ 0 h 182422"/>
              <a:gd name="connsiteX4" fmla="*/ 0 w 228600"/>
              <a:gd name="connsiteY4" fmla="*/ 182422 h 1824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182422">
                <a:moveTo>
                  <a:pt x="0" y="182422"/>
                </a:moveTo>
                <a:lnTo>
                  <a:pt x="228600" y="182422"/>
                </a:lnTo>
                <a:lnTo>
                  <a:pt x="228600" y="0"/>
                </a:lnTo>
                <a:lnTo>
                  <a:pt x="0" y="0"/>
                </a:lnTo>
                <a:lnTo>
                  <a:pt x="0" y="18242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89885" y="2310841"/>
            <a:ext cx="228600" cy="182422"/>
          </a:xfrm>
          <a:custGeom>
            <a:avLst/>
            <a:gdLst>
              <a:gd name="connsiteX0" fmla="*/ 0 w 228600"/>
              <a:gd name="connsiteY0" fmla="*/ 182422 h 182422"/>
              <a:gd name="connsiteX1" fmla="*/ 228600 w 228600"/>
              <a:gd name="connsiteY1" fmla="*/ 182422 h 182422"/>
              <a:gd name="connsiteX2" fmla="*/ 228600 w 228600"/>
              <a:gd name="connsiteY2" fmla="*/ 0 h 182422"/>
              <a:gd name="connsiteX3" fmla="*/ 0 w 228600"/>
              <a:gd name="connsiteY3" fmla="*/ 0 h 182422"/>
              <a:gd name="connsiteX4" fmla="*/ 0 w 228600"/>
              <a:gd name="connsiteY4" fmla="*/ 182422 h 1824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182422">
                <a:moveTo>
                  <a:pt x="0" y="182422"/>
                </a:moveTo>
                <a:lnTo>
                  <a:pt x="228600" y="182422"/>
                </a:lnTo>
                <a:lnTo>
                  <a:pt x="228600" y="0"/>
                </a:lnTo>
                <a:lnTo>
                  <a:pt x="0" y="0"/>
                </a:lnTo>
                <a:lnTo>
                  <a:pt x="0" y="18242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61435" y="2310841"/>
            <a:ext cx="228600" cy="182422"/>
          </a:xfrm>
          <a:custGeom>
            <a:avLst/>
            <a:gdLst>
              <a:gd name="connsiteX0" fmla="*/ 0 w 228600"/>
              <a:gd name="connsiteY0" fmla="*/ 182422 h 182422"/>
              <a:gd name="connsiteX1" fmla="*/ 228600 w 228600"/>
              <a:gd name="connsiteY1" fmla="*/ 182422 h 182422"/>
              <a:gd name="connsiteX2" fmla="*/ 228600 w 228600"/>
              <a:gd name="connsiteY2" fmla="*/ 0 h 182422"/>
              <a:gd name="connsiteX3" fmla="*/ 0 w 228600"/>
              <a:gd name="connsiteY3" fmla="*/ 0 h 182422"/>
              <a:gd name="connsiteX4" fmla="*/ 0 w 228600"/>
              <a:gd name="connsiteY4" fmla="*/ 182422 h 1824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182422">
                <a:moveTo>
                  <a:pt x="0" y="182422"/>
                </a:moveTo>
                <a:lnTo>
                  <a:pt x="228600" y="182422"/>
                </a:lnTo>
                <a:lnTo>
                  <a:pt x="228600" y="0"/>
                </a:lnTo>
                <a:lnTo>
                  <a:pt x="0" y="0"/>
                </a:lnTo>
                <a:lnTo>
                  <a:pt x="0" y="18242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2485" y="2310841"/>
            <a:ext cx="228600" cy="182422"/>
          </a:xfrm>
          <a:custGeom>
            <a:avLst/>
            <a:gdLst>
              <a:gd name="connsiteX0" fmla="*/ 0 w 228600"/>
              <a:gd name="connsiteY0" fmla="*/ 182422 h 182422"/>
              <a:gd name="connsiteX1" fmla="*/ 228600 w 228600"/>
              <a:gd name="connsiteY1" fmla="*/ 182422 h 182422"/>
              <a:gd name="connsiteX2" fmla="*/ 228600 w 228600"/>
              <a:gd name="connsiteY2" fmla="*/ 0 h 182422"/>
              <a:gd name="connsiteX3" fmla="*/ 0 w 228600"/>
              <a:gd name="connsiteY3" fmla="*/ 0 h 182422"/>
              <a:gd name="connsiteX4" fmla="*/ 0 w 228600"/>
              <a:gd name="connsiteY4" fmla="*/ 182422 h 1824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182422">
                <a:moveTo>
                  <a:pt x="0" y="182422"/>
                </a:moveTo>
                <a:lnTo>
                  <a:pt x="228600" y="182422"/>
                </a:lnTo>
                <a:lnTo>
                  <a:pt x="228600" y="0"/>
                </a:lnTo>
                <a:lnTo>
                  <a:pt x="0" y="0"/>
                </a:lnTo>
                <a:lnTo>
                  <a:pt x="0" y="18242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33085" y="2293315"/>
            <a:ext cx="228600" cy="182422"/>
          </a:xfrm>
          <a:custGeom>
            <a:avLst/>
            <a:gdLst>
              <a:gd name="connsiteX0" fmla="*/ 0 w 228600"/>
              <a:gd name="connsiteY0" fmla="*/ 182422 h 182422"/>
              <a:gd name="connsiteX1" fmla="*/ 228600 w 228600"/>
              <a:gd name="connsiteY1" fmla="*/ 182422 h 182422"/>
              <a:gd name="connsiteX2" fmla="*/ 228600 w 228600"/>
              <a:gd name="connsiteY2" fmla="*/ 0 h 182422"/>
              <a:gd name="connsiteX3" fmla="*/ 0 w 228600"/>
              <a:gd name="connsiteY3" fmla="*/ 0 h 182422"/>
              <a:gd name="connsiteX4" fmla="*/ 0 w 228600"/>
              <a:gd name="connsiteY4" fmla="*/ 182422 h 1824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182422">
                <a:moveTo>
                  <a:pt x="0" y="182422"/>
                </a:moveTo>
                <a:lnTo>
                  <a:pt x="228600" y="182422"/>
                </a:lnTo>
                <a:lnTo>
                  <a:pt x="228600" y="0"/>
                </a:lnTo>
                <a:lnTo>
                  <a:pt x="0" y="0"/>
                </a:lnTo>
                <a:lnTo>
                  <a:pt x="0" y="18242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51735" y="2917774"/>
            <a:ext cx="228600" cy="182422"/>
          </a:xfrm>
          <a:custGeom>
            <a:avLst/>
            <a:gdLst>
              <a:gd name="connsiteX0" fmla="*/ 0 w 228600"/>
              <a:gd name="connsiteY0" fmla="*/ 182422 h 182422"/>
              <a:gd name="connsiteX1" fmla="*/ 228600 w 228600"/>
              <a:gd name="connsiteY1" fmla="*/ 182422 h 182422"/>
              <a:gd name="connsiteX2" fmla="*/ 228600 w 228600"/>
              <a:gd name="connsiteY2" fmla="*/ 0 h 182422"/>
              <a:gd name="connsiteX3" fmla="*/ 0 w 228600"/>
              <a:gd name="connsiteY3" fmla="*/ 0 h 182422"/>
              <a:gd name="connsiteX4" fmla="*/ 0 w 228600"/>
              <a:gd name="connsiteY4" fmla="*/ 182422 h 1824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8600" h="182422">
                <a:moveTo>
                  <a:pt x="0" y="182422"/>
                </a:moveTo>
                <a:lnTo>
                  <a:pt x="228600" y="182422"/>
                </a:lnTo>
                <a:lnTo>
                  <a:pt x="228600" y="0"/>
                </a:lnTo>
                <a:lnTo>
                  <a:pt x="0" y="0"/>
                </a:lnTo>
                <a:lnTo>
                  <a:pt x="0" y="18242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5812" y="3766794"/>
            <a:ext cx="5715000" cy="305206"/>
          </a:xfrm>
          <a:custGeom>
            <a:avLst/>
            <a:gdLst>
              <a:gd name="connsiteX0" fmla="*/ 0 w 5715000"/>
              <a:gd name="connsiteY0" fmla="*/ 305206 h 305206"/>
              <a:gd name="connsiteX1" fmla="*/ 5715000 w 5715000"/>
              <a:gd name="connsiteY1" fmla="*/ 305206 h 305206"/>
              <a:gd name="connsiteX2" fmla="*/ 5715000 w 5715000"/>
              <a:gd name="connsiteY2" fmla="*/ 0 h 305206"/>
              <a:gd name="connsiteX3" fmla="*/ 0 w 5715000"/>
              <a:gd name="connsiteY3" fmla="*/ 0 h 305206"/>
              <a:gd name="connsiteX4" fmla="*/ 0 w 5715000"/>
              <a:gd name="connsiteY4" fmla="*/ 305206 h 3052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15000" h="305206">
                <a:moveTo>
                  <a:pt x="0" y="305206"/>
                </a:moveTo>
                <a:lnTo>
                  <a:pt x="5715000" y="305206"/>
                </a:lnTo>
                <a:lnTo>
                  <a:pt x="5715000" y="0"/>
                </a:lnTo>
                <a:lnTo>
                  <a:pt x="0" y="0"/>
                </a:lnTo>
                <a:lnTo>
                  <a:pt x="0" y="30520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08726" y="3335909"/>
            <a:ext cx="22225" cy="377570"/>
          </a:xfrm>
          <a:custGeom>
            <a:avLst/>
            <a:gdLst>
              <a:gd name="connsiteX0" fmla="*/ 6350 w 22225"/>
              <a:gd name="connsiteY0" fmla="*/ 371220 h 377570"/>
              <a:gd name="connsiteX1" fmla="*/ 6350 w 22225"/>
              <a:gd name="connsiteY1" fmla="*/ 6350 h 3775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377570">
                <a:moveTo>
                  <a:pt x="6350" y="37122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447800" y="3390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92300" y="3390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49500" y="3390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0" y="3390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51200" y="3390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95700" y="3390900"/>
            <a:ext cx="6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52900" y="3390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10100" y="3390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30800" y="3390900"/>
            <a:ext cx="6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84500" y="2857500"/>
            <a:ext cx="6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" y="533400"/>
            <a:ext cx="36703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3147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优先队列的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完全二叉树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3314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46400" y="1651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0" y="17018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25700" y="2273300"/>
            <a:ext cx="139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03600" y="22733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16400" y="2273300"/>
            <a:ext cx="76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68900" y="22606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2882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77900" y="3810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3810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66900" y="3810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74900" y="3810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19400" y="3810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63900" y="3810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08400" y="3810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52900" y="3810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60900" y="3810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05400" y="3810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86400" y="3810000"/>
            <a:ext cx="673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4318000"/>
            <a:ext cx="7708900" cy="121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6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堆的两个特性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3204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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结构性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：用数组表示的完全二叉树；</a:t>
            </a:r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3206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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有序性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：任一结点的关键字是其子树所有结点的最大值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或最小值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5562600"/>
            <a:ext cx="2159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55800" y="5562600"/>
            <a:ext cx="54483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最大堆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(MaxHeap)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也称“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大顶堆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”：最大值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最小堆</a:t>
            </a:r>
            <a:r>
              <a:rPr lang="en-US" altLang="zh-CN" sz="1596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MinHeap)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也称“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小顶堆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：最小值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03977" y="1066304"/>
            <a:ext cx="234657" cy="248526"/>
          </a:xfrm>
          <a:custGeom>
            <a:avLst/>
            <a:gdLst>
              <a:gd name="connsiteX0" fmla="*/ 0 w 234657"/>
              <a:gd name="connsiteY0" fmla="*/ 248526 h 248526"/>
              <a:gd name="connsiteX1" fmla="*/ 234657 w 234657"/>
              <a:gd name="connsiteY1" fmla="*/ 248526 h 248526"/>
              <a:gd name="connsiteX2" fmla="*/ 234657 w 234657"/>
              <a:gd name="connsiteY2" fmla="*/ 0 h 248526"/>
              <a:gd name="connsiteX3" fmla="*/ 0 w 234657"/>
              <a:gd name="connsiteY3" fmla="*/ 0 h 248526"/>
              <a:gd name="connsiteX4" fmla="*/ 0 w 234657"/>
              <a:gd name="connsiteY4" fmla="*/ 248526 h 2485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4657" h="248526">
                <a:moveTo>
                  <a:pt x="0" y="248526"/>
                </a:moveTo>
                <a:lnTo>
                  <a:pt x="234657" y="248526"/>
                </a:lnTo>
                <a:lnTo>
                  <a:pt x="234657" y="0"/>
                </a:lnTo>
                <a:lnTo>
                  <a:pt x="0" y="0"/>
                </a:lnTo>
                <a:lnTo>
                  <a:pt x="0" y="24852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67422" y="1372108"/>
            <a:ext cx="317639" cy="270763"/>
          </a:xfrm>
          <a:custGeom>
            <a:avLst/>
            <a:gdLst>
              <a:gd name="connsiteX0" fmla="*/ 311289 w 317639"/>
              <a:gd name="connsiteY0" fmla="*/ 6350 h 270763"/>
              <a:gd name="connsiteX1" fmla="*/ 6350 w 317639"/>
              <a:gd name="connsiteY1" fmla="*/ 264413 h 270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639" h="270763">
                <a:moveTo>
                  <a:pt x="311289" y="6350"/>
                </a:moveTo>
                <a:lnTo>
                  <a:pt x="6350" y="2644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09497" y="990600"/>
            <a:ext cx="386588" cy="449072"/>
          </a:xfrm>
          <a:custGeom>
            <a:avLst/>
            <a:gdLst>
              <a:gd name="connsiteX0" fmla="*/ 0 w 386588"/>
              <a:gd name="connsiteY0" fmla="*/ 224536 h 449072"/>
              <a:gd name="connsiteX1" fmla="*/ 193294 w 386588"/>
              <a:gd name="connsiteY1" fmla="*/ 0 h 449072"/>
              <a:gd name="connsiteX2" fmla="*/ 386588 w 386588"/>
              <a:gd name="connsiteY2" fmla="*/ 224536 h 449072"/>
              <a:gd name="connsiteX3" fmla="*/ 193294 w 386588"/>
              <a:gd name="connsiteY3" fmla="*/ 449072 h 449072"/>
              <a:gd name="connsiteX4" fmla="*/ 0 w 386588"/>
              <a:gd name="connsiteY4" fmla="*/ 224536 h 449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588" h="449072">
                <a:moveTo>
                  <a:pt x="0" y="224536"/>
                </a:moveTo>
                <a:cubicBezTo>
                  <a:pt x="0" y="100457"/>
                  <a:pt x="86486" y="0"/>
                  <a:pt x="193294" y="0"/>
                </a:cubicBezTo>
                <a:cubicBezTo>
                  <a:pt x="299974" y="0"/>
                  <a:pt x="386588" y="100457"/>
                  <a:pt x="386588" y="224536"/>
                </a:cubicBezTo>
                <a:cubicBezTo>
                  <a:pt x="386588" y="348488"/>
                  <a:pt x="299974" y="449072"/>
                  <a:pt x="193294" y="449072"/>
                </a:cubicBezTo>
                <a:cubicBezTo>
                  <a:pt x="86486" y="449072"/>
                  <a:pt x="0" y="348488"/>
                  <a:pt x="0" y="224536"/>
                </a:cubicBezTo>
              </a:path>
            </a:pathLst>
          </a:custGeom>
          <a:solidFill>
            <a:srgbClr val="b1d3e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03147" y="984250"/>
            <a:ext cx="399288" cy="461772"/>
          </a:xfrm>
          <a:custGeom>
            <a:avLst/>
            <a:gdLst>
              <a:gd name="connsiteX0" fmla="*/ 6350 w 399288"/>
              <a:gd name="connsiteY0" fmla="*/ 230886 h 461772"/>
              <a:gd name="connsiteX1" fmla="*/ 199644 w 399288"/>
              <a:gd name="connsiteY1" fmla="*/ 6350 h 461772"/>
              <a:gd name="connsiteX2" fmla="*/ 392938 w 399288"/>
              <a:gd name="connsiteY2" fmla="*/ 230886 h 461772"/>
              <a:gd name="connsiteX3" fmla="*/ 199644 w 399288"/>
              <a:gd name="connsiteY3" fmla="*/ 455422 h 461772"/>
              <a:gd name="connsiteX4" fmla="*/ 6350 w 399288"/>
              <a:gd name="connsiteY4" fmla="*/ 230886 h 461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288" h="461772">
                <a:moveTo>
                  <a:pt x="6350" y="230886"/>
                </a:moveTo>
                <a:cubicBezTo>
                  <a:pt x="6350" y="106807"/>
                  <a:pt x="92836" y="6350"/>
                  <a:pt x="199644" y="6350"/>
                </a:cubicBezTo>
                <a:cubicBezTo>
                  <a:pt x="306324" y="6350"/>
                  <a:pt x="392938" y="106807"/>
                  <a:pt x="392938" y="230886"/>
                </a:cubicBezTo>
                <a:cubicBezTo>
                  <a:pt x="392938" y="354838"/>
                  <a:pt x="306324" y="455422"/>
                  <a:pt x="199644" y="455422"/>
                </a:cubicBezTo>
                <a:cubicBezTo>
                  <a:pt x="92836" y="455422"/>
                  <a:pt x="6350" y="354838"/>
                  <a:pt x="6350" y="23088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4692" y="1556130"/>
            <a:ext cx="386613" cy="448945"/>
          </a:xfrm>
          <a:custGeom>
            <a:avLst/>
            <a:gdLst>
              <a:gd name="connsiteX0" fmla="*/ 0 w 386613"/>
              <a:gd name="connsiteY0" fmla="*/ 224536 h 448945"/>
              <a:gd name="connsiteX1" fmla="*/ 193306 w 386613"/>
              <a:gd name="connsiteY1" fmla="*/ 0 h 448945"/>
              <a:gd name="connsiteX2" fmla="*/ 386613 w 386613"/>
              <a:gd name="connsiteY2" fmla="*/ 224536 h 448945"/>
              <a:gd name="connsiteX3" fmla="*/ 193306 w 386613"/>
              <a:gd name="connsiteY3" fmla="*/ 448945 h 448945"/>
              <a:gd name="connsiteX4" fmla="*/ 0 w 386613"/>
              <a:gd name="connsiteY4" fmla="*/ 224536 h 4489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613" h="448945">
                <a:moveTo>
                  <a:pt x="0" y="224536"/>
                </a:moveTo>
                <a:cubicBezTo>
                  <a:pt x="0" y="100457"/>
                  <a:pt x="86550" y="0"/>
                  <a:pt x="193306" y="0"/>
                </a:cubicBezTo>
                <a:cubicBezTo>
                  <a:pt x="300075" y="0"/>
                  <a:pt x="386613" y="100457"/>
                  <a:pt x="386613" y="224536"/>
                </a:cubicBezTo>
                <a:cubicBezTo>
                  <a:pt x="386613" y="348488"/>
                  <a:pt x="300075" y="448945"/>
                  <a:pt x="193306" y="448945"/>
                </a:cubicBezTo>
                <a:cubicBezTo>
                  <a:pt x="86550" y="448945"/>
                  <a:pt x="0" y="348488"/>
                  <a:pt x="0" y="22453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8342" y="1549780"/>
            <a:ext cx="399313" cy="461645"/>
          </a:xfrm>
          <a:custGeom>
            <a:avLst/>
            <a:gdLst>
              <a:gd name="connsiteX0" fmla="*/ 6350 w 399313"/>
              <a:gd name="connsiteY0" fmla="*/ 230886 h 461645"/>
              <a:gd name="connsiteX1" fmla="*/ 199656 w 399313"/>
              <a:gd name="connsiteY1" fmla="*/ 6350 h 461645"/>
              <a:gd name="connsiteX2" fmla="*/ 392963 w 399313"/>
              <a:gd name="connsiteY2" fmla="*/ 230886 h 461645"/>
              <a:gd name="connsiteX3" fmla="*/ 199656 w 399313"/>
              <a:gd name="connsiteY3" fmla="*/ 455295 h 461645"/>
              <a:gd name="connsiteX4" fmla="*/ 6350 w 399313"/>
              <a:gd name="connsiteY4" fmla="*/ 230886 h 4616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313" h="461645">
                <a:moveTo>
                  <a:pt x="6350" y="230886"/>
                </a:moveTo>
                <a:cubicBezTo>
                  <a:pt x="6350" y="106807"/>
                  <a:pt x="92900" y="6350"/>
                  <a:pt x="199656" y="6350"/>
                </a:cubicBezTo>
                <a:cubicBezTo>
                  <a:pt x="306425" y="6350"/>
                  <a:pt x="392963" y="106807"/>
                  <a:pt x="392963" y="230886"/>
                </a:cubicBezTo>
                <a:cubicBezTo>
                  <a:pt x="392963" y="354838"/>
                  <a:pt x="306425" y="455295"/>
                  <a:pt x="199656" y="455295"/>
                </a:cubicBezTo>
                <a:cubicBezTo>
                  <a:pt x="92900" y="455295"/>
                  <a:pt x="6350" y="354838"/>
                  <a:pt x="6350" y="23088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95601" y="1574164"/>
            <a:ext cx="386588" cy="448944"/>
          </a:xfrm>
          <a:custGeom>
            <a:avLst/>
            <a:gdLst>
              <a:gd name="connsiteX0" fmla="*/ 0 w 386588"/>
              <a:gd name="connsiteY0" fmla="*/ 224408 h 448944"/>
              <a:gd name="connsiteX1" fmla="*/ 193294 w 386588"/>
              <a:gd name="connsiteY1" fmla="*/ 0 h 448944"/>
              <a:gd name="connsiteX2" fmla="*/ 386588 w 386588"/>
              <a:gd name="connsiteY2" fmla="*/ 224408 h 448944"/>
              <a:gd name="connsiteX3" fmla="*/ 193294 w 386588"/>
              <a:gd name="connsiteY3" fmla="*/ 448945 h 448944"/>
              <a:gd name="connsiteX4" fmla="*/ 0 w 386588"/>
              <a:gd name="connsiteY4" fmla="*/ 224408 h 448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588" h="448944">
                <a:moveTo>
                  <a:pt x="0" y="224408"/>
                </a:moveTo>
                <a:cubicBezTo>
                  <a:pt x="0" y="100457"/>
                  <a:pt x="86487" y="0"/>
                  <a:pt x="193294" y="0"/>
                </a:cubicBezTo>
                <a:cubicBezTo>
                  <a:pt x="300101" y="0"/>
                  <a:pt x="386588" y="100457"/>
                  <a:pt x="386588" y="224408"/>
                </a:cubicBezTo>
                <a:cubicBezTo>
                  <a:pt x="386588" y="348488"/>
                  <a:pt x="300101" y="448945"/>
                  <a:pt x="193294" y="448945"/>
                </a:cubicBezTo>
                <a:cubicBezTo>
                  <a:pt x="86487" y="448945"/>
                  <a:pt x="0" y="348488"/>
                  <a:pt x="0" y="22440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89251" y="1567814"/>
            <a:ext cx="399288" cy="461644"/>
          </a:xfrm>
          <a:custGeom>
            <a:avLst/>
            <a:gdLst>
              <a:gd name="connsiteX0" fmla="*/ 6350 w 399288"/>
              <a:gd name="connsiteY0" fmla="*/ 230758 h 461644"/>
              <a:gd name="connsiteX1" fmla="*/ 199644 w 399288"/>
              <a:gd name="connsiteY1" fmla="*/ 6350 h 461644"/>
              <a:gd name="connsiteX2" fmla="*/ 392938 w 399288"/>
              <a:gd name="connsiteY2" fmla="*/ 230758 h 461644"/>
              <a:gd name="connsiteX3" fmla="*/ 199644 w 399288"/>
              <a:gd name="connsiteY3" fmla="*/ 455295 h 461644"/>
              <a:gd name="connsiteX4" fmla="*/ 6350 w 399288"/>
              <a:gd name="connsiteY4" fmla="*/ 230758 h 461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288" h="461644">
                <a:moveTo>
                  <a:pt x="6350" y="230758"/>
                </a:moveTo>
                <a:cubicBezTo>
                  <a:pt x="6350" y="106807"/>
                  <a:pt x="92837" y="6350"/>
                  <a:pt x="199644" y="6350"/>
                </a:cubicBezTo>
                <a:cubicBezTo>
                  <a:pt x="306451" y="6350"/>
                  <a:pt x="392938" y="106807"/>
                  <a:pt x="392938" y="230758"/>
                </a:cubicBezTo>
                <a:cubicBezTo>
                  <a:pt x="392938" y="354838"/>
                  <a:pt x="306451" y="455295"/>
                  <a:pt x="199644" y="455295"/>
                </a:cubicBezTo>
                <a:cubicBezTo>
                  <a:pt x="92837" y="455295"/>
                  <a:pt x="6350" y="354838"/>
                  <a:pt x="6350" y="23075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0062" y="2398902"/>
            <a:ext cx="386613" cy="449072"/>
          </a:xfrm>
          <a:custGeom>
            <a:avLst/>
            <a:gdLst>
              <a:gd name="connsiteX0" fmla="*/ 0 w 386613"/>
              <a:gd name="connsiteY0" fmla="*/ 224536 h 449072"/>
              <a:gd name="connsiteX1" fmla="*/ 193306 w 386613"/>
              <a:gd name="connsiteY1" fmla="*/ 0 h 449072"/>
              <a:gd name="connsiteX2" fmla="*/ 386613 w 386613"/>
              <a:gd name="connsiteY2" fmla="*/ 224536 h 449072"/>
              <a:gd name="connsiteX3" fmla="*/ 193306 w 386613"/>
              <a:gd name="connsiteY3" fmla="*/ 449072 h 449072"/>
              <a:gd name="connsiteX4" fmla="*/ 0 w 386613"/>
              <a:gd name="connsiteY4" fmla="*/ 224536 h 449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613" h="449072">
                <a:moveTo>
                  <a:pt x="0" y="224536"/>
                </a:moveTo>
                <a:cubicBezTo>
                  <a:pt x="0" y="100583"/>
                  <a:pt x="86550" y="0"/>
                  <a:pt x="193306" y="0"/>
                </a:cubicBezTo>
                <a:cubicBezTo>
                  <a:pt x="300062" y="0"/>
                  <a:pt x="386613" y="100583"/>
                  <a:pt x="386613" y="224536"/>
                </a:cubicBezTo>
                <a:cubicBezTo>
                  <a:pt x="386613" y="348614"/>
                  <a:pt x="300062" y="449072"/>
                  <a:pt x="193306" y="449072"/>
                </a:cubicBezTo>
                <a:cubicBezTo>
                  <a:pt x="86550" y="449072"/>
                  <a:pt x="0" y="348614"/>
                  <a:pt x="0" y="22453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3712" y="2392552"/>
            <a:ext cx="399313" cy="461772"/>
          </a:xfrm>
          <a:custGeom>
            <a:avLst/>
            <a:gdLst>
              <a:gd name="connsiteX0" fmla="*/ 6350 w 399313"/>
              <a:gd name="connsiteY0" fmla="*/ 230886 h 461772"/>
              <a:gd name="connsiteX1" fmla="*/ 199656 w 399313"/>
              <a:gd name="connsiteY1" fmla="*/ 6350 h 461772"/>
              <a:gd name="connsiteX2" fmla="*/ 392963 w 399313"/>
              <a:gd name="connsiteY2" fmla="*/ 230886 h 461772"/>
              <a:gd name="connsiteX3" fmla="*/ 199656 w 399313"/>
              <a:gd name="connsiteY3" fmla="*/ 455422 h 461772"/>
              <a:gd name="connsiteX4" fmla="*/ 6350 w 399313"/>
              <a:gd name="connsiteY4" fmla="*/ 230886 h 461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313" h="461772">
                <a:moveTo>
                  <a:pt x="6350" y="230886"/>
                </a:moveTo>
                <a:cubicBezTo>
                  <a:pt x="6350" y="106933"/>
                  <a:pt x="92900" y="6350"/>
                  <a:pt x="199656" y="6350"/>
                </a:cubicBezTo>
                <a:cubicBezTo>
                  <a:pt x="306412" y="6350"/>
                  <a:pt x="392963" y="106933"/>
                  <a:pt x="392963" y="230886"/>
                </a:cubicBezTo>
                <a:cubicBezTo>
                  <a:pt x="392963" y="354964"/>
                  <a:pt x="306412" y="455422"/>
                  <a:pt x="199656" y="455422"/>
                </a:cubicBezTo>
                <a:cubicBezTo>
                  <a:pt x="92900" y="455422"/>
                  <a:pt x="6350" y="354964"/>
                  <a:pt x="6350" y="23088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05827" y="2380869"/>
            <a:ext cx="386549" cy="449071"/>
          </a:xfrm>
          <a:custGeom>
            <a:avLst/>
            <a:gdLst>
              <a:gd name="connsiteX0" fmla="*/ 0 w 386549"/>
              <a:gd name="connsiteY0" fmla="*/ 224535 h 449071"/>
              <a:gd name="connsiteX1" fmla="*/ 193255 w 386549"/>
              <a:gd name="connsiteY1" fmla="*/ 0 h 449071"/>
              <a:gd name="connsiteX2" fmla="*/ 386549 w 386549"/>
              <a:gd name="connsiteY2" fmla="*/ 224535 h 449071"/>
              <a:gd name="connsiteX3" fmla="*/ 193255 w 386549"/>
              <a:gd name="connsiteY3" fmla="*/ 449072 h 449071"/>
              <a:gd name="connsiteX4" fmla="*/ 0 w 386549"/>
              <a:gd name="connsiteY4" fmla="*/ 224535 h 449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549" h="449071">
                <a:moveTo>
                  <a:pt x="0" y="224535"/>
                </a:moveTo>
                <a:cubicBezTo>
                  <a:pt x="0" y="100583"/>
                  <a:pt x="86537" y="0"/>
                  <a:pt x="193255" y="0"/>
                </a:cubicBezTo>
                <a:cubicBezTo>
                  <a:pt x="300062" y="0"/>
                  <a:pt x="386549" y="100583"/>
                  <a:pt x="386549" y="224535"/>
                </a:cubicBezTo>
                <a:cubicBezTo>
                  <a:pt x="386549" y="348614"/>
                  <a:pt x="300062" y="449072"/>
                  <a:pt x="193255" y="449072"/>
                </a:cubicBezTo>
                <a:cubicBezTo>
                  <a:pt x="86537" y="449072"/>
                  <a:pt x="0" y="348614"/>
                  <a:pt x="0" y="22453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99477" y="2374519"/>
            <a:ext cx="399249" cy="461771"/>
          </a:xfrm>
          <a:custGeom>
            <a:avLst/>
            <a:gdLst>
              <a:gd name="connsiteX0" fmla="*/ 6350 w 399249"/>
              <a:gd name="connsiteY0" fmla="*/ 230885 h 461771"/>
              <a:gd name="connsiteX1" fmla="*/ 199605 w 399249"/>
              <a:gd name="connsiteY1" fmla="*/ 6350 h 461771"/>
              <a:gd name="connsiteX2" fmla="*/ 392899 w 399249"/>
              <a:gd name="connsiteY2" fmla="*/ 230885 h 461771"/>
              <a:gd name="connsiteX3" fmla="*/ 199605 w 399249"/>
              <a:gd name="connsiteY3" fmla="*/ 455422 h 461771"/>
              <a:gd name="connsiteX4" fmla="*/ 6350 w 399249"/>
              <a:gd name="connsiteY4" fmla="*/ 230885 h 461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249" h="461771">
                <a:moveTo>
                  <a:pt x="6350" y="230885"/>
                </a:moveTo>
                <a:cubicBezTo>
                  <a:pt x="6350" y="106933"/>
                  <a:pt x="92887" y="6350"/>
                  <a:pt x="199605" y="6350"/>
                </a:cubicBezTo>
                <a:cubicBezTo>
                  <a:pt x="306412" y="6350"/>
                  <a:pt x="392899" y="106933"/>
                  <a:pt x="392899" y="230885"/>
                </a:cubicBezTo>
                <a:cubicBezTo>
                  <a:pt x="392899" y="354964"/>
                  <a:pt x="306412" y="455422"/>
                  <a:pt x="199605" y="455422"/>
                </a:cubicBezTo>
                <a:cubicBezTo>
                  <a:pt x="92887" y="455422"/>
                  <a:pt x="6350" y="354964"/>
                  <a:pt x="6350" y="23088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83347" y="2474607"/>
            <a:ext cx="234657" cy="248526"/>
          </a:xfrm>
          <a:custGeom>
            <a:avLst/>
            <a:gdLst>
              <a:gd name="connsiteX0" fmla="*/ 0 w 234657"/>
              <a:gd name="connsiteY0" fmla="*/ 248526 h 248526"/>
              <a:gd name="connsiteX1" fmla="*/ 234657 w 234657"/>
              <a:gd name="connsiteY1" fmla="*/ 248526 h 248526"/>
              <a:gd name="connsiteX2" fmla="*/ 234657 w 234657"/>
              <a:gd name="connsiteY2" fmla="*/ 0 h 248526"/>
              <a:gd name="connsiteX3" fmla="*/ 0 w 234657"/>
              <a:gd name="connsiteY3" fmla="*/ 0 h 248526"/>
              <a:gd name="connsiteX4" fmla="*/ 0 w 234657"/>
              <a:gd name="connsiteY4" fmla="*/ 248526 h 2485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4657" h="248526">
                <a:moveTo>
                  <a:pt x="0" y="248526"/>
                </a:moveTo>
                <a:lnTo>
                  <a:pt x="234657" y="248526"/>
                </a:lnTo>
                <a:lnTo>
                  <a:pt x="234657" y="0"/>
                </a:lnTo>
                <a:lnTo>
                  <a:pt x="0" y="0"/>
                </a:lnTo>
                <a:lnTo>
                  <a:pt x="0" y="24852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17472" y="2380869"/>
            <a:ext cx="386714" cy="449071"/>
          </a:xfrm>
          <a:custGeom>
            <a:avLst/>
            <a:gdLst>
              <a:gd name="connsiteX0" fmla="*/ 0 w 386714"/>
              <a:gd name="connsiteY0" fmla="*/ 224535 h 449071"/>
              <a:gd name="connsiteX1" fmla="*/ 193294 w 386714"/>
              <a:gd name="connsiteY1" fmla="*/ 0 h 449071"/>
              <a:gd name="connsiteX2" fmla="*/ 386714 w 386714"/>
              <a:gd name="connsiteY2" fmla="*/ 224535 h 449071"/>
              <a:gd name="connsiteX3" fmla="*/ 193294 w 386714"/>
              <a:gd name="connsiteY3" fmla="*/ 449072 h 449071"/>
              <a:gd name="connsiteX4" fmla="*/ 0 w 386714"/>
              <a:gd name="connsiteY4" fmla="*/ 224535 h 449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714" h="449071">
                <a:moveTo>
                  <a:pt x="0" y="224535"/>
                </a:moveTo>
                <a:cubicBezTo>
                  <a:pt x="0" y="100583"/>
                  <a:pt x="86613" y="0"/>
                  <a:pt x="193294" y="0"/>
                </a:cubicBezTo>
                <a:cubicBezTo>
                  <a:pt x="300101" y="0"/>
                  <a:pt x="386714" y="100583"/>
                  <a:pt x="386714" y="224535"/>
                </a:cubicBezTo>
                <a:cubicBezTo>
                  <a:pt x="386714" y="348614"/>
                  <a:pt x="300101" y="449072"/>
                  <a:pt x="193294" y="449072"/>
                </a:cubicBezTo>
                <a:cubicBezTo>
                  <a:pt x="86613" y="449072"/>
                  <a:pt x="0" y="348614"/>
                  <a:pt x="0" y="22453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11122" y="2374519"/>
            <a:ext cx="399414" cy="461771"/>
          </a:xfrm>
          <a:custGeom>
            <a:avLst/>
            <a:gdLst>
              <a:gd name="connsiteX0" fmla="*/ 6350 w 399414"/>
              <a:gd name="connsiteY0" fmla="*/ 230885 h 461771"/>
              <a:gd name="connsiteX1" fmla="*/ 199644 w 399414"/>
              <a:gd name="connsiteY1" fmla="*/ 6350 h 461771"/>
              <a:gd name="connsiteX2" fmla="*/ 393064 w 399414"/>
              <a:gd name="connsiteY2" fmla="*/ 230885 h 461771"/>
              <a:gd name="connsiteX3" fmla="*/ 199644 w 399414"/>
              <a:gd name="connsiteY3" fmla="*/ 455422 h 461771"/>
              <a:gd name="connsiteX4" fmla="*/ 6350 w 399414"/>
              <a:gd name="connsiteY4" fmla="*/ 230885 h 461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414" h="461771">
                <a:moveTo>
                  <a:pt x="6350" y="230885"/>
                </a:moveTo>
                <a:cubicBezTo>
                  <a:pt x="6350" y="106933"/>
                  <a:pt x="92963" y="6350"/>
                  <a:pt x="199644" y="6350"/>
                </a:cubicBezTo>
                <a:cubicBezTo>
                  <a:pt x="306451" y="6350"/>
                  <a:pt x="393064" y="106933"/>
                  <a:pt x="393064" y="230885"/>
                </a:cubicBezTo>
                <a:cubicBezTo>
                  <a:pt x="393064" y="354964"/>
                  <a:pt x="306451" y="455422"/>
                  <a:pt x="199644" y="455422"/>
                </a:cubicBezTo>
                <a:cubicBezTo>
                  <a:pt x="92963" y="455422"/>
                  <a:pt x="6350" y="354964"/>
                  <a:pt x="6350" y="23088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95069" y="2474607"/>
            <a:ext cx="234657" cy="248526"/>
          </a:xfrm>
          <a:custGeom>
            <a:avLst/>
            <a:gdLst>
              <a:gd name="connsiteX0" fmla="*/ 0 w 234657"/>
              <a:gd name="connsiteY0" fmla="*/ 248526 h 248526"/>
              <a:gd name="connsiteX1" fmla="*/ 234657 w 234657"/>
              <a:gd name="connsiteY1" fmla="*/ 248526 h 248526"/>
              <a:gd name="connsiteX2" fmla="*/ 234657 w 234657"/>
              <a:gd name="connsiteY2" fmla="*/ 0 h 248526"/>
              <a:gd name="connsiteX3" fmla="*/ 0 w 234657"/>
              <a:gd name="connsiteY3" fmla="*/ 0 h 248526"/>
              <a:gd name="connsiteX4" fmla="*/ 0 w 234657"/>
              <a:gd name="connsiteY4" fmla="*/ 248526 h 2485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4657" h="248526">
                <a:moveTo>
                  <a:pt x="0" y="248526"/>
                </a:moveTo>
                <a:lnTo>
                  <a:pt x="234657" y="248526"/>
                </a:lnTo>
                <a:lnTo>
                  <a:pt x="234657" y="0"/>
                </a:lnTo>
                <a:lnTo>
                  <a:pt x="0" y="0"/>
                </a:lnTo>
                <a:lnTo>
                  <a:pt x="0" y="24852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41094" y="1385316"/>
            <a:ext cx="317754" cy="270763"/>
          </a:xfrm>
          <a:custGeom>
            <a:avLst/>
            <a:gdLst>
              <a:gd name="connsiteX0" fmla="*/ 6350 w 317754"/>
              <a:gd name="connsiteY0" fmla="*/ 6350 h 270763"/>
              <a:gd name="connsiteX1" fmla="*/ 311404 w 317754"/>
              <a:gd name="connsiteY1" fmla="*/ 264413 h 270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754" h="270763">
                <a:moveTo>
                  <a:pt x="6350" y="6350"/>
                </a:moveTo>
                <a:lnTo>
                  <a:pt x="311404" y="2644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7313" y="1999995"/>
            <a:ext cx="141909" cy="407669"/>
          </a:xfrm>
          <a:custGeom>
            <a:avLst/>
            <a:gdLst>
              <a:gd name="connsiteX0" fmla="*/ 135559 w 141909"/>
              <a:gd name="connsiteY0" fmla="*/ 6350 h 407669"/>
              <a:gd name="connsiteX1" fmla="*/ 6350 w 141909"/>
              <a:gd name="connsiteY1" fmla="*/ 401320 h 4076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1909" h="407669">
                <a:moveTo>
                  <a:pt x="135559" y="6350"/>
                </a:moveTo>
                <a:lnTo>
                  <a:pt x="6350" y="40132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65364" y="1984375"/>
            <a:ext cx="143979" cy="423291"/>
          </a:xfrm>
          <a:custGeom>
            <a:avLst/>
            <a:gdLst>
              <a:gd name="connsiteX0" fmla="*/ 6350 w 143979"/>
              <a:gd name="connsiteY0" fmla="*/ 6350 h 423291"/>
              <a:gd name="connsiteX1" fmla="*/ 137629 w 143979"/>
              <a:gd name="connsiteY1" fmla="*/ 416941 h 423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3979" h="423291">
                <a:moveTo>
                  <a:pt x="6350" y="6350"/>
                </a:moveTo>
                <a:lnTo>
                  <a:pt x="137629" y="41694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73757" y="1981961"/>
            <a:ext cx="141859" cy="407669"/>
          </a:xfrm>
          <a:custGeom>
            <a:avLst/>
            <a:gdLst>
              <a:gd name="connsiteX0" fmla="*/ 135509 w 141859"/>
              <a:gd name="connsiteY0" fmla="*/ 6350 h 407669"/>
              <a:gd name="connsiteX1" fmla="*/ 6350 w 141859"/>
              <a:gd name="connsiteY1" fmla="*/ 401320 h 4076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1859" h="407669">
                <a:moveTo>
                  <a:pt x="135509" y="6350"/>
                </a:moveTo>
                <a:lnTo>
                  <a:pt x="6350" y="40132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6571" y="990600"/>
            <a:ext cx="386715" cy="449072"/>
          </a:xfrm>
          <a:custGeom>
            <a:avLst/>
            <a:gdLst>
              <a:gd name="connsiteX0" fmla="*/ 0 w 386715"/>
              <a:gd name="connsiteY0" fmla="*/ 224536 h 449072"/>
              <a:gd name="connsiteX1" fmla="*/ 193294 w 386715"/>
              <a:gd name="connsiteY1" fmla="*/ 0 h 449072"/>
              <a:gd name="connsiteX2" fmla="*/ 386715 w 386715"/>
              <a:gd name="connsiteY2" fmla="*/ 224536 h 449072"/>
              <a:gd name="connsiteX3" fmla="*/ 193294 w 386715"/>
              <a:gd name="connsiteY3" fmla="*/ 449072 h 449072"/>
              <a:gd name="connsiteX4" fmla="*/ 0 w 386715"/>
              <a:gd name="connsiteY4" fmla="*/ 224536 h 449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715" h="449072">
                <a:moveTo>
                  <a:pt x="0" y="224536"/>
                </a:moveTo>
                <a:cubicBezTo>
                  <a:pt x="0" y="100457"/>
                  <a:pt x="86614" y="0"/>
                  <a:pt x="193294" y="0"/>
                </a:cubicBezTo>
                <a:cubicBezTo>
                  <a:pt x="300101" y="0"/>
                  <a:pt x="386715" y="100457"/>
                  <a:pt x="386715" y="224536"/>
                </a:cubicBezTo>
                <a:cubicBezTo>
                  <a:pt x="386715" y="348488"/>
                  <a:pt x="300101" y="449072"/>
                  <a:pt x="193294" y="449072"/>
                </a:cubicBezTo>
                <a:cubicBezTo>
                  <a:pt x="86614" y="449072"/>
                  <a:pt x="0" y="348488"/>
                  <a:pt x="0" y="224536"/>
                </a:cubicBezTo>
              </a:path>
            </a:pathLst>
          </a:custGeom>
          <a:solidFill>
            <a:srgbClr val="99c5e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00221" y="984250"/>
            <a:ext cx="399415" cy="461772"/>
          </a:xfrm>
          <a:custGeom>
            <a:avLst/>
            <a:gdLst>
              <a:gd name="connsiteX0" fmla="*/ 6350 w 399415"/>
              <a:gd name="connsiteY0" fmla="*/ 230886 h 461772"/>
              <a:gd name="connsiteX1" fmla="*/ 199644 w 399415"/>
              <a:gd name="connsiteY1" fmla="*/ 6350 h 461772"/>
              <a:gd name="connsiteX2" fmla="*/ 393065 w 399415"/>
              <a:gd name="connsiteY2" fmla="*/ 230886 h 461772"/>
              <a:gd name="connsiteX3" fmla="*/ 199644 w 399415"/>
              <a:gd name="connsiteY3" fmla="*/ 455422 h 461772"/>
              <a:gd name="connsiteX4" fmla="*/ 6350 w 399415"/>
              <a:gd name="connsiteY4" fmla="*/ 230886 h 461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415" h="461772">
                <a:moveTo>
                  <a:pt x="6350" y="230886"/>
                </a:moveTo>
                <a:cubicBezTo>
                  <a:pt x="6350" y="106807"/>
                  <a:pt x="92964" y="6350"/>
                  <a:pt x="199644" y="6350"/>
                </a:cubicBezTo>
                <a:cubicBezTo>
                  <a:pt x="306451" y="6350"/>
                  <a:pt x="393065" y="106807"/>
                  <a:pt x="393065" y="230886"/>
                </a:cubicBezTo>
                <a:cubicBezTo>
                  <a:pt x="393065" y="354838"/>
                  <a:pt x="306451" y="455422"/>
                  <a:pt x="199644" y="455422"/>
                </a:cubicBezTo>
                <a:cubicBezTo>
                  <a:pt x="92964" y="455422"/>
                  <a:pt x="6350" y="354838"/>
                  <a:pt x="6350" y="23088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28569" y="1797430"/>
            <a:ext cx="386588" cy="449072"/>
          </a:xfrm>
          <a:custGeom>
            <a:avLst/>
            <a:gdLst>
              <a:gd name="connsiteX0" fmla="*/ 0 w 386588"/>
              <a:gd name="connsiteY0" fmla="*/ 224536 h 449072"/>
              <a:gd name="connsiteX1" fmla="*/ 193294 w 386588"/>
              <a:gd name="connsiteY1" fmla="*/ 0 h 449072"/>
              <a:gd name="connsiteX2" fmla="*/ 386588 w 386588"/>
              <a:gd name="connsiteY2" fmla="*/ 224536 h 449072"/>
              <a:gd name="connsiteX3" fmla="*/ 193294 w 386588"/>
              <a:gd name="connsiteY3" fmla="*/ 449072 h 449072"/>
              <a:gd name="connsiteX4" fmla="*/ 0 w 386588"/>
              <a:gd name="connsiteY4" fmla="*/ 224536 h 449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588" h="449072">
                <a:moveTo>
                  <a:pt x="0" y="224536"/>
                </a:moveTo>
                <a:cubicBezTo>
                  <a:pt x="0" y="100457"/>
                  <a:pt x="86486" y="0"/>
                  <a:pt x="193294" y="0"/>
                </a:cubicBezTo>
                <a:cubicBezTo>
                  <a:pt x="300101" y="0"/>
                  <a:pt x="386588" y="100457"/>
                  <a:pt x="386588" y="224536"/>
                </a:cubicBezTo>
                <a:cubicBezTo>
                  <a:pt x="386588" y="348488"/>
                  <a:pt x="300101" y="449072"/>
                  <a:pt x="193294" y="449072"/>
                </a:cubicBezTo>
                <a:cubicBezTo>
                  <a:pt x="86486" y="449072"/>
                  <a:pt x="0" y="348488"/>
                  <a:pt x="0" y="22453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22219" y="1791080"/>
            <a:ext cx="399288" cy="461772"/>
          </a:xfrm>
          <a:custGeom>
            <a:avLst/>
            <a:gdLst>
              <a:gd name="connsiteX0" fmla="*/ 6350 w 399288"/>
              <a:gd name="connsiteY0" fmla="*/ 230886 h 461772"/>
              <a:gd name="connsiteX1" fmla="*/ 199644 w 399288"/>
              <a:gd name="connsiteY1" fmla="*/ 6350 h 461772"/>
              <a:gd name="connsiteX2" fmla="*/ 392938 w 399288"/>
              <a:gd name="connsiteY2" fmla="*/ 230886 h 461772"/>
              <a:gd name="connsiteX3" fmla="*/ 199644 w 399288"/>
              <a:gd name="connsiteY3" fmla="*/ 455422 h 461772"/>
              <a:gd name="connsiteX4" fmla="*/ 6350 w 399288"/>
              <a:gd name="connsiteY4" fmla="*/ 230886 h 461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288" h="461772">
                <a:moveTo>
                  <a:pt x="6350" y="230886"/>
                </a:moveTo>
                <a:cubicBezTo>
                  <a:pt x="6350" y="106807"/>
                  <a:pt x="92836" y="6350"/>
                  <a:pt x="199644" y="6350"/>
                </a:cubicBezTo>
                <a:cubicBezTo>
                  <a:pt x="306451" y="6350"/>
                  <a:pt x="392938" y="106807"/>
                  <a:pt x="392938" y="230886"/>
                </a:cubicBezTo>
                <a:cubicBezTo>
                  <a:pt x="392938" y="354838"/>
                  <a:pt x="306451" y="455422"/>
                  <a:pt x="199644" y="455422"/>
                </a:cubicBezTo>
                <a:cubicBezTo>
                  <a:pt x="92836" y="455422"/>
                  <a:pt x="6350" y="354838"/>
                  <a:pt x="6350" y="23088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84728" y="1398524"/>
            <a:ext cx="141986" cy="407669"/>
          </a:xfrm>
          <a:custGeom>
            <a:avLst/>
            <a:gdLst>
              <a:gd name="connsiteX0" fmla="*/ 135635 w 141986"/>
              <a:gd name="connsiteY0" fmla="*/ 6350 h 407669"/>
              <a:gd name="connsiteX1" fmla="*/ 6350 w 141986"/>
              <a:gd name="connsiteY1" fmla="*/ 401319 h 4076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1986" h="407669">
                <a:moveTo>
                  <a:pt x="135635" y="6350"/>
                </a:moveTo>
                <a:lnTo>
                  <a:pt x="6350" y="40131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68951" y="1372108"/>
            <a:ext cx="317627" cy="270763"/>
          </a:xfrm>
          <a:custGeom>
            <a:avLst/>
            <a:gdLst>
              <a:gd name="connsiteX0" fmla="*/ 311277 w 317627"/>
              <a:gd name="connsiteY0" fmla="*/ 6350 h 270763"/>
              <a:gd name="connsiteX1" fmla="*/ 6350 w 317627"/>
              <a:gd name="connsiteY1" fmla="*/ 264413 h 270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627" h="270763">
                <a:moveTo>
                  <a:pt x="311277" y="6350"/>
                </a:moveTo>
                <a:lnTo>
                  <a:pt x="6350" y="2644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12028" y="990600"/>
            <a:ext cx="385572" cy="449072"/>
          </a:xfrm>
          <a:custGeom>
            <a:avLst/>
            <a:gdLst>
              <a:gd name="connsiteX0" fmla="*/ 0 w 385572"/>
              <a:gd name="connsiteY0" fmla="*/ 224536 h 449072"/>
              <a:gd name="connsiteX1" fmla="*/ 192786 w 385572"/>
              <a:gd name="connsiteY1" fmla="*/ 0 h 449072"/>
              <a:gd name="connsiteX2" fmla="*/ 385572 w 385572"/>
              <a:gd name="connsiteY2" fmla="*/ 224536 h 449072"/>
              <a:gd name="connsiteX3" fmla="*/ 192786 w 385572"/>
              <a:gd name="connsiteY3" fmla="*/ 449072 h 449072"/>
              <a:gd name="connsiteX4" fmla="*/ 0 w 385572"/>
              <a:gd name="connsiteY4" fmla="*/ 224536 h 449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5572" h="449072">
                <a:moveTo>
                  <a:pt x="0" y="224536"/>
                </a:moveTo>
                <a:cubicBezTo>
                  <a:pt x="0" y="100457"/>
                  <a:pt x="86360" y="0"/>
                  <a:pt x="192786" y="0"/>
                </a:cubicBezTo>
                <a:cubicBezTo>
                  <a:pt x="299211" y="0"/>
                  <a:pt x="385572" y="100457"/>
                  <a:pt x="385572" y="224536"/>
                </a:cubicBezTo>
                <a:cubicBezTo>
                  <a:pt x="385572" y="348488"/>
                  <a:pt x="299211" y="449072"/>
                  <a:pt x="192786" y="449072"/>
                </a:cubicBezTo>
                <a:cubicBezTo>
                  <a:pt x="86360" y="449072"/>
                  <a:pt x="0" y="348488"/>
                  <a:pt x="0" y="224536"/>
                </a:cubicBezTo>
              </a:path>
            </a:pathLst>
          </a:custGeom>
          <a:solidFill>
            <a:srgbClr val="e9c9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05678" y="984250"/>
            <a:ext cx="398272" cy="461772"/>
          </a:xfrm>
          <a:custGeom>
            <a:avLst/>
            <a:gdLst>
              <a:gd name="connsiteX0" fmla="*/ 6350 w 398272"/>
              <a:gd name="connsiteY0" fmla="*/ 230886 h 461772"/>
              <a:gd name="connsiteX1" fmla="*/ 199136 w 398272"/>
              <a:gd name="connsiteY1" fmla="*/ 6350 h 461772"/>
              <a:gd name="connsiteX2" fmla="*/ 391922 w 398272"/>
              <a:gd name="connsiteY2" fmla="*/ 230886 h 461772"/>
              <a:gd name="connsiteX3" fmla="*/ 199136 w 398272"/>
              <a:gd name="connsiteY3" fmla="*/ 455422 h 461772"/>
              <a:gd name="connsiteX4" fmla="*/ 6350 w 398272"/>
              <a:gd name="connsiteY4" fmla="*/ 230886 h 461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8272" h="461772">
                <a:moveTo>
                  <a:pt x="6350" y="230886"/>
                </a:moveTo>
                <a:cubicBezTo>
                  <a:pt x="6350" y="106807"/>
                  <a:pt x="92710" y="6350"/>
                  <a:pt x="199136" y="6350"/>
                </a:cubicBezTo>
                <a:cubicBezTo>
                  <a:pt x="305561" y="6350"/>
                  <a:pt x="391922" y="106807"/>
                  <a:pt x="391922" y="230886"/>
                </a:cubicBezTo>
                <a:cubicBezTo>
                  <a:pt x="391922" y="354838"/>
                  <a:pt x="305561" y="455422"/>
                  <a:pt x="199136" y="455422"/>
                </a:cubicBezTo>
                <a:cubicBezTo>
                  <a:pt x="92710" y="455422"/>
                  <a:pt x="6350" y="354838"/>
                  <a:pt x="6350" y="23088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66183" y="1556130"/>
            <a:ext cx="386715" cy="448945"/>
          </a:xfrm>
          <a:custGeom>
            <a:avLst/>
            <a:gdLst>
              <a:gd name="connsiteX0" fmla="*/ 0 w 386715"/>
              <a:gd name="connsiteY0" fmla="*/ 224536 h 448945"/>
              <a:gd name="connsiteX1" fmla="*/ 193294 w 386715"/>
              <a:gd name="connsiteY1" fmla="*/ 0 h 448945"/>
              <a:gd name="connsiteX2" fmla="*/ 386714 w 386715"/>
              <a:gd name="connsiteY2" fmla="*/ 224536 h 448945"/>
              <a:gd name="connsiteX3" fmla="*/ 193294 w 386715"/>
              <a:gd name="connsiteY3" fmla="*/ 448945 h 448945"/>
              <a:gd name="connsiteX4" fmla="*/ 0 w 386715"/>
              <a:gd name="connsiteY4" fmla="*/ 224536 h 4489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715" h="448945">
                <a:moveTo>
                  <a:pt x="0" y="224536"/>
                </a:moveTo>
                <a:cubicBezTo>
                  <a:pt x="0" y="100457"/>
                  <a:pt x="86613" y="0"/>
                  <a:pt x="193294" y="0"/>
                </a:cubicBezTo>
                <a:cubicBezTo>
                  <a:pt x="300101" y="0"/>
                  <a:pt x="386714" y="100457"/>
                  <a:pt x="386714" y="224536"/>
                </a:cubicBezTo>
                <a:cubicBezTo>
                  <a:pt x="386714" y="348488"/>
                  <a:pt x="300101" y="448945"/>
                  <a:pt x="193294" y="448945"/>
                </a:cubicBezTo>
                <a:cubicBezTo>
                  <a:pt x="86613" y="448945"/>
                  <a:pt x="0" y="348488"/>
                  <a:pt x="0" y="22453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59833" y="1549780"/>
            <a:ext cx="399415" cy="461645"/>
          </a:xfrm>
          <a:custGeom>
            <a:avLst/>
            <a:gdLst>
              <a:gd name="connsiteX0" fmla="*/ 6350 w 399415"/>
              <a:gd name="connsiteY0" fmla="*/ 230886 h 461645"/>
              <a:gd name="connsiteX1" fmla="*/ 199644 w 399415"/>
              <a:gd name="connsiteY1" fmla="*/ 6350 h 461645"/>
              <a:gd name="connsiteX2" fmla="*/ 393064 w 399415"/>
              <a:gd name="connsiteY2" fmla="*/ 230886 h 461645"/>
              <a:gd name="connsiteX3" fmla="*/ 199644 w 399415"/>
              <a:gd name="connsiteY3" fmla="*/ 455295 h 461645"/>
              <a:gd name="connsiteX4" fmla="*/ 6350 w 399415"/>
              <a:gd name="connsiteY4" fmla="*/ 230886 h 4616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415" h="461645">
                <a:moveTo>
                  <a:pt x="6350" y="230886"/>
                </a:moveTo>
                <a:cubicBezTo>
                  <a:pt x="6350" y="106807"/>
                  <a:pt x="92963" y="6350"/>
                  <a:pt x="199644" y="6350"/>
                </a:cubicBezTo>
                <a:cubicBezTo>
                  <a:pt x="306451" y="6350"/>
                  <a:pt x="393064" y="106807"/>
                  <a:pt x="393064" y="230886"/>
                </a:cubicBezTo>
                <a:cubicBezTo>
                  <a:pt x="393064" y="354838"/>
                  <a:pt x="306451" y="455295"/>
                  <a:pt x="199644" y="455295"/>
                </a:cubicBezTo>
                <a:cubicBezTo>
                  <a:pt x="92963" y="455295"/>
                  <a:pt x="6350" y="354838"/>
                  <a:pt x="6350" y="23088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97117" y="1574164"/>
            <a:ext cx="386588" cy="448944"/>
          </a:xfrm>
          <a:custGeom>
            <a:avLst/>
            <a:gdLst>
              <a:gd name="connsiteX0" fmla="*/ 0 w 386588"/>
              <a:gd name="connsiteY0" fmla="*/ 224408 h 448944"/>
              <a:gd name="connsiteX1" fmla="*/ 193294 w 386588"/>
              <a:gd name="connsiteY1" fmla="*/ 0 h 448944"/>
              <a:gd name="connsiteX2" fmla="*/ 386588 w 386588"/>
              <a:gd name="connsiteY2" fmla="*/ 224408 h 448944"/>
              <a:gd name="connsiteX3" fmla="*/ 193294 w 386588"/>
              <a:gd name="connsiteY3" fmla="*/ 448945 h 448944"/>
              <a:gd name="connsiteX4" fmla="*/ 0 w 386588"/>
              <a:gd name="connsiteY4" fmla="*/ 224408 h 448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588" h="448944">
                <a:moveTo>
                  <a:pt x="0" y="224408"/>
                </a:moveTo>
                <a:cubicBezTo>
                  <a:pt x="0" y="100457"/>
                  <a:pt x="86486" y="0"/>
                  <a:pt x="193294" y="0"/>
                </a:cubicBezTo>
                <a:cubicBezTo>
                  <a:pt x="300101" y="0"/>
                  <a:pt x="386588" y="100457"/>
                  <a:pt x="386588" y="224408"/>
                </a:cubicBezTo>
                <a:cubicBezTo>
                  <a:pt x="386588" y="348488"/>
                  <a:pt x="300101" y="448945"/>
                  <a:pt x="193294" y="448945"/>
                </a:cubicBezTo>
                <a:cubicBezTo>
                  <a:pt x="86486" y="448945"/>
                  <a:pt x="0" y="348488"/>
                  <a:pt x="0" y="22440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90767" y="1567814"/>
            <a:ext cx="399288" cy="461644"/>
          </a:xfrm>
          <a:custGeom>
            <a:avLst/>
            <a:gdLst>
              <a:gd name="connsiteX0" fmla="*/ 6350 w 399288"/>
              <a:gd name="connsiteY0" fmla="*/ 230758 h 461644"/>
              <a:gd name="connsiteX1" fmla="*/ 199644 w 399288"/>
              <a:gd name="connsiteY1" fmla="*/ 6350 h 461644"/>
              <a:gd name="connsiteX2" fmla="*/ 392938 w 399288"/>
              <a:gd name="connsiteY2" fmla="*/ 230758 h 461644"/>
              <a:gd name="connsiteX3" fmla="*/ 199644 w 399288"/>
              <a:gd name="connsiteY3" fmla="*/ 455295 h 461644"/>
              <a:gd name="connsiteX4" fmla="*/ 6350 w 399288"/>
              <a:gd name="connsiteY4" fmla="*/ 230758 h 461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288" h="461644">
                <a:moveTo>
                  <a:pt x="6350" y="230758"/>
                </a:moveTo>
                <a:cubicBezTo>
                  <a:pt x="6350" y="106807"/>
                  <a:pt x="92836" y="6350"/>
                  <a:pt x="199644" y="6350"/>
                </a:cubicBezTo>
                <a:cubicBezTo>
                  <a:pt x="306451" y="6350"/>
                  <a:pt x="392938" y="106807"/>
                  <a:pt x="392938" y="230758"/>
                </a:cubicBezTo>
                <a:cubicBezTo>
                  <a:pt x="392938" y="354838"/>
                  <a:pt x="306451" y="455295"/>
                  <a:pt x="199644" y="455295"/>
                </a:cubicBezTo>
                <a:cubicBezTo>
                  <a:pt x="92836" y="455295"/>
                  <a:pt x="6350" y="354838"/>
                  <a:pt x="6350" y="23075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01641" y="2398902"/>
            <a:ext cx="386588" cy="449072"/>
          </a:xfrm>
          <a:custGeom>
            <a:avLst/>
            <a:gdLst>
              <a:gd name="connsiteX0" fmla="*/ 0 w 386588"/>
              <a:gd name="connsiteY0" fmla="*/ 224536 h 449072"/>
              <a:gd name="connsiteX1" fmla="*/ 193294 w 386588"/>
              <a:gd name="connsiteY1" fmla="*/ 0 h 449072"/>
              <a:gd name="connsiteX2" fmla="*/ 386588 w 386588"/>
              <a:gd name="connsiteY2" fmla="*/ 224536 h 449072"/>
              <a:gd name="connsiteX3" fmla="*/ 193294 w 386588"/>
              <a:gd name="connsiteY3" fmla="*/ 449072 h 449072"/>
              <a:gd name="connsiteX4" fmla="*/ 0 w 386588"/>
              <a:gd name="connsiteY4" fmla="*/ 224536 h 449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588" h="449072">
                <a:moveTo>
                  <a:pt x="0" y="224536"/>
                </a:moveTo>
                <a:cubicBezTo>
                  <a:pt x="0" y="100583"/>
                  <a:pt x="86486" y="0"/>
                  <a:pt x="193294" y="0"/>
                </a:cubicBezTo>
                <a:cubicBezTo>
                  <a:pt x="299973" y="0"/>
                  <a:pt x="386588" y="100583"/>
                  <a:pt x="386588" y="224536"/>
                </a:cubicBezTo>
                <a:cubicBezTo>
                  <a:pt x="386588" y="348614"/>
                  <a:pt x="299973" y="449072"/>
                  <a:pt x="193294" y="449072"/>
                </a:cubicBezTo>
                <a:cubicBezTo>
                  <a:pt x="86486" y="449072"/>
                  <a:pt x="0" y="348614"/>
                  <a:pt x="0" y="22453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5291" y="2392552"/>
            <a:ext cx="399288" cy="461772"/>
          </a:xfrm>
          <a:custGeom>
            <a:avLst/>
            <a:gdLst>
              <a:gd name="connsiteX0" fmla="*/ 6350 w 399288"/>
              <a:gd name="connsiteY0" fmla="*/ 230886 h 461772"/>
              <a:gd name="connsiteX1" fmla="*/ 199644 w 399288"/>
              <a:gd name="connsiteY1" fmla="*/ 6350 h 461772"/>
              <a:gd name="connsiteX2" fmla="*/ 392938 w 399288"/>
              <a:gd name="connsiteY2" fmla="*/ 230886 h 461772"/>
              <a:gd name="connsiteX3" fmla="*/ 199644 w 399288"/>
              <a:gd name="connsiteY3" fmla="*/ 455422 h 461772"/>
              <a:gd name="connsiteX4" fmla="*/ 6350 w 399288"/>
              <a:gd name="connsiteY4" fmla="*/ 230886 h 461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288" h="461772">
                <a:moveTo>
                  <a:pt x="6350" y="230886"/>
                </a:moveTo>
                <a:cubicBezTo>
                  <a:pt x="6350" y="106933"/>
                  <a:pt x="92836" y="6350"/>
                  <a:pt x="199644" y="6350"/>
                </a:cubicBezTo>
                <a:cubicBezTo>
                  <a:pt x="306323" y="6350"/>
                  <a:pt x="392938" y="106933"/>
                  <a:pt x="392938" y="230886"/>
                </a:cubicBezTo>
                <a:cubicBezTo>
                  <a:pt x="392938" y="354964"/>
                  <a:pt x="306323" y="455422"/>
                  <a:pt x="199644" y="455422"/>
                </a:cubicBezTo>
                <a:cubicBezTo>
                  <a:pt x="92836" y="455422"/>
                  <a:pt x="6350" y="354964"/>
                  <a:pt x="6350" y="23088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07304" y="2380869"/>
            <a:ext cx="386715" cy="449071"/>
          </a:xfrm>
          <a:custGeom>
            <a:avLst/>
            <a:gdLst>
              <a:gd name="connsiteX0" fmla="*/ 0 w 386715"/>
              <a:gd name="connsiteY0" fmla="*/ 224535 h 449071"/>
              <a:gd name="connsiteX1" fmla="*/ 193421 w 386715"/>
              <a:gd name="connsiteY1" fmla="*/ 0 h 449071"/>
              <a:gd name="connsiteX2" fmla="*/ 386715 w 386715"/>
              <a:gd name="connsiteY2" fmla="*/ 224535 h 449071"/>
              <a:gd name="connsiteX3" fmla="*/ 193421 w 386715"/>
              <a:gd name="connsiteY3" fmla="*/ 449072 h 449071"/>
              <a:gd name="connsiteX4" fmla="*/ 0 w 386715"/>
              <a:gd name="connsiteY4" fmla="*/ 224535 h 449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715" h="449071">
                <a:moveTo>
                  <a:pt x="0" y="224535"/>
                </a:moveTo>
                <a:cubicBezTo>
                  <a:pt x="0" y="100583"/>
                  <a:pt x="86614" y="0"/>
                  <a:pt x="193421" y="0"/>
                </a:cubicBezTo>
                <a:cubicBezTo>
                  <a:pt x="300101" y="0"/>
                  <a:pt x="386715" y="100583"/>
                  <a:pt x="386715" y="224535"/>
                </a:cubicBezTo>
                <a:cubicBezTo>
                  <a:pt x="386715" y="348614"/>
                  <a:pt x="300101" y="449072"/>
                  <a:pt x="193421" y="449072"/>
                </a:cubicBezTo>
                <a:cubicBezTo>
                  <a:pt x="86614" y="449072"/>
                  <a:pt x="0" y="348614"/>
                  <a:pt x="0" y="22453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00954" y="2374519"/>
            <a:ext cx="399415" cy="461771"/>
          </a:xfrm>
          <a:custGeom>
            <a:avLst/>
            <a:gdLst>
              <a:gd name="connsiteX0" fmla="*/ 6350 w 399415"/>
              <a:gd name="connsiteY0" fmla="*/ 230885 h 461771"/>
              <a:gd name="connsiteX1" fmla="*/ 199771 w 399415"/>
              <a:gd name="connsiteY1" fmla="*/ 6350 h 461771"/>
              <a:gd name="connsiteX2" fmla="*/ 393065 w 399415"/>
              <a:gd name="connsiteY2" fmla="*/ 230885 h 461771"/>
              <a:gd name="connsiteX3" fmla="*/ 199771 w 399415"/>
              <a:gd name="connsiteY3" fmla="*/ 455422 h 461771"/>
              <a:gd name="connsiteX4" fmla="*/ 6350 w 399415"/>
              <a:gd name="connsiteY4" fmla="*/ 230885 h 461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415" h="461771">
                <a:moveTo>
                  <a:pt x="6350" y="230885"/>
                </a:moveTo>
                <a:cubicBezTo>
                  <a:pt x="6350" y="106933"/>
                  <a:pt x="92964" y="6350"/>
                  <a:pt x="199771" y="6350"/>
                </a:cubicBezTo>
                <a:cubicBezTo>
                  <a:pt x="306451" y="6350"/>
                  <a:pt x="393065" y="106933"/>
                  <a:pt x="393065" y="230885"/>
                </a:cubicBezTo>
                <a:cubicBezTo>
                  <a:pt x="393065" y="354964"/>
                  <a:pt x="306451" y="455422"/>
                  <a:pt x="199771" y="455422"/>
                </a:cubicBezTo>
                <a:cubicBezTo>
                  <a:pt x="92964" y="455422"/>
                  <a:pt x="6350" y="354964"/>
                  <a:pt x="6350" y="23088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18988" y="2380869"/>
            <a:ext cx="386715" cy="449071"/>
          </a:xfrm>
          <a:custGeom>
            <a:avLst/>
            <a:gdLst>
              <a:gd name="connsiteX0" fmla="*/ 0 w 386715"/>
              <a:gd name="connsiteY0" fmla="*/ 224535 h 449071"/>
              <a:gd name="connsiteX1" fmla="*/ 193421 w 386715"/>
              <a:gd name="connsiteY1" fmla="*/ 0 h 449071"/>
              <a:gd name="connsiteX2" fmla="*/ 386715 w 386715"/>
              <a:gd name="connsiteY2" fmla="*/ 224535 h 449071"/>
              <a:gd name="connsiteX3" fmla="*/ 193421 w 386715"/>
              <a:gd name="connsiteY3" fmla="*/ 449072 h 449071"/>
              <a:gd name="connsiteX4" fmla="*/ 0 w 386715"/>
              <a:gd name="connsiteY4" fmla="*/ 224535 h 449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715" h="449071">
                <a:moveTo>
                  <a:pt x="0" y="224535"/>
                </a:moveTo>
                <a:cubicBezTo>
                  <a:pt x="0" y="100583"/>
                  <a:pt x="86614" y="0"/>
                  <a:pt x="193421" y="0"/>
                </a:cubicBezTo>
                <a:cubicBezTo>
                  <a:pt x="300101" y="0"/>
                  <a:pt x="386715" y="100583"/>
                  <a:pt x="386715" y="224535"/>
                </a:cubicBezTo>
                <a:cubicBezTo>
                  <a:pt x="386715" y="348614"/>
                  <a:pt x="300101" y="449072"/>
                  <a:pt x="193421" y="449072"/>
                </a:cubicBezTo>
                <a:cubicBezTo>
                  <a:pt x="86614" y="449072"/>
                  <a:pt x="0" y="348614"/>
                  <a:pt x="0" y="22453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12638" y="2374519"/>
            <a:ext cx="399415" cy="461771"/>
          </a:xfrm>
          <a:custGeom>
            <a:avLst/>
            <a:gdLst>
              <a:gd name="connsiteX0" fmla="*/ 6350 w 399415"/>
              <a:gd name="connsiteY0" fmla="*/ 230885 h 461771"/>
              <a:gd name="connsiteX1" fmla="*/ 199771 w 399415"/>
              <a:gd name="connsiteY1" fmla="*/ 6350 h 461771"/>
              <a:gd name="connsiteX2" fmla="*/ 393065 w 399415"/>
              <a:gd name="connsiteY2" fmla="*/ 230885 h 461771"/>
              <a:gd name="connsiteX3" fmla="*/ 199771 w 399415"/>
              <a:gd name="connsiteY3" fmla="*/ 455422 h 461771"/>
              <a:gd name="connsiteX4" fmla="*/ 6350 w 399415"/>
              <a:gd name="connsiteY4" fmla="*/ 230885 h 461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415" h="461771">
                <a:moveTo>
                  <a:pt x="6350" y="230885"/>
                </a:moveTo>
                <a:cubicBezTo>
                  <a:pt x="6350" y="106933"/>
                  <a:pt x="92964" y="6350"/>
                  <a:pt x="199771" y="6350"/>
                </a:cubicBezTo>
                <a:cubicBezTo>
                  <a:pt x="306451" y="6350"/>
                  <a:pt x="393065" y="106933"/>
                  <a:pt x="393065" y="230885"/>
                </a:cubicBezTo>
                <a:cubicBezTo>
                  <a:pt x="393065" y="354964"/>
                  <a:pt x="306451" y="455422"/>
                  <a:pt x="199771" y="455422"/>
                </a:cubicBezTo>
                <a:cubicBezTo>
                  <a:pt x="92964" y="455422"/>
                  <a:pt x="6350" y="354964"/>
                  <a:pt x="6350" y="23088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42736" y="1385316"/>
            <a:ext cx="317627" cy="270763"/>
          </a:xfrm>
          <a:custGeom>
            <a:avLst/>
            <a:gdLst>
              <a:gd name="connsiteX0" fmla="*/ 6350 w 317627"/>
              <a:gd name="connsiteY0" fmla="*/ 6350 h 270763"/>
              <a:gd name="connsiteX1" fmla="*/ 311277 w 317627"/>
              <a:gd name="connsiteY1" fmla="*/ 264413 h 270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627" h="270763">
                <a:moveTo>
                  <a:pt x="6350" y="6350"/>
                </a:moveTo>
                <a:lnTo>
                  <a:pt x="311277" y="2644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58816" y="1999995"/>
            <a:ext cx="141986" cy="407669"/>
          </a:xfrm>
          <a:custGeom>
            <a:avLst/>
            <a:gdLst>
              <a:gd name="connsiteX0" fmla="*/ 135636 w 141986"/>
              <a:gd name="connsiteY0" fmla="*/ 6350 h 407669"/>
              <a:gd name="connsiteX1" fmla="*/ 6350 w 141986"/>
              <a:gd name="connsiteY1" fmla="*/ 401320 h 4076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1986" h="407669">
                <a:moveTo>
                  <a:pt x="135636" y="6350"/>
                </a:moveTo>
                <a:lnTo>
                  <a:pt x="6350" y="40132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65903" y="1931542"/>
            <a:ext cx="145034" cy="494156"/>
          </a:xfrm>
          <a:custGeom>
            <a:avLst/>
            <a:gdLst>
              <a:gd name="connsiteX0" fmla="*/ 6350 w 145034"/>
              <a:gd name="connsiteY0" fmla="*/ 6350 h 494156"/>
              <a:gd name="connsiteX1" fmla="*/ 138683 w 145034"/>
              <a:gd name="connsiteY1" fmla="*/ 487807 h 4941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5034" h="494156">
                <a:moveTo>
                  <a:pt x="6350" y="6350"/>
                </a:moveTo>
                <a:lnTo>
                  <a:pt x="138683" y="48780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75273" y="1981961"/>
            <a:ext cx="141859" cy="407669"/>
          </a:xfrm>
          <a:custGeom>
            <a:avLst/>
            <a:gdLst>
              <a:gd name="connsiteX0" fmla="*/ 135509 w 141859"/>
              <a:gd name="connsiteY0" fmla="*/ 6350 h 407669"/>
              <a:gd name="connsiteX1" fmla="*/ 6350 w 141859"/>
              <a:gd name="connsiteY1" fmla="*/ 401320 h 4076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1859" h="407669">
                <a:moveTo>
                  <a:pt x="135509" y="6350"/>
                </a:moveTo>
                <a:lnTo>
                  <a:pt x="6350" y="40132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86243" y="1372108"/>
            <a:ext cx="317754" cy="270763"/>
          </a:xfrm>
          <a:custGeom>
            <a:avLst/>
            <a:gdLst>
              <a:gd name="connsiteX0" fmla="*/ 311404 w 317754"/>
              <a:gd name="connsiteY0" fmla="*/ 6350 h 270763"/>
              <a:gd name="connsiteX1" fmla="*/ 6350 w 317754"/>
              <a:gd name="connsiteY1" fmla="*/ 264413 h 270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754" h="270763">
                <a:moveTo>
                  <a:pt x="311404" y="6350"/>
                </a:moveTo>
                <a:lnTo>
                  <a:pt x="6350" y="2644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28306" y="990600"/>
            <a:ext cx="387730" cy="449072"/>
          </a:xfrm>
          <a:custGeom>
            <a:avLst/>
            <a:gdLst>
              <a:gd name="connsiteX0" fmla="*/ 0 w 387730"/>
              <a:gd name="connsiteY0" fmla="*/ 224536 h 449072"/>
              <a:gd name="connsiteX1" fmla="*/ 193801 w 387730"/>
              <a:gd name="connsiteY1" fmla="*/ 0 h 449072"/>
              <a:gd name="connsiteX2" fmla="*/ 387730 w 387730"/>
              <a:gd name="connsiteY2" fmla="*/ 224536 h 449072"/>
              <a:gd name="connsiteX3" fmla="*/ 193801 w 387730"/>
              <a:gd name="connsiteY3" fmla="*/ 449072 h 449072"/>
              <a:gd name="connsiteX4" fmla="*/ 0 w 387730"/>
              <a:gd name="connsiteY4" fmla="*/ 224536 h 449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7730" h="449072">
                <a:moveTo>
                  <a:pt x="0" y="224536"/>
                </a:moveTo>
                <a:cubicBezTo>
                  <a:pt x="0" y="100457"/>
                  <a:pt x="86740" y="0"/>
                  <a:pt x="193801" y="0"/>
                </a:cubicBezTo>
                <a:cubicBezTo>
                  <a:pt x="300862" y="0"/>
                  <a:pt x="387730" y="100457"/>
                  <a:pt x="387730" y="224536"/>
                </a:cubicBezTo>
                <a:cubicBezTo>
                  <a:pt x="387730" y="348488"/>
                  <a:pt x="300862" y="449072"/>
                  <a:pt x="193801" y="449072"/>
                </a:cubicBezTo>
                <a:cubicBezTo>
                  <a:pt x="86740" y="449072"/>
                  <a:pt x="0" y="348488"/>
                  <a:pt x="0" y="224536"/>
                </a:cubicBezTo>
              </a:path>
            </a:pathLst>
          </a:custGeom>
          <a:solidFill>
            <a:srgbClr val="e9c9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21956" y="984250"/>
            <a:ext cx="400430" cy="461772"/>
          </a:xfrm>
          <a:custGeom>
            <a:avLst/>
            <a:gdLst>
              <a:gd name="connsiteX0" fmla="*/ 6350 w 400430"/>
              <a:gd name="connsiteY0" fmla="*/ 230886 h 461772"/>
              <a:gd name="connsiteX1" fmla="*/ 200151 w 400430"/>
              <a:gd name="connsiteY1" fmla="*/ 6350 h 461772"/>
              <a:gd name="connsiteX2" fmla="*/ 394080 w 400430"/>
              <a:gd name="connsiteY2" fmla="*/ 230886 h 461772"/>
              <a:gd name="connsiteX3" fmla="*/ 200151 w 400430"/>
              <a:gd name="connsiteY3" fmla="*/ 455422 h 461772"/>
              <a:gd name="connsiteX4" fmla="*/ 6350 w 400430"/>
              <a:gd name="connsiteY4" fmla="*/ 230886 h 461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0430" h="461772">
                <a:moveTo>
                  <a:pt x="6350" y="230886"/>
                </a:moveTo>
                <a:cubicBezTo>
                  <a:pt x="6350" y="106807"/>
                  <a:pt x="93090" y="6350"/>
                  <a:pt x="200151" y="6350"/>
                </a:cubicBezTo>
                <a:cubicBezTo>
                  <a:pt x="307212" y="6350"/>
                  <a:pt x="394080" y="106807"/>
                  <a:pt x="394080" y="230886"/>
                </a:cubicBezTo>
                <a:cubicBezTo>
                  <a:pt x="394080" y="354838"/>
                  <a:pt x="307212" y="455422"/>
                  <a:pt x="200151" y="455422"/>
                </a:cubicBezTo>
                <a:cubicBezTo>
                  <a:pt x="93090" y="455422"/>
                  <a:pt x="6350" y="354838"/>
                  <a:pt x="6350" y="23088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83603" y="1556130"/>
            <a:ext cx="386587" cy="448945"/>
          </a:xfrm>
          <a:custGeom>
            <a:avLst/>
            <a:gdLst>
              <a:gd name="connsiteX0" fmla="*/ 0 w 386587"/>
              <a:gd name="connsiteY0" fmla="*/ 224536 h 448945"/>
              <a:gd name="connsiteX1" fmla="*/ 193293 w 386587"/>
              <a:gd name="connsiteY1" fmla="*/ 0 h 448945"/>
              <a:gd name="connsiteX2" fmla="*/ 386588 w 386587"/>
              <a:gd name="connsiteY2" fmla="*/ 224536 h 448945"/>
              <a:gd name="connsiteX3" fmla="*/ 193293 w 386587"/>
              <a:gd name="connsiteY3" fmla="*/ 448945 h 448945"/>
              <a:gd name="connsiteX4" fmla="*/ 0 w 386587"/>
              <a:gd name="connsiteY4" fmla="*/ 224536 h 4489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587" h="448945">
                <a:moveTo>
                  <a:pt x="0" y="224536"/>
                </a:moveTo>
                <a:cubicBezTo>
                  <a:pt x="0" y="100457"/>
                  <a:pt x="86486" y="0"/>
                  <a:pt x="193293" y="0"/>
                </a:cubicBezTo>
                <a:cubicBezTo>
                  <a:pt x="299973" y="0"/>
                  <a:pt x="386588" y="100457"/>
                  <a:pt x="386588" y="224536"/>
                </a:cubicBezTo>
                <a:cubicBezTo>
                  <a:pt x="386588" y="348488"/>
                  <a:pt x="299973" y="448945"/>
                  <a:pt x="193293" y="448945"/>
                </a:cubicBezTo>
                <a:cubicBezTo>
                  <a:pt x="86486" y="448945"/>
                  <a:pt x="0" y="348488"/>
                  <a:pt x="0" y="22453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77253" y="1549780"/>
            <a:ext cx="399287" cy="461645"/>
          </a:xfrm>
          <a:custGeom>
            <a:avLst/>
            <a:gdLst>
              <a:gd name="connsiteX0" fmla="*/ 6350 w 399287"/>
              <a:gd name="connsiteY0" fmla="*/ 230886 h 461645"/>
              <a:gd name="connsiteX1" fmla="*/ 199643 w 399287"/>
              <a:gd name="connsiteY1" fmla="*/ 6350 h 461645"/>
              <a:gd name="connsiteX2" fmla="*/ 392938 w 399287"/>
              <a:gd name="connsiteY2" fmla="*/ 230886 h 461645"/>
              <a:gd name="connsiteX3" fmla="*/ 199643 w 399287"/>
              <a:gd name="connsiteY3" fmla="*/ 455295 h 461645"/>
              <a:gd name="connsiteX4" fmla="*/ 6350 w 399287"/>
              <a:gd name="connsiteY4" fmla="*/ 230886 h 4616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287" h="461645">
                <a:moveTo>
                  <a:pt x="6350" y="230886"/>
                </a:moveTo>
                <a:cubicBezTo>
                  <a:pt x="6350" y="106807"/>
                  <a:pt x="92836" y="6350"/>
                  <a:pt x="199643" y="6350"/>
                </a:cubicBezTo>
                <a:cubicBezTo>
                  <a:pt x="306323" y="6350"/>
                  <a:pt x="392938" y="106807"/>
                  <a:pt x="392938" y="230886"/>
                </a:cubicBezTo>
                <a:cubicBezTo>
                  <a:pt x="392938" y="354838"/>
                  <a:pt x="306323" y="455295"/>
                  <a:pt x="199643" y="455295"/>
                </a:cubicBezTo>
                <a:cubicBezTo>
                  <a:pt x="92836" y="455295"/>
                  <a:pt x="6350" y="354838"/>
                  <a:pt x="6350" y="23088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14410" y="1574164"/>
            <a:ext cx="386715" cy="448944"/>
          </a:xfrm>
          <a:custGeom>
            <a:avLst/>
            <a:gdLst>
              <a:gd name="connsiteX0" fmla="*/ 0 w 386715"/>
              <a:gd name="connsiteY0" fmla="*/ 224408 h 448944"/>
              <a:gd name="connsiteX1" fmla="*/ 193294 w 386715"/>
              <a:gd name="connsiteY1" fmla="*/ 0 h 448944"/>
              <a:gd name="connsiteX2" fmla="*/ 386715 w 386715"/>
              <a:gd name="connsiteY2" fmla="*/ 224408 h 448944"/>
              <a:gd name="connsiteX3" fmla="*/ 193294 w 386715"/>
              <a:gd name="connsiteY3" fmla="*/ 448945 h 448944"/>
              <a:gd name="connsiteX4" fmla="*/ 0 w 386715"/>
              <a:gd name="connsiteY4" fmla="*/ 224408 h 448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715" h="448944">
                <a:moveTo>
                  <a:pt x="0" y="224408"/>
                </a:moveTo>
                <a:cubicBezTo>
                  <a:pt x="0" y="100457"/>
                  <a:pt x="86614" y="0"/>
                  <a:pt x="193294" y="0"/>
                </a:cubicBezTo>
                <a:cubicBezTo>
                  <a:pt x="300101" y="0"/>
                  <a:pt x="386715" y="100457"/>
                  <a:pt x="386715" y="224408"/>
                </a:cubicBezTo>
                <a:cubicBezTo>
                  <a:pt x="386715" y="348488"/>
                  <a:pt x="300101" y="448945"/>
                  <a:pt x="193294" y="448945"/>
                </a:cubicBezTo>
                <a:cubicBezTo>
                  <a:pt x="86614" y="448945"/>
                  <a:pt x="0" y="348488"/>
                  <a:pt x="0" y="22440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08060" y="1567814"/>
            <a:ext cx="399415" cy="461644"/>
          </a:xfrm>
          <a:custGeom>
            <a:avLst/>
            <a:gdLst>
              <a:gd name="connsiteX0" fmla="*/ 6350 w 399415"/>
              <a:gd name="connsiteY0" fmla="*/ 230758 h 461644"/>
              <a:gd name="connsiteX1" fmla="*/ 199644 w 399415"/>
              <a:gd name="connsiteY1" fmla="*/ 6350 h 461644"/>
              <a:gd name="connsiteX2" fmla="*/ 393065 w 399415"/>
              <a:gd name="connsiteY2" fmla="*/ 230758 h 461644"/>
              <a:gd name="connsiteX3" fmla="*/ 199644 w 399415"/>
              <a:gd name="connsiteY3" fmla="*/ 455295 h 461644"/>
              <a:gd name="connsiteX4" fmla="*/ 6350 w 399415"/>
              <a:gd name="connsiteY4" fmla="*/ 230758 h 461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415" h="461644">
                <a:moveTo>
                  <a:pt x="6350" y="230758"/>
                </a:moveTo>
                <a:cubicBezTo>
                  <a:pt x="6350" y="106807"/>
                  <a:pt x="92964" y="6350"/>
                  <a:pt x="199644" y="6350"/>
                </a:cubicBezTo>
                <a:cubicBezTo>
                  <a:pt x="306451" y="6350"/>
                  <a:pt x="393065" y="106807"/>
                  <a:pt x="393065" y="230758"/>
                </a:cubicBezTo>
                <a:cubicBezTo>
                  <a:pt x="393065" y="354838"/>
                  <a:pt x="306451" y="455295"/>
                  <a:pt x="199644" y="455295"/>
                </a:cubicBezTo>
                <a:cubicBezTo>
                  <a:pt x="92964" y="455295"/>
                  <a:pt x="6350" y="354838"/>
                  <a:pt x="6350" y="23075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18934" y="2398902"/>
            <a:ext cx="386588" cy="449072"/>
          </a:xfrm>
          <a:custGeom>
            <a:avLst/>
            <a:gdLst>
              <a:gd name="connsiteX0" fmla="*/ 0 w 386588"/>
              <a:gd name="connsiteY0" fmla="*/ 224536 h 449072"/>
              <a:gd name="connsiteX1" fmla="*/ 193294 w 386588"/>
              <a:gd name="connsiteY1" fmla="*/ 0 h 449072"/>
              <a:gd name="connsiteX2" fmla="*/ 386588 w 386588"/>
              <a:gd name="connsiteY2" fmla="*/ 224536 h 449072"/>
              <a:gd name="connsiteX3" fmla="*/ 193294 w 386588"/>
              <a:gd name="connsiteY3" fmla="*/ 449072 h 449072"/>
              <a:gd name="connsiteX4" fmla="*/ 0 w 386588"/>
              <a:gd name="connsiteY4" fmla="*/ 224536 h 449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588" h="449072">
                <a:moveTo>
                  <a:pt x="0" y="224536"/>
                </a:moveTo>
                <a:cubicBezTo>
                  <a:pt x="0" y="100583"/>
                  <a:pt x="86486" y="0"/>
                  <a:pt x="193294" y="0"/>
                </a:cubicBezTo>
                <a:cubicBezTo>
                  <a:pt x="300101" y="0"/>
                  <a:pt x="386588" y="100583"/>
                  <a:pt x="386588" y="224536"/>
                </a:cubicBezTo>
                <a:cubicBezTo>
                  <a:pt x="386588" y="348614"/>
                  <a:pt x="300101" y="449072"/>
                  <a:pt x="193294" y="449072"/>
                </a:cubicBezTo>
                <a:cubicBezTo>
                  <a:pt x="86486" y="449072"/>
                  <a:pt x="0" y="348614"/>
                  <a:pt x="0" y="22453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12584" y="2392552"/>
            <a:ext cx="399288" cy="461772"/>
          </a:xfrm>
          <a:custGeom>
            <a:avLst/>
            <a:gdLst>
              <a:gd name="connsiteX0" fmla="*/ 6350 w 399288"/>
              <a:gd name="connsiteY0" fmla="*/ 230886 h 461772"/>
              <a:gd name="connsiteX1" fmla="*/ 199644 w 399288"/>
              <a:gd name="connsiteY1" fmla="*/ 6350 h 461772"/>
              <a:gd name="connsiteX2" fmla="*/ 392938 w 399288"/>
              <a:gd name="connsiteY2" fmla="*/ 230886 h 461772"/>
              <a:gd name="connsiteX3" fmla="*/ 199644 w 399288"/>
              <a:gd name="connsiteY3" fmla="*/ 455422 h 461772"/>
              <a:gd name="connsiteX4" fmla="*/ 6350 w 399288"/>
              <a:gd name="connsiteY4" fmla="*/ 230886 h 461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288" h="461772">
                <a:moveTo>
                  <a:pt x="6350" y="230886"/>
                </a:moveTo>
                <a:cubicBezTo>
                  <a:pt x="6350" y="106933"/>
                  <a:pt x="92836" y="6350"/>
                  <a:pt x="199644" y="6350"/>
                </a:cubicBezTo>
                <a:cubicBezTo>
                  <a:pt x="306451" y="6350"/>
                  <a:pt x="392938" y="106933"/>
                  <a:pt x="392938" y="230886"/>
                </a:cubicBezTo>
                <a:cubicBezTo>
                  <a:pt x="392938" y="354964"/>
                  <a:pt x="306451" y="455422"/>
                  <a:pt x="199644" y="455422"/>
                </a:cubicBezTo>
                <a:cubicBezTo>
                  <a:pt x="92836" y="455422"/>
                  <a:pt x="6350" y="354964"/>
                  <a:pt x="6350" y="23088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60030" y="1385316"/>
            <a:ext cx="317627" cy="270763"/>
          </a:xfrm>
          <a:custGeom>
            <a:avLst/>
            <a:gdLst>
              <a:gd name="connsiteX0" fmla="*/ 6350 w 317627"/>
              <a:gd name="connsiteY0" fmla="*/ 6350 h 270763"/>
              <a:gd name="connsiteX1" fmla="*/ 311276 w 317627"/>
              <a:gd name="connsiteY1" fmla="*/ 264413 h 270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627" h="270763">
                <a:moveTo>
                  <a:pt x="6350" y="6350"/>
                </a:moveTo>
                <a:lnTo>
                  <a:pt x="311276" y="2644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76236" y="1999995"/>
            <a:ext cx="141859" cy="407669"/>
          </a:xfrm>
          <a:custGeom>
            <a:avLst/>
            <a:gdLst>
              <a:gd name="connsiteX0" fmla="*/ 135508 w 141859"/>
              <a:gd name="connsiteY0" fmla="*/ 6350 h 407669"/>
              <a:gd name="connsiteX1" fmla="*/ 6350 w 141859"/>
              <a:gd name="connsiteY1" fmla="*/ 401320 h 4076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1859" h="407669">
                <a:moveTo>
                  <a:pt x="135508" y="6350"/>
                </a:moveTo>
                <a:lnTo>
                  <a:pt x="6350" y="40132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96188" y="4086733"/>
            <a:ext cx="317754" cy="270763"/>
          </a:xfrm>
          <a:custGeom>
            <a:avLst/>
            <a:gdLst>
              <a:gd name="connsiteX0" fmla="*/ 311403 w 317754"/>
              <a:gd name="connsiteY0" fmla="*/ 6350 h 270763"/>
              <a:gd name="connsiteX1" fmla="*/ 6350 w 317754"/>
              <a:gd name="connsiteY1" fmla="*/ 264413 h 270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754" h="270763">
                <a:moveTo>
                  <a:pt x="311403" y="6350"/>
                </a:moveTo>
                <a:lnTo>
                  <a:pt x="6350" y="2644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38313" y="3705225"/>
            <a:ext cx="386778" cy="449071"/>
          </a:xfrm>
          <a:custGeom>
            <a:avLst/>
            <a:gdLst>
              <a:gd name="connsiteX0" fmla="*/ 0 w 386778"/>
              <a:gd name="connsiteY0" fmla="*/ 224535 h 449071"/>
              <a:gd name="connsiteX1" fmla="*/ 193357 w 386778"/>
              <a:gd name="connsiteY1" fmla="*/ 0 h 449071"/>
              <a:gd name="connsiteX2" fmla="*/ 386778 w 386778"/>
              <a:gd name="connsiteY2" fmla="*/ 224535 h 449071"/>
              <a:gd name="connsiteX3" fmla="*/ 193357 w 386778"/>
              <a:gd name="connsiteY3" fmla="*/ 449071 h 449071"/>
              <a:gd name="connsiteX4" fmla="*/ 0 w 386778"/>
              <a:gd name="connsiteY4" fmla="*/ 224535 h 449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778" h="449071">
                <a:moveTo>
                  <a:pt x="0" y="224535"/>
                </a:moveTo>
                <a:cubicBezTo>
                  <a:pt x="0" y="100457"/>
                  <a:pt x="86550" y="0"/>
                  <a:pt x="193357" y="0"/>
                </a:cubicBezTo>
                <a:cubicBezTo>
                  <a:pt x="300164" y="0"/>
                  <a:pt x="386778" y="100457"/>
                  <a:pt x="386778" y="224535"/>
                </a:cubicBezTo>
                <a:cubicBezTo>
                  <a:pt x="386778" y="348488"/>
                  <a:pt x="300164" y="449071"/>
                  <a:pt x="193357" y="449071"/>
                </a:cubicBezTo>
                <a:cubicBezTo>
                  <a:pt x="86550" y="449071"/>
                  <a:pt x="0" y="348488"/>
                  <a:pt x="0" y="22453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31963" y="3698875"/>
            <a:ext cx="399478" cy="461771"/>
          </a:xfrm>
          <a:custGeom>
            <a:avLst/>
            <a:gdLst>
              <a:gd name="connsiteX0" fmla="*/ 6350 w 399478"/>
              <a:gd name="connsiteY0" fmla="*/ 230885 h 461771"/>
              <a:gd name="connsiteX1" fmla="*/ 199707 w 399478"/>
              <a:gd name="connsiteY1" fmla="*/ 6350 h 461771"/>
              <a:gd name="connsiteX2" fmla="*/ 393128 w 399478"/>
              <a:gd name="connsiteY2" fmla="*/ 230885 h 461771"/>
              <a:gd name="connsiteX3" fmla="*/ 199707 w 399478"/>
              <a:gd name="connsiteY3" fmla="*/ 455421 h 461771"/>
              <a:gd name="connsiteX4" fmla="*/ 6350 w 399478"/>
              <a:gd name="connsiteY4" fmla="*/ 230885 h 461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478" h="461771">
                <a:moveTo>
                  <a:pt x="6350" y="230885"/>
                </a:moveTo>
                <a:cubicBezTo>
                  <a:pt x="6350" y="106807"/>
                  <a:pt x="92900" y="6350"/>
                  <a:pt x="199707" y="6350"/>
                </a:cubicBezTo>
                <a:cubicBezTo>
                  <a:pt x="306514" y="6350"/>
                  <a:pt x="393128" y="106807"/>
                  <a:pt x="393128" y="230885"/>
                </a:cubicBezTo>
                <a:cubicBezTo>
                  <a:pt x="393128" y="354838"/>
                  <a:pt x="306514" y="455421"/>
                  <a:pt x="199707" y="455421"/>
                </a:cubicBezTo>
                <a:cubicBezTo>
                  <a:pt x="92900" y="455421"/>
                  <a:pt x="6350" y="354838"/>
                  <a:pt x="6350" y="23088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3343" y="4270755"/>
            <a:ext cx="386753" cy="448945"/>
          </a:xfrm>
          <a:custGeom>
            <a:avLst/>
            <a:gdLst>
              <a:gd name="connsiteX0" fmla="*/ 0 w 386753"/>
              <a:gd name="connsiteY0" fmla="*/ 224535 h 448945"/>
              <a:gd name="connsiteX1" fmla="*/ 193382 w 386753"/>
              <a:gd name="connsiteY1" fmla="*/ 0 h 448945"/>
              <a:gd name="connsiteX2" fmla="*/ 386753 w 386753"/>
              <a:gd name="connsiteY2" fmla="*/ 224535 h 448945"/>
              <a:gd name="connsiteX3" fmla="*/ 193382 w 386753"/>
              <a:gd name="connsiteY3" fmla="*/ 448945 h 448945"/>
              <a:gd name="connsiteX4" fmla="*/ 0 w 386753"/>
              <a:gd name="connsiteY4" fmla="*/ 224535 h 4489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753" h="448945">
                <a:moveTo>
                  <a:pt x="0" y="224535"/>
                </a:moveTo>
                <a:cubicBezTo>
                  <a:pt x="0" y="100457"/>
                  <a:pt x="86588" y="0"/>
                  <a:pt x="193382" y="0"/>
                </a:cubicBezTo>
                <a:cubicBezTo>
                  <a:pt x="300177" y="0"/>
                  <a:pt x="386753" y="100457"/>
                  <a:pt x="386753" y="224535"/>
                </a:cubicBezTo>
                <a:cubicBezTo>
                  <a:pt x="386753" y="348488"/>
                  <a:pt x="300177" y="448945"/>
                  <a:pt x="193382" y="448945"/>
                </a:cubicBezTo>
                <a:cubicBezTo>
                  <a:pt x="86588" y="448945"/>
                  <a:pt x="0" y="348488"/>
                  <a:pt x="0" y="22453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6993" y="4264405"/>
            <a:ext cx="399453" cy="461645"/>
          </a:xfrm>
          <a:custGeom>
            <a:avLst/>
            <a:gdLst>
              <a:gd name="connsiteX0" fmla="*/ 6350 w 399453"/>
              <a:gd name="connsiteY0" fmla="*/ 230885 h 461645"/>
              <a:gd name="connsiteX1" fmla="*/ 199732 w 399453"/>
              <a:gd name="connsiteY1" fmla="*/ 6350 h 461645"/>
              <a:gd name="connsiteX2" fmla="*/ 393103 w 399453"/>
              <a:gd name="connsiteY2" fmla="*/ 230885 h 461645"/>
              <a:gd name="connsiteX3" fmla="*/ 199732 w 399453"/>
              <a:gd name="connsiteY3" fmla="*/ 455295 h 461645"/>
              <a:gd name="connsiteX4" fmla="*/ 6350 w 399453"/>
              <a:gd name="connsiteY4" fmla="*/ 230885 h 4616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453" h="461645">
                <a:moveTo>
                  <a:pt x="6350" y="230885"/>
                </a:moveTo>
                <a:cubicBezTo>
                  <a:pt x="6350" y="106807"/>
                  <a:pt x="92938" y="6350"/>
                  <a:pt x="199732" y="6350"/>
                </a:cubicBezTo>
                <a:cubicBezTo>
                  <a:pt x="306527" y="6350"/>
                  <a:pt x="393103" y="106807"/>
                  <a:pt x="393103" y="230885"/>
                </a:cubicBezTo>
                <a:cubicBezTo>
                  <a:pt x="393103" y="354838"/>
                  <a:pt x="306527" y="455295"/>
                  <a:pt x="199732" y="455295"/>
                </a:cubicBezTo>
                <a:cubicBezTo>
                  <a:pt x="92938" y="455295"/>
                  <a:pt x="6350" y="354838"/>
                  <a:pt x="6350" y="23088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4608" y="4288790"/>
            <a:ext cx="386841" cy="448944"/>
          </a:xfrm>
          <a:custGeom>
            <a:avLst/>
            <a:gdLst>
              <a:gd name="connsiteX0" fmla="*/ 0 w 386841"/>
              <a:gd name="connsiteY0" fmla="*/ 224408 h 448944"/>
              <a:gd name="connsiteX1" fmla="*/ 193420 w 386841"/>
              <a:gd name="connsiteY1" fmla="*/ 0 h 448944"/>
              <a:gd name="connsiteX2" fmla="*/ 386842 w 386841"/>
              <a:gd name="connsiteY2" fmla="*/ 224408 h 448944"/>
              <a:gd name="connsiteX3" fmla="*/ 193420 w 386841"/>
              <a:gd name="connsiteY3" fmla="*/ 448944 h 448944"/>
              <a:gd name="connsiteX4" fmla="*/ 0 w 386841"/>
              <a:gd name="connsiteY4" fmla="*/ 224408 h 448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841" h="448944">
                <a:moveTo>
                  <a:pt x="0" y="224408"/>
                </a:moveTo>
                <a:cubicBezTo>
                  <a:pt x="0" y="100456"/>
                  <a:pt x="86614" y="0"/>
                  <a:pt x="193420" y="0"/>
                </a:cubicBezTo>
                <a:cubicBezTo>
                  <a:pt x="300227" y="0"/>
                  <a:pt x="386842" y="100456"/>
                  <a:pt x="386842" y="224408"/>
                </a:cubicBezTo>
                <a:cubicBezTo>
                  <a:pt x="386842" y="348488"/>
                  <a:pt x="300227" y="448944"/>
                  <a:pt x="193420" y="448944"/>
                </a:cubicBezTo>
                <a:cubicBezTo>
                  <a:pt x="86614" y="448944"/>
                  <a:pt x="0" y="348488"/>
                  <a:pt x="0" y="22440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18258" y="4282440"/>
            <a:ext cx="399541" cy="461644"/>
          </a:xfrm>
          <a:custGeom>
            <a:avLst/>
            <a:gdLst>
              <a:gd name="connsiteX0" fmla="*/ 6350 w 399541"/>
              <a:gd name="connsiteY0" fmla="*/ 230758 h 461644"/>
              <a:gd name="connsiteX1" fmla="*/ 199770 w 399541"/>
              <a:gd name="connsiteY1" fmla="*/ 6350 h 461644"/>
              <a:gd name="connsiteX2" fmla="*/ 393192 w 399541"/>
              <a:gd name="connsiteY2" fmla="*/ 230758 h 461644"/>
              <a:gd name="connsiteX3" fmla="*/ 199770 w 399541"/>
              <a:gd name="connsiteY3" fmla="*/ 455294 h 461644"/>
              <a:gd name="connsiteX4" fmla="*/ 6350 w 399541"/>
              <a:gd name="connsiteY4" fmla="*/ 230758 h 461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541" h="461644">
                <a:moveTo>
                  <a:pt x="6350" y="230758"/>
                </a:moveTo>
                <a:cubicBezTo>
                  <a:pt x="6350" y="106806"/>
                  <a:pt x="92964" y="6350"/>
                  <a:pt x="199770" y="6350"/>
                </a:cubicBezTo>
                <a:cubicBezTo>
                  <a:pt x="306577" y="6350"/>
                  <a:pt x="393192" y="106806"/>
                  <a:pt x="393192" y="230758"/>
                </a:cubicBezTo>
                <a:cubicBezTo>
                  <a:pt x="393192" y="354838"/>
                  <a:pt x="306577" y="455294"/>
                  <a:pt x="199770" y="455294"/>
                </a:cubicBezTo>
                <a:cubicBezTo>
                  <a:pt x="92964" y="455294"/>
                  <a:pt x="6350" y="354838"/>
                  <a:pt x="6350" y="23075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8625" y="5113528"/>
            <a:ext cx="386753" cy="449071"/>
          </a:xfrm>
          <a:custGeom>
            <a:avLst/>
            <a:gdLst>
              <a:gd name="connsiteX0" fmla="*/ 0 w 386753"/>
              <a:gd name="connsiteY0" fmla="*/ 224535 h 449071"/>
              <a:gd name="connsiteX1" fmla="*/ 193370 w 386753"/>
              <a:gd name="connsiteY1" fmla="*/ 0 h 449071"/>
              <a:gd name="connsiteX2" fmla="*/ 386753 w 386753"/>
              <a:gd name="connsiteY2" fmla="*/ 224535 h 449071"/>
              <a:gd name="connsiteX3" fmla="*/ 193370 w 386753"/>
              <a:gd name="connsiteY3" fmla="*/ 449071 h 449071"/>
              <a:gd name="connsiteX4" fmla="*/ 0 w 386753"/>
              <a:gd name="connsiteY4" fmla="*/ 224535 h 449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753" h="449071">
                <a:moveTo>
                  <a:pt x="0" y="224535"/>
                </a:moveTo>
                <a:cubicBezTo>
                  <a:pt x="0" y="100583"/>
                  <a:pt x="86575" y="0"/>
                  <a:pt x="193370" y="0"/>
                </a:cubicBezTo>
                <a:cubicBezTo>
                  <a:pt x="300177" y="0"/>
                  <a:pt x="386753" y="100583"/>
                  <a:pt x="386753" y="224535"/>
                </a:cubicBezTo>
                <a:cubicBezTo>
                  <a:pt x="386753" y="348614"/>
                  <a:pt x="300177" y="449071"/>
                  <a:pt x="193370" y="449071"/>
                </a:cubicBezTo>
                <a:cubicBezTo>
                  <a:pt x="86575" y="449071"/>
                  <a:pt x="0" y="348614"/>
                  <a:pt x="0" y="22453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2275" y="5107178"/>
            <a:ext cx="399453" cy="461771"/>
          </a:xfrm>
          <a:custGeom>
            <a:avLst/>
            <a:gdLst>
              <a:gd name="connsiteX0" fmla="*/ 6350 w 399453"/>
              <a:gd name="connsiteY0" fmla="*/ 230885 h 461771"/>
              <a:gd name="connsiteX1" fmla="*/ 199720 w 399453"/>
              <a:gd name="connsiteY1" fmla="*/ 6350 h 461771"/>
              <a:gd name="connsiteX2" fmla="*/ 393103 w 399453"/>
              <a:gd name="connsiteY2" fmla="*/ 230885 h 461771"/>
              <a:gd name="connsiteX3" fmla="*/ 199720 w 399453"/>
              <a:gd name="connsiteY3" fmla="*/ 455421 h 461771"/>
              <a:gd name="connsiteX4" fmla="*/ 6350 w 399453"/>
              <a:gd name="connsiteY4" fmla="*/ 230885 h 461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453" h="461771">
                <a:moveTo>
                  <a:pt x="6350" y="230885"/>
                </a:moveTo>
                <a:cubicBezTo>
                  <a:pt x="6350" y="106933"/>
                  <a:pt x="92925" y="6350"/>
                  <a:pt x="199720" y="6350"/>
                </a:cubicBezTo>
                <a:cubicBezTo>
                  <a:pt x="306527" y="6350"/>
                  <a:pt x="393103" y="106933"/>
                  <a:pt x="393103" y="230885"/>
                </a:cubicBezTo>
                <a:cubicBezTo>
                  <a:pt x="393103" y="354964"/>
                  <a:pt x="306527" y="455421"/>
                  <a:pt x="199720" y="455421"/>
                </a:cubicBezTo>
                <a:cubicBezTo>
                  <a:pt x="92925" y="455421"/>
                  <a:pt x="6350" y="354964"/>
                  <a:pt x="6350" y="23088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46478" y="5095494"/>
            <a:ext cx="386715" cy="449071"/>
          </a:xfrm>
          <a:custGeom>
            <a:avLst/>
            <a:gdLst>
              <a:gd name="connsiteX0" fmla="*/ 0 w 386715"/>
              <a:gd name="connsiteY0" fmla="*/ 224535 h 449071"/>
              <a:gd name="connsiteX1" fmla="*/ 193421 w 386715"/>
              <a:gd name="connsiteY1" fmla="*/ 0 h 449071"/>
              <a:gd name="connsiteX2" fmla="*/ 386715 w 386715"/>
              <a:gd name="connsiteY2" fmla="*/ 224535 h 449071"/>
              <a:gd name="connsiteX3" fmla="*/ 193421 w 386715"/>
              <a:gd name="connsiteY3" fmla="*/ 449071 h 449071"/>
              <a:gd name="connsiteX4" fmla="*/ 0 w 386715"/>
              <a:gd name="connsiteY4" fmla="*/ 224535 h 449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715" h="449071">
                <a:moveTo>
                  <a:pt x="0" y="224535"/>
                </a:moveTo>
                <a:cubicBezTo>
                  <a:pt x="0" y="100584"/>
                  <a:pt x="86613" y="0"/>
                  <a:pt x="193421" y="0"/>
                </a:cubicBezTo>
                <a:cubicBezTo>
                  <a:pt x="300100" y="0"/>
                  <a:pt x="386715" y="100584"/>
                  <a:pt x="386715" y="224535"/>
                </a:cubicBezTo>
                <a:cubicBezTo>
                  <a:pt x="386715" y="348615"/>
                  <a:pt x="300100" y="449071"/>
                  <a:pt x="193421" y="449071"/>
                </a:cubicBezTo>
                <a:cubicBezTo>
                  <a:pt x="86613" y="449071"/>
                  <a:pt x="0" y="348615"/>
                  <a:pt x="0" y="22453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40128" y="5089144"/>
            <a:ext cx="399415" cy="461771"/>
          </a:xfrm>
          <a:custGeom>
            <a:avLst/>
            <a:gdLst>
              <a:gd name="connsiteX0" fmla="*/ 6350 w 399415"/>
              <a:gd name="connsiteY0" fmla="*/ 230885 h 461771"/>
              <a:gd name="connsiteX1" fmla="*/ 199771 w 399415"/>
              <a:gd name="connsiteY1" fmla="*/ 6350 h 461771"/>
              <a:gd name="connsiteX2" fmla="*/ 393065 w 399415"/>
              <a:gd name="connsiteY2" fmla="*/ 230885 h 461771"/>
              <a:gd name="connsiteX3" fmla="*/ 199771 w 399415"/>
              <a:gd name="connsiteY3" fmla="*/ 455421 h 461771"/>
              <a:gd name="connsiteX4" fmla="*/ 6350 w 399415"/>
              <a:gd name="connsiteY4" fmla="*/ 230885 h 461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415" h="461771">
                <a:moveTo>
                  <a:pt x="6350" y="230885"/>
                </a:moveTo>
                <a:cubicBezTo>
                  <a:pt x="6350" y="106934"/>
                  <a:pt x="92963" y="6350"/>
                  <a:pt x="199771" y="6350"/>
                </a:cubicBezTo>
                <a:cubicBezTo>
                  <a:pt x="306450" y="6350"/>
                  <a:pt x="393065" y="106934"/>
                  <a:pt x="393065" y="230885"/>
                </a:cubicBezTo>
                <a:cubicBezTo>
                  <a:pt x="393065" y="354965"/>
                  <a:pt x="306450" y="455421"/>
                  <a:pt x="199771" y="455421"/>
                </a:cubicBezTo>
                <a:cubicBezTo>
                  <a:pt x="92963" y="455421"/>
                  <a:pt x="6350" y="354965"/>
                  <a:pt x="6350" y="23088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24075" y="5189232"/>
            <a:ext cx="234734" cy="248526"/>
          </a:xfrm>
          <a:custGeom>
            <a:avLst/>
            <a:gdLst>
              <a:gd name="connsiteX0" fmla="*/ 0 w 234734"/>
              <a:gd name="connsiteY0" fmla="*/ 248526 h 248526"/>
              <a:gd name="connsiteX1" fmla="*/ 234734 w 234734"/>
              <a:gd name="connsiteY1" fmla="*/ 248526 h 248526"/>
              <a:gd name="connsiteX2" fmla="*/ 234734 w 234734"/>
              <a:gd name="connsiteY2" fmla="*/ 0 h 248526"/>
              <a:gd name="connsiteX3" fmla="*/ 0 w 234734"/>
              <a:gd name="connsiteY3" fmla="*/ 0 h 248526"/>
              <a:gd name="connsiteX4" fmla="*/ 0 w 234734"/>
              <a:gd name="connsiteY4" fmla="*/ 248526 h 2485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4734" h="248526">
                <a:moveTo>
                  <a:pt x="0" y="248526"/>
                </a:moveTo>
                <a:lnTo>
                  <a:pt x="234734" y="248526"/>
                </a:lnTo>
                <a:lnTo>
                  <a:pt x="234734" y="0"/>
                </a:lnTo>
                <a:lnTo>
                  <a:pt x="0" y="0"/>
                </a:lnTo>
                <a:lnTo>
                  <a:pt x="0" y="24852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70100" y="4099940"/>
            <a:ext cx="317754" cy="270763"/>
          </a:xfrm>
          <a:custGeom>
            <a:avLst/>
            <a:gdLst>
              <a:gd name="connsiteX0" fmla="*/ 6350 w 317754"/>
              <a:gd name="connsiteY0" fmla="*/ 6350 h 270763"/>
              <a:gd name="connsiteX1" fmla="*/ 311403 w 317754"/>
              <a:gd name="connsiteY1" fmla="*/ 264414 h 270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754" h="270763">
                <a:moveTo>
                  <a:pt x="6350" y="6350"/>
                </a:moveTo>
                <a:lnTo>
                  <a:pt x="311403" y="26441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965" y="4714621"/>
            <a:ext cx="141960" cy="407669"/>
          </a:xfrm>
          <a:custGeom>
            <a:avLst/>
            <a:gdLst>
              <a:gd name="connsiteX0" fmla="*/ 135610 w 141960"/>
              <a:gd name="connsiteY0" fmla="*/ 6350 h 407669"/>
              <a:gd name="connsiteX1" fmla="*/ 6350 w 141960"/>
              <a:gd name="connsiteY1" fmla="*/ 401319 h 4076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1960" h="407669">
                <a:moveTo>
                  <a:pt x="135610" y="6350"/>
                </a:moveTo>
                <a:lnTo>
                  <a:pt x="6350" y="40131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02764" y="4696586"/>
            <a:ext cx="141986" cy="407669"/>
          </a:xfrm>
          <a:custGeom>
            <a:avLst/>
            <a:gdLst>
              <a:gd name="connsiteX0" fmla="*/ 135636 w 141986"/>
              <a:gd name="connsiteY0" fmla="*/ 6350 h 407669"/>
              <a:gd name="connsiteX1" fmla="*/ 6350 w 141986"/>
              <a:gd name="connsiteY1" fmla="*/ 401320 h 4076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1986" h="407669">
                <a:moveTo>
                  <a:pt x="135636" y="6350"/>
                </a:moveTo>
                <a:lnTo>
                  <a:pt x="6350" y="40132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35041" y="5095494"/>
            <a:ext cx="386842" cy="449071"/>
          </a:xfrm>
          <a:custGeom>
            <a:avLst/>
            <a:gdLst>
              <a:gd name="connsiteX0" fmla="*/ 0 w 386842"/>
              <a:gd name="connsiteY0" fmla="*/ 224535 h 449071"/>
              <a:gd name="connsiteX1" fmla="*/ 193421 w 386842"/>
              <a:gd name="connsiteY1" fmla="*/ 0 h 449071"/>
              <a:gd name="connsiteX2" fmla="*/ 386842 w 386842"/>
              <a:gd name="connsiteY2" fmla="*/ 224535 h 449071"/>
              <a:gd name="connsiteX3" fmla="*/ 193421 w 386842"/>
              <a:gd name="connsiteY3" fmla="*/ 449071 h 449071"/>
              <a:gd name="connsiteX4" fmla="*/ 0 w 386842"/>
              <a:gd name="connsiteY4" fmla="*/ 224535 h 449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842" h="449071">
                <a:moveTo>
                  <a:pt x="0" y="224535"/>
                </a:moveTo>
                <a:cubicBezTo>
                  <a:pt x="0" y="100584"/>
                  <a:pt x="86614" y="0"/>
                  <a:pt x="193421" y="0"/>
                </a:cubicBezTo>
                <a:cubicBezTo>
                  <a:pt x="300228" y="0"/>
                  <a:pt x="386842" y="100584"/>
                  <a:pt x="386842" y="224535"/>
                </a:cubicBezTo>
                <a:cubicBezTo>
                  <a:pt x="386842" y="348615"/>
                  <a:pt x="300228" y="449071"/>
                  <a:pt x="193421" y="449071"/>
                </a:cubicBezTo>
                <a:cubicBezTo>
                  <a:pt x="86614" y="449071"/>
                  <a:pt x="0" y="348615"/>
                  <a:pt x="0" y="22453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28691" y="5089144"/>
            <a:ext cx="399542" cy="461771"/>
          </a:xfrm>
          <a:custGeom>
            <a:avLst/>
            <a:gdLst>
              <a:gd name="connsiteX0" fmla="*/ 6350 w 399542"/>
              <a:gd name="connsiteY0" fmla="*/ 230885 h 461771"/>
              <a:gd name="connsiteX1" fmla="*/ 199771 w 399542"/>
              <a:gd name="connsiteY1" fmla="*/ 6350 h 461771"/>
              <a:gd name="connsiteX2" fmla="*/ 393192 w 399542"/>
              <a:gd name="connsiteY2" fmla="*/ 230885 h 461771"/>
              <a:gd name="connsiteX3" fmla="*/ 199771 w 399542"/>
              <a:gd name="connsiteY3" fmla="*/ 455421 h 461771"/>
              <a:gd name="connsiteX4" fmla="*/ 6350 w 399542"/>
              <a:gd name="connsiteY4" fmla="*/ 230885 h 461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542" h="461771">
                <a:moveTo>
                  <a:pt x="6350" y="230885"/>
                </a:moveTo>
                <a:cubicBezTo>
                  <a:pt x="6350" y="106934"/>
                  <a:pt x="92964" y="6350"/>
                  <a:pt x="199771" y="6350"/>
                </a:cubicBezTo>
                <a:cubicBezTo>
                  <a:pt x="306578" y="6350"/>
                  <a:pt x="393192" y="106934"/>
                  <a:pt x="393192" y="230885"/>
                </a:cubicBezTo>
                <a:cubicBezTo>
                  <a:pt x="393192" y="354965"/>
                  <a:pt x="306578" y="455421"/>
                  <a:pt x="199771" y="455421"/>
                </a:cubicBezTo>
                <a:cubicBezTo>
                  <a:pt x="92964" y="455421"/>
                  <a:pt x="6350" y="354965"/>
                  <a:pt x="6350" y="23088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96688" y="4086733"/>
            <a:ext cx="317754" cy="270763"/>
          </a:xfrm>
          <a:custGeom>
            <a:avLst/>
            <a:gdLst>
              <a:gd name="connsiteX0" fmla="*/ 311403 w 317754"/>
              <a:gd name="connsiteY0" fmla="*/ 6350 h 270763"/>
              <a:gd name="connsiteX1" fmla="*/ 6350 w 317754"/>
              <a:gd name="connsiteY1" fmla="*/ 264413 h 270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754" h="270763">
                <a:moveTo>
                  <a:pt x="311403" y="6350"/>
                </a:moveTo>
                <a:lnTo>
                  <a:pt x="6350" y="2644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38877" y="3705225"/>
            <a:ext cx="386715" cy="449071"/>
          </a:xfrm>
          <a:custGeom>
            <a:avLst/>
            <a:gdLst>
              <a:gd name="connsiteX0" fmla="*/ 0 w 386715"/>
              <a:gd name="connsiteY0" fmla="*/ 224535 h 449071"/>
              <a:gd name="connsiteX1" fmla="*/ 193294 w 386715"/>
              <a:gd name="connsiteY1" fmla="*/ 0 h 449071"/>
              <a:gd name="connsiteX2" fmla="*/ 386714 w 386715"/>
              <a:gd name="connsiteY2" fmla="*/ 224535 h 449071"/>
              <a:gd name="connsiteX3" fmla="*/ 193294 w 386715"/>
              <a:gd name="connsiteY3" fmla="*/ 449071 h 449071"/>
              <a:gd name="connsiteX4" fmla="*/ 0 w 386715"/>
              <a:gd name="connsiteY4" fmla="*/ 224535 h 449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715" h="449071">
                <a:moveTo>
                  <a:pt x="0" y="224535"/>
                </a:moveTo>
                <a:cubicBezTo>
                  <a:pt x="0" y="100457"/>
                  <a:pt x="86486" y="0"/>
                  <a:pt x="193294" y="0"/>
                </a:cubicBezTo>
                <a:cubicBezTo>
                  <a:pt x="300101" y="0"/>
                  <a:pt x="386714" y="100457"/>
                  <a:pt x="386714" y="224535"/>
                </a:cubicBezTo>
                <a:cubicBezTo>
                  <a:pt x="386714" y="348488"/>
                  <a:pt x="300101" y="449071"/>
                  <a:pt x="193294" y="449071"/>
                </a:cubicBezTo>
                <a:cubicBezTo>
                  <a:pt x="86486" y="449071"/>
                  <a:pt x="0" y="348488"/>
                  <a:pt x="0" y="22453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32527" y="3698875"/>
            <a:ext cx="399415" cy="461771"/>
          </a:xfrm>
          <a:custGeom>
            <a:avLst/>
            <a:gdLst>
              <a:gd name="connsiteX0" fmla="*/ 6350 w 399415"/>
              <a:gd name="connsiteY0" fmla="*/ 230885 h 461771"/>
              <a:gd name="connsiteX1" fmla="*/ 199644 w 399415"/>
              <a:gd name="connsiteY1" fmla="*/ 6350 h 461771"/>
              <a:gd name="connsiteX2" fmla="*/ 393064 w 399415"/>
              <a:gd name="connsiteY2" fmla="*/ 230885 h 461771"/>
              <a:gd name="connsiteX3" fmla="*/ 199644 w 399415"/>
              <a:gd name="connsiteY3" fmla="*/ 455421 h 461771"/>
              <a:gd name="connsiteX4" fmla="*/ 6350 w 399415"/>
              <a:gd name="connsiteY4" fmla="*/ 230885 h 461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415" h="461771">
                <a:moveTo>
                  <a:pt x="6350" y="230885"/>
                </a:moveTo>
                <a:cubicBezTo>
                  <a:pt x="6350" y="106807"/>
                  <a:pt x="92836" y="6350"/>
                  <a:pt x="199644" y="6350"/>
                </a:cubicBezTo>
                <a:cubicBezTo>
                  <a:pt x="306451" y="6350"/>
                  <a:pt x="393064" y="106807"/>
                  <a:pt x="393064" y="230885"/>
                </a:cubicBezTo>
                <a:cubicBezTo>
                  <a:pt x="393064" y="354838"/>
                  <a:pt x="306451" y="455421"/>
                  <a:pt x="199644" y="455421"/>
                </a:cubicBezTo>
                <a:cubicBezTo>
                  <a:pt x="92836" y="455421"/>
                  <a:pt x="6350" y="354838"/>
                  <a:pt x="6350" y="23088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31840" y="3780929"/>
            <a:ext cx="234734" cy="248526"/>
          </a:xfrm>
          <a:custGeom>
            <a:avLst/>
            <a:gdLst>
              <a:gd name="connsiteX0" fmla="*/ 0 w 234734"/>
              <a:gd name="connsiteY0" fmla="*/ 248526 h 248526"/>
              <a:gd name="connsiteX1" fmla="*/ 234734 w 234734"/>
              <a:gd name="connsiteY1" fmla="*/ 248526 h 248526"/>
              <a:gd name="connsiteX2" fmla="*/ 234734 w 234734"/>
              <a:gd name="connsiteY2" fmla="*/ 0 h 248526"/>
              <a:gd name="connsiteX3" fmla="*/ 0 w 234734"/>
              <a:gd name="connsiteY3" fmla="*/ 0 h 248526"/>
              <a:gd name="connsiteX4" fmla="*/ 0 w 234734"/>
              <a:gd name="connsiteY4" fmla="*/ 248526 h 2485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4734" h="248526">
                <a:moveTo>
                  <a:pt x="0" y="248526"/>
                </a:moveTo>
                <a:lnTo>
                  <a:pt x="234734" y="248526"/>
                </a:lnTo>
                <a:lnTo>
                  <a:pt x="234734" y="0"/>
                </a:lnTo>
                <a:lnTo>
                  <a:pt x="0" y="0"/>
                </a:lnTo>
                <a:lnTo>
                  <a:pt x="0" y="24852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93792" y="4270755"/>
            <a:ext cx="386842" cy="448945"/>
          </a:xfrm>
          <a:custGeom>
            <a:avLst/>
            <a:gdLst>
              <a:gd name="connsiteX0" fmla="*/ 0 w 386842"/>
              <a:gd name="connsiteY0" fmla="*/ 224535 h 448945"/>
              <a:gd name="connsiteX1" fmla="*/ 193421 w 386842"/>
              <a:gd name="connsiteY1" fmla="*/ 0 h 448945"/>
              <a:gd name="connsiteX2" fmla="*/ 386841 w 386842"/>
              <a:gd name="connsiteY2" fmla="*/ 224535 h 448945"/>
              <a:gd name="connsiteX3" fmla="*/ 193421 w 386842"/>
              <a:gd name="connsiteY3" fmla="*/ 448945 h 448945"/>
              <a:gd name="connsiteX4" fmla="*/ 0 w 386842"/>
              <a:gd name="connsiteY4" fmla="*/ 224535 h 4489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842" h="448945">
                <a:moveTo>
                  <a:pt x="0" y="224535"/>
                </a:moveTo>
                <a:cubicBezTo>
                  <a:pt x="0" y="100457"/>
                  <a:pt x="86614" y="0"/>
                  <a:pt x="193421" y="0"/>
                </a:cubicBezTo>
                <a:cubicBezTo>
                  <a:pt x="300228" y="0"/>
                  <a:pt x="386841" y="100457"/>
                  <a:pt x="386841" y="224535"/>
                </a:cubicBezTo>
                <a:cubicBezTo>
                  <a:pt x="386841" y="348488"/>
                  <a:pt x="300228" y="448945"/>
                  <a:pt x="193421" y="448945"/>
                </a:cubicBezTo>
                <a:cubicBezTo>
                  <a:pt x="86614" y="448945"/>
                  <a:pt x="0" y="348488"/>
                  <a:pt x="0" y="22453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7442" y="4264405"/>
            <a:ext cx="399542" cy="461645"/>
          </a:xfrm>
          <a:custGeom>
            <a:avLst/>
            <a:gdLst>
              <a:gd name="connsiteX0" fmla="*/ 6350 w 399542"/>
              <a:gd name="connsiteY0" fmla="*/ 230885 h 461645"/>
              <a:gd name="connsiteX1" fmla="*/ 199771 w 399542"/>
              <a:gd name="connsiteY1" fmla="*/ 6350 h 461645"/>
              <a:gd name="connsiteX2" fmla="*/ 393191 w 399542"/>
              <a:gd name="connsiteY2" fmla="*/ 230885 h 461645"/>
              <a:gd name="connsiteX3" fmla="*/ 199771 w 399542"/>
              <a:gd name="connsiteY3" fmla="*/ 455295 h 461645"/>
              <a:gd name="connsiteX4" fmla="*/ 6350 w 399542"/>
              <a:gd name="connsiteY4" fmla="*/ 230885 h 4616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542" h="461645">
                <a:moveTo>
                  <a:pt x="6350" y="230885"/>
                </a:moveTo>
                <a:cubicBezTo>
                  <a:pt x="6350" y="106807"/>
                  <a:pt x="92964" y="6350"/>
                  <a:pt x="199771" y="6350"/>
                </a:cubicBezTo>
                <a:cubicBezTo>
                  <a:pt x="306578" y="6350"/>
                  <a:pt x="393191" y="106807"/>
                  <a:pt x="393191" y="230885"/>
                </a:cubicBezTo>
                <a:cubicBezTo>
                  <a:pt x="393191" y="354838"/>
                  <a:pt x="306578" y="455295"/>
                  <a:pt x="199771" y="455295"/>
                </a:cubicBezTo>
                <a:cubicBezTo>
                  <a:pt x="92964" y="455295"/>
                  <a:pt x="6350" y="354838"/>
                  <a:pt x="6350" y="23088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25109" y="4288790"/>
            <a:ext cx="386841" cy="448944"/>
          </a:xfrm>
          <a:custGeom>
            <a:avLst/>
            <a:gdLst>
              <a:gd name="connsiteX0" fmla="*/ 0 w 386841"/>
              <a:gd name="connsiteY0" fmla="*/ 224408 h 448944"/>
              <a:gd name="connsiteX1" fmla="*/ 193420 w 386841"/>
              <a:gd name="connsiteY1" fmla="*/ 0 h 448944"/>
              <a:gd name="connsiteX2" fmla="*/ 386841 w 386841"/>
              <a:gd name="connsiteY2" fmla="*/ 224408 h 448944"/>
              <a:gd name="connsiteX3" fmla="*/ 193420 w 386841"/>
              <a:gd name="connsiteY3" fmla="*/ 448944 h 448944"/>
              <a:gd name="connsiteX4" fmla="*/ 0 w 386841"/>
              <a:gd name="connsiteY4" fmla="*/ 224408 h 448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841" h="448944">
                <a:moveTo>
                  <a:pt x="0" y="224408"/>
                </a:moveTo>
                <a:cubicBezTo>
                  <a:pt x="0" y="100456"/>
                  <a:pt x="86613" y="0"/>
                  <a:pt x="193420" y="0"/>
                </a:cubicBezTo>
                <a:cubicBezTo>
                  <a:pt x="300227" y="0"/>
                  <a:pt x="386841" y="100456"/>
                  <a:pt x="386841" y="224408"/>
                </a:cubicBezTo>
                <a:cubicBezTo>
                  <a:pt x="386841" y="348488"/>
                  <a:pt x="300227" y="448944"/>
                  <a:pt x="193420" y="448944"/>
                </a:cubicBezTo>
                <a:cubicBezTo>
                  <a:pt x="86613" y="448944"/>
                  <a:pt x="0" y="348488"/>
                  <a:pt x="0" y="22440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18759" y="4282440"/>
            <a:ext cx="399541" cy="461644"/>
          </a:xfrm>
          <a:custGeom>
            <a:avLst/>
            <a:gdLst>
              <a:gd name="connsiteX0" fmla="*/ 6350 w 399541"/>
              <a:gd name="connsiteY0" fmla="*/ 230758 h 461644"/>
              <a:gd name="connsiteX1" fmla="*/ 199770 w 399541"/>
              <a:gd name="connsiteY1" fmla="*/ 6350 h 461644"/>
              <a:gd name="connsiteX2" fmla="*/ 393191 w 399541"/>
              <a:gd name="connsiteY2" fmla="*/ 230758 h 461644"/>
              <a:gd name="connsiteX3" fmla="*/ 199770 w 399541"/>
              <a:gd name="connsiteY3" fmla="*/ 455294 h 461644"/>
              <a:gd name="connsiteX4" fmla="*/ 6350 w 399541"/>
              <a:gd name="connsiteY4" fmla="*/ 230758 h 461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541" h="461644">
                <a:moveTo>
                  <a:pt x="6350" y="230758"/>
                </a:moveTo>
                <a:cubicBezTo>
                  <a:pt x="6350" y="106806"/>
                  <a:pt x="92963" y="6350"/>
                  <a:pt x="199770" y="6350"/>
                </a:cubicBezTo>
                <a:cubicBezTo>
                  <a:pt x="306577" y="6350"/>
                  <a:pt x="393191" y="106806"/>
                  <a:pt x="393191" y="230758"/>
                </a:cubicBezTo>
                <a:cubicBezTo>
                  <a:pt x="393191" y="354838"/>
                  <a:pt x="306577" y="455294"/>
                  <a:pt x="199770" y="455294"/>
                </a:cubicBezTo>
                <a:cubicBezTo>
                  <a:pt x="92963" y="455294"/>
                  <a:pt x="6350" y="354838"/>
                  <a:pt x="6350" y="23075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29125" y="5113528"/>
            <a:ext cx="386715" cy="449071"/>
          </a:xfrm>
          <a:custGeom>
            <a:avLst/>
            <a:gdLst>
              <a:gd name="connsiteX0" fmla="*/ 0 w 386715"/>
              <a:gd name="connsiteY0" fmla="*/ 224535 h 449071"/>
              <a:gd name="connsiteX1" fmla="*/ 193421 w 386715"/>
              <a:gd name="connsiteY1" fmla="*/ 0 h 449071"/>
              <a:gd name="connsiteX2" fmla="*/ 386715 w 386715"/>
              <a:gd name="connsiteY2" fmla="*/ 224535 h 449071"/>
              <a:gd name="connsiteX3" fmla="*/ 193421 w 386715"/>
              <a:gd name="connsiteY3" fmla="*/ 449071 h 449071"/>
              <a:gd name="connsiteX4" fmla="*/ 0 w 386715"/>
              <a:gd name="connsiteY4" fmla="*/ 224535 h 449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715" h="449071">
                <a:moveTo>
                  <a:pt x="0" y="224535"/>
                </a:moveTo>
                <a:cubicBezTo>
                  <a:pt x="0" y="100583"/>
                  <a:pt x="86614" y="0"/>
                  <a:pt x="193421" y="0"/>
                </a:cubicBezTo>
                <a:cubicBezTo>
                  <a:pt x="300228" y="0"/>
                  <a:pt x="386715" y="100583"/>
                  <a:pt x="386715" y="224535"/>
                </a:cubicBezTo>
                <a:cubicBezTo>
                  <a:pt x="386715" y="348614"/>
                  <a:pt x="300228" y="449071"/>
                  <a:pt x="193421" y="449071"/>
                </a:cubicBezTo>
                <a:cubicBezTo>
                  <a:pt x="86614" y="449071"/>
                  <a:pt x="0" y="348614"/>
                  <a:pt x="0" y="22453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22775" y="5107178"/>
            <a:ext cx="399415" cy="461771"/>
          </a:xfrm>
          <a:custGeom>
            <a:avLst/>
            <a:gdLst>
              <a:gd name="connsiteX0" fmla="*/ 6350 w 399415"/>
              <a:gd name="connsiteY0" fmla="*/ 230885 h 461771"/>
              <a:gd name="connsiteX1" fmla="*/ 199771 w 399415"/>
              <a:gd name="connsiteY1" fmla="*/ 6350 h 461771"/>
              <a:gd name="connsiteX2" fmla="*/ 393065 w 399415"/>
              <a:gd name="connsiteY2" fmla="*/ 230885 h 461771"/>
              <a:gd name="connsiteX3" fmla="*/ 199771 w 399415"/>
              <a:gd name="connsiteY3" fmla="*/ 455421 h 461771"/>
              <a:gd name="connsiteX4" fmla="*/ 6350 w 399415"/>
              <a:gd name="connsiteY4" fmla="*/ 230885 h 461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415" h="461771">
                <a:moveTo>
                  <a:pt x="6350" y="230885"/>
                </a:moveTo>
                <a:cubicBezTo>
                  <a:pt x="6350" y="106933"/>
                  <a:pt x="92964" y="6350"/>
                  <a:pt x="199771" y="6350"/>
                </a:cubicBezTo>
                <a:cubicBezTo>
                  <a:pt x="306578" y="6350"/>
                  <a:pt x="393065" y="106933"/>
                  <a:pt x="393065" y="230885"/>
                </a:cubicBezTo>
                <a:cubicBezTo>
                  <a:pt x="393065" y="354964"/>
                  <a:pt x="306578" y="455421"/>
                  <a:pt x="199771" y="455421"/>
                </a:cubicBezTo>
                <a:cubicBezTo>
                  <a:pt x="92964" y="455421"/>
                  <a:pt x="6350" y="354964"/>
                  <a:pt x="6350" y="23088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46978" y="5095494"/>
            <a:ext cx="386715" cy="449071"/>
          </a:xfrm>
          <a:custGeom>
            <a:avLst/>
            <a:gdLst>
              <a:gd name="connsiteX0" fmla="*/ 0 w 386715"/>
              <a:gd name="connsiteY0" fmla="*/ 224535 h 449071"/>
              <a:gd name="connsiteX1" fmla="*/ 193421 w 386715"/>
              <a:gd name="connsiteY1" fmla="*/ 0 h 449071"/>
              <a:gd name="connsiteX2" fmla="*/ 386715 w 386715"/>
              <a:gd name="connsiteY2" fmla="*/ 224535 h 449071"/>
              <a:gd name="connsiteX3" fmla="*/ 193421 w 386715"/>
              <a:gd name="connsiteY3" fmla="*/ 449071 h 449071"/>
              <a:gd name="connsiteX4" fmla="*/ 0 w 386715"/>
              <a:gd name="connsiteY4" fmla="*/ 224535 h 449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715" h="449071">
                <a:moveTo>
                  <a:pt x="0" y="224535"/>
                </a:moveTo>
                <a:cubicBezTo>
                  <a:pt x="0" y="100584"/>
                  <a:pt x="86614" y="0"/>
                  <a:pt x="193421" y="0"/>
                </a:cubicBezTo>
                <a:cubicBezTo>
                  <a:pt x="300101" y="0"/>
                  <a:pt x="386715" y="100584"/>
                  <a:pt x="386715" y="224535"/>
                </a:cubicBezTo>
                <a:cubicBezTo>
                  <a:pt x="386715" y="348615"/>
                  <a:pt x="300101" y="449071"/>
                  <a:pt x="193421" y="449071"/>
                </a:cubicBezTo>
                <a:cubicBezTo>
                  <a:pt x="86614" y="449071"/>
                  <a:pt x="0" y="348615"/>
                  <a:pt x="0" y="22453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40628" y="5089144"/>
            <a:ext cx="399415" cy="461771"/>
          </a:xfrm>
          <a:custGeom>
            <a:avLst/>
            <a:gdLst>
              <a:gd name="connsiteX0" fmla="*/ 6350 w 399415"/>
              <a:gd name="connsiteY0" fmla="*/ 230885 h 461771"/>
              <a:gd name="connsiteX1" fmla="*/ 199771 w 399415"/>
              <a:gd name="connsiteY1" fmla="*/ 6350 h 461771"/>
              <a:gd name="connsiteX2" fmla="*/ 393065 w 399415"/>
              <a:gd name="connsiteY2" fmla="*/ 230885 h 461771"/>
              <a:gd name="connsiteX3" fmla="*/ 199771 w 399415"/>
              <a:gd name="connsiteY3" fmla="*/ 455421 h 461771"/>
              <a:gd name="connsiteX4" fmla="*/ 6350 w 399415"/>
              <a:gd name="connsiteY4" fmla="*/ 230885 h 461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415" h="461771">
                <a:moveTo>
                  <a:pt x="6350" y="230885"/>
                </a:moveTo>
                <a:cubicBezTo>
                  <a:pt x="6350" y="106934"/>
                  <a:pt x="92964" y="6350"/>
                  <a:pt x="199771" y="6350"/>
                </a:cubicBezTo>
                <a:cubicBezTo>
                  <a:pt x="306451" y="6350"/>
                  <a:pt x="393065" y="106934"/>
                  <a:pt x="393065" y="230885"/>
                </a:cubicBezTo>
                <a:cubicBezTo>
                  <a:pt x="393065" y="354965"/>
                  <a:pt x="306451" y="455421"/>
                  <a:pt x="199771" y="455421"/>
                </a:cubicBezTo>
                <a:cubicBezTo>
                  <a:pt x="92964" y="455421"/>
                  <a:pt x="6350" y="354965"/>
                  <a:pt x="6350" y="23088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70601" y="4099940"/>
            <a:ext cx="317754" cy="270763"/>
          </a:xfrm>
          <a:custGeom>
            <a:avLst/>
            <a:gdLst>
              <a:gd name="connsiteX0" fmla="*/ 6350 w 317754"/>
              <a:gd name="connsiteY0" fmla="*/ 6350 h 270763"/>
              <a:gd name="connsiteX1" fmla="*/ 311403 w 317754"/>
              <a:gd name="connsiteY1" fmla="*/ 264414 h 270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754" h="270763">
                <a:moveTo>
                  <a:pt x="6350" y="6350"/>
                </a:moveTo>
                <a:lnTo>
                  <a:pt x="311403" y="26441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6427" y="4714621"/>
            <a:ext cx="141986" cy="407669"/>
          </a:xfrm>
          <a:custGeom>
            <a:avLst/>
            <a:gdLst>
              <a:gd name="connsiteX0" fmla="*/ 135635 w 141986"/>
              <a:gd name="connsiteY0" fmla="*/ 6350 h 407669"/>
              <a:gd name="connsiteX1" fmla="*/ 6350 w 141986"/>
              <a:gd name="connsiteY1" fmla="*/ 401319 h 4076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1986" h="407669">
                <a:moveTo>
                  <a:pt x="135635" y="6350"/>
                </a:moveTo>
                <a:lnTo>
                  <a:pt x="6350" y="40131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94528" y="4645533"/>
            <a:ext cx="144145" cy="494791"/>
          </a:xfrm>
          <a:custGeom>
            <a:avLst/>
            <a:gdLst>
              <a:gd name="connsiteX0" fmla="*/ 6350 w 144145"/>
              <a:gd name="connsiteY0" fmla="*/ 6350 h 494791"/>
              <a:gd name="connsiteX1" fmla="*/ 137795 w 144145"/>
              <a:gd name="connsiteY1" fmla="*/ 488441 h 4947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4145" h="494791">
                <a:moveTo>
                  <a:pt x="6350" y="6350"/>
                </a:moveTo>
                <a:lnTo>
                  <a:pt x="137795" y="48844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03265" y="4696586"/>
            <a:ext cx="141986" cy="407669"/>
          </a:xfrm>
          <a:custGeom>
            <a:avLst/>
            <a:gdLst>
              <a:gd name="connsiteX0" fmla="*/ 135635 w 141986"/>
              <a:gd name="connsiteY0" fmla="*/ 6350 h 407669"/>
              <a:gd name="connsiteX1" fmla="*/ 6350 w 141986"/>
              <a:gd name="connsiteY1" fmla="*/ 401320 h 4076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1986" h="407669">
                <a:moveTo>
                  <a:pt x="135635" y="6350"/>
                </a:moveTo>
                <a:lnTo>
                  <a:pt x="6350" y="40132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14489" y="4086733"/>
            <a:ext cx="317754" cy="270763"/>
          </a:xfrm>
          <a:custGeom>
            <a:avLst/>
            <a:gdLst>
              <a:gd name="connsiteX0" fmla="*/ 311404 w 317754"/>
              <a:gd name="connsiteY0" fmla="*/ 6350 h 270763"/>
              <a:gd name="connsiteX1" fmla="*/ 6350 w 317754"/>
              <a:gd name="connsiteY1" fmla="*/ 264413 h 270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754" h="270763">
                <a:moveTo>
                  <a:pt x="311404" y="6350"/>
                </a:moveTo>
                <a:lnTo>
                  <a:pt x="6350" y="2644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56551" y="3705225"/>
            <a:ext cx="386714" cy="449071"/>
          </a:xfrm>
          <a:custGeom>
            <a:avLst/>
            <a:gdLst>
              <a:gd name="connsiteX0" fmla="*/ 0 w 386714"/>
              <a:gd name="connsiteY0" fmla="*/ 224535 h 449071"/>
              <a:gd name="connsiteX1" fmla="*/ 193420 w 386714"/>
              <a:gd name="connsiteY1" fmla="*/ 0 h 449071"/>
              <a:gd name="connsiteX2" fmla="*/ 386715 w 386714"/>
              <a:gd name="connsiteY2" fmla="*/ 224535 h 449071"/>
              <a:gd name="connsiteX3" fmla="*/ 193420 w 386714"/>
              <a:gd name="connsiteY3" fmla="*/ 449071 h 449071"/>
              <a:gd name="connsiteX4" fmla="*/ 0 w 386714"/>
              <a:gd name="connsiteY4" fmla="*/ 224535 h 449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714" h="449071">
                <a:moveTo>
                  <a:pt x="0" y="224535"/>
                </a:moveTo>
                <a:cubicBezTo>
                  <a:pt x="0" y="100457"/>
                  <a:pt x="86614" y="0"/>
                  <a:pt x="193420" y="0"/>
                </a:cubicBezTo>
                <a:cubicBezTo>
                  <a:pt x="300228" y="0"/>
                  <a:pt x="386715" y="100457"/>
                  <a:pt x="386715" y="224535"/>
                </a:cubicBezTo>
                <a:cubicBezTo>
                  <a:pt x="386715" y="348488"/>
                  <a:pt x="300228" y="449071"/>
                  <a:pt x="193420" y="449071"/>
                </a:cubicBezTo>
                <a:cubicBezTo>
                  <a:pt x="86614" y="449071"/>
                  <a:pt x="0" y="348488"/>
                  <a:pt x="0" y="22453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50201" y="3698875"/>
            <a:ext cx="399414" cy="461771"/>
          </a:xfrm>
          <a:custGeom>
            <a:avLst/>
            <a:gdLst>
              <a:gd name="connsiteX0" fmla="*/ 6350 w 399414"/>
              <a:gd name="connsiteY0" fmla="*/ 230885 h 461771"/>
              <a:gd name="connsiteX1" fmla="*/ 199770 w 399414"/>
              <a:gd name="connsiteY1" fmla="*/ 6350 h 461771"/>
              <a:gd name="connsiteX2" fmla="*/ 393065 w 399414"/>
              <a:gd name="connsiteY2" fmla="*/ 230885 h 461771"/>
              <a:gd name="connsiteX3" fmla="*/ 199770 w 399414"/>
              <a:gd name="connsiteY3" fmla="*/ 455421 h 461771"/>
              <a:gd name="connsiteX4" fmla="*/ 6350 w 399414"/>
              <a:gd name="connsiteY4" fmla="*/ 230885 h 461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414" h="461771">
                <a:moveTo>
                  <a:pt x="6350" y="230885"/>
                </a:moveTo>
                <a:cubicBezTo>
                  <a:pt x="6350" y="106807"/>
                  <a:pt x="92964" y="6350"/>
                  <a:pt x="199770" y="6350"/>
                </a:cubicBezTo>
                <a:cubicBezTo>
                  <a:pt x="306578" y="6350"/>
                  <a:pt x="393065" y="106807"/>
                  <a:pt x="393065" y="230885"/>
                </a:cubicBezTo>
                <a:cubicBezTo>
                  <a:pt x="393065" y="354838"/>
                  <a:pt x="306578" y="455421"/>
                  <a:pt x="199770" y="455421"/>
                </a:cubicBezTo>
                <a:cubicBezTo>
                  <a:pt x="92964" y="455421"/>
                  <a:pt x="6350" y="354838"/>
                  <a:pt x="6350" y="23088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11593" y="4270755"/>
            <a:ext cx="386715" cy="448945"/>
          </a:xfrm>
          <a:custGeom>
            <a:avLst/>
            <a:gdLst>
              <a:gd name="connsiteX0" fmla="*/ 0 w 386715"/>
              <a:gd name="connsiteY0" fmla="*/ 224535 h 448945"/>
              <a:gd name="connsiteX1" fmla="*/ 193421 w 386715"/>
              <a:gd name="connsiteY1" fmla="*/ 0 h 448945"/>
              <a:gd name="connsiteX2" fmla="*/ 386715 w 386715"/>
              <a:gd name="connsiteY2" fmla="*/ 224535 h 448945"/>
              <a:gd name="connsiteX3" fmla="*/ 193421 w 386715"/>
              <a:gd name="connsiteY3" fmla="*/ 448945 h 448945"/>
              <a:gd name="connsiteX4" fmla="*/ 0 w 386715"/>
              <a:gd name="connsiteY4" fmla="*/ 224535 h 4489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715" h="448945">
                <a:moveTo>
                  <a:pt x="0" y="224535"/>
                </a:moveTo>
                <a:cubicBezTo>
                  <a:pt x="0" y="100457"/>
                  <a:pt x="86614" y="0"/>
                  <a:pt x="193421" y="0"/>
                </a:cubicBezTo>
                <a:cubicBezTo>
                  <a:pt x="300228" y="0"/>
                  <a:pt x="386715" y="100457"/>
                  <a:pt x="386715" y="224535"/>
                </a:cubicBezTo>
                <a:cubicBezTo>
                  <a:pt x="386715" y="348488"/>
                  <a:pt x="300228" y="448945"/>
                  <a:pt x="193421" y="448945"/>
                </a:cubicBezTo>
                <a:cubicBezTo>
                  <a:pt x="86614" y="448945"/>
                  <a:pt x="0" y="348488"/>
                  <a:pt x="0" y="22453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05243" y="4264405"/>
            <a:ext cx="399415" cy="461645"/>
          </a:xfrm>
          <a:custGeom>
            <a:avLst/>
            <a:gdLst>
              <a:gd name="connsiteX0" fmla="*/ 6350 w 399415"/>
              <a:gd name="connsiteY0" fmla="*/ 230885 h 461645"/>
              <a:gd name="connsiteX1" fmla="*/ 199771 w 399415"/>
              <a:gd name="connsiteY1" fmla="*/ 6350 h 461645"/>
              <a:gd name="connsiteX2" fmla="*/ 393065 w 399415"/>
              <a:gd name="connsiteY2" fmla="*/ 230885 h 461645"/>
              <a:gd name="connsiteX3" fmla="*/ 199771 w 399415"/>
              <a:gd name="connsiteY3" fmla="*/ 455295 h 461645"/>
              <a:gd name="connsiteX4" fmla="*/ 6350 w 399415"/>
              <a:gd name="connsiteY4" fmla="*/ 230885 h 4616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415" h="461645">
                <a:moveTo>
                  <a:pt x="6350" y="230885"/>
                </a:moveTo>
                <a:cubicBezTo>
                  <a:pt x="6350" y="106807"/>
                  <a:pt x="92964" y="6350"/>
                  <a:pt x="199771" y="6350"/>
                </a:cubicBezTo>
                <a:cubicBezTo>
                  <a:pt x="306578" y="6350"/>
                  <a:pt x="393065" y="106807"/>
                  <a:pt x="393065" y="230885"/>
                </a:cubicBezTo>
                <a:cubicBezTo>
                  <a:pt x="393065" y="354838"/>
                  <a:pt x="306578" y="455295"/>
                  <a:pt x="199771" y="455295"/>
                </a:cubicBezTo>
                <a:cubicBezTo>
                  <a:pt x="92964" y="455295"/>
                  <a:pt x="6350" y="354838"/>
                  <a:pt x="6350" y="23088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42909" y="4288790"/>
            <a:ext cx="386715" cy="448944"/>
          </a:xfrm>
          <a:custGeom>
            <a:avLst/>
            <a:gdLst>
              <a:gd name="connsiteX0" fmla="*/ 0 w 386715"/>
              <a:gd name="connsiteY0" fmla="*/ 224408 h 448944"/>
              <a:gd name="connsiteX1" fmla="*/ 193294 w 386715"/>
              <a:gd name="connsiteY1" fmla="*/ 0 h 448944"/>
              <a:gd name="connsiteX2" fmla="*/ 386715 w 386715"/>
              <a:gd name="connsiteY2" fmla="*/ 224408 h 448944"/>
              <a:gd name="connsiteX3" fmla="*/ 193294 w 386715"/>
              <a:gd name="connsiteY3" fmla="*/ 448944 h 448944"/>
              <a:gd name="connsiteX4" fmla="*/ 0 w 386715"/>
              <a:gd name="connsiteY4" fmla="*/ 224408 h 4489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715" h="448944">
                <a:moveTo>
                  <a:pt x="0" y="224408"/>
                </a:moveTo>
                <a:cubicBezTo>
                  <a:pt x="0" y="100456"/>
                  <a:pt x="86486" y="0"/>
                  <a:pt x="193294" y="0"/>
                </a:cubicBezTo>
                <a:cubicBezTo>
                  <a:pt x="300101" y="0"/>
                  <a:pt x="386715" y="100456"/>
                  <a:pt x="386715" y="224408"/>
                </a:cubicBezTo>
                <a:cubicBezTo>
                  <a:pt x="386715" y="348488"/>
                  <a:pt x="300101" y="448944"/>
                  <a:pt x="193294" y="448944"/>
                </a:cubicBezTo>
                <a:cubicBezTo>
                  <a:pt x="86486" y="448944"/>
                  <a:pt x="0" y="348488"/>
                  <a:pt x="0" y="22440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36559" y="4282440"/>
            <a:ext cx="399415" cy="461644"/>
          </a:xfrm>
          <a:custGeom>
            <a:avLst/>
            <a:gdLst>
              <a:gd name="connsiteX0" fmla="*/ 6350 w 399415"/>
              <a:gd name="connsiteY0" fmla="*/ 230758 h 461644"/>
              <a:gd name="connsiteX1" fmla="*/ 199644 w 399415"/>
              <a:gd name="connsiteY1" fmla="*/ 6350 h 461644"/>
              <a:gd name="connsiteX2" fmla="*/ 393065 w 399415"/>
              <a:gd name="connsiteY2" fmla="*/ 230758 h 461644"/>
              <a:gd name="connsiteX3" fmla="*/ 199644 w 399415"/>
              <a:gd name="connsiteY3" fmla="*/ 455294 h 461644"/>
              <a:gd name="connsiteX4" fmla="*/ 6350 w 399415"/>
              <a:gd name="connsiteY4" fmla="*/ 230758 h 461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415" h="461644">
                <a:moveTo>
                  <a:pt x="6350" y="230758"/>
                </a:moveTo>
                <a:cubicBezTo>
                  <a:pt x="6350" y="106806"/>
                  <a:pt x="92836" y="6350"/>
                  <a:pt x="199644" y="6350"/>
                </a:cubicBezTo>
                <a:cubicBezTo>
                  <a:pt x="306451" y="6350"/>
                  <a:pt x="393065" y="106806"/>
                  <a:pt x="393065" y="230758"/>
                </a:cubicBezTo>
                <a:cubicBezTo>
                  <a:pt x="393065" y="354838"/>
                  <a:pt x="306451" y="455294"/>
                  <a:pt x="199644" y="455294"/>
                </a:cubicBezTo>
                <a:cubicBezTo>
                  <a:pt x="92836" y="455294"/>
                  <a:pt x="6350" y="354838"/>
                  <a:pt x="6350" y="23075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46926" y="5113528"/>
            <a:ext cx="386714" cy="449071"/>
          </a:xfrm>
          <a:custGeom>
            <a:avLst/>
            <a:gdLst>
              <a:gd name="connsiteX0" fmla="*/ 0 w 386714"/>
              <a:gd name="connsiteY0" fmla="*/ 224535 h 449071"/>
              <a:gd name="connsiteX1" fmla="*/ 193293 w 386714"/>
              <a:gd name="connsiteY1" fmla="*/ 0 h 449071"/>
              <a:gd name="connsiteX2" fmla="*/ 386715 w 386714"/>
              <a:gd name="connsiteY2" fmla="*/ 224535 h 449071"/>
              <a:gd name="connsiteX3" fmla="*/ 193293 w 386714"/>
              <a:gd name="connsiteY3" fmla="*/ 449071 h 449071"/>
              <a:gd name="connsiteX4" fmla="*/ 0 w 386714"/>
              <a:gd name="connsiteY4" fmla="*/ 224535 h 449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714" h="449071">
                <a:moveTo>
                  <a:pt x="0" y="224535"/>
                </a:moveTo>
                <a:cubicBezTo>
                  <a:pt x="0" y="100583"/>
                  <a:pt x="86486" y="0"/>
                  <a:pt x="193293" y="0"/>
                </a:cubicBezTo>
                <a:cubicBezTo>
                  <a:pt x="300101" y="0"/>
                  <a:pt x="386715" y="100583"/>
                  <a:pt x="386715" y="224535"/>
                </a:cubicBezTo>
                <a:cubicBezTo>
                  <a:pt x="386715" y="348614"/>
                  <a:pt x="300101" y="449071"/>
                  <a:pt x="193293" y="449071"/>
                </a:cubicBezTo>
                <a:cubicBezTo>
                  <a:pt x="86486" y="449071"/>
                  <a:pt x="0" y="348614"/>
                  <a:pt x="0" y="22453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40576" y="5107178"/>
            <a:ext cx="399414" cy="461771"/>
          </a:xfrm>
          <a:custGeom>
            <a:avLst/>
            <a:gdLst>
              <a:gd name="connsiteX0" fmla="*/ 6350 w 399414"/>
              <a:gd name="connsiteY0" fmla="*/ 230885 h 461771"/>
              <a:gd name="connsiteX1" fmla="*/ 199643 w 399414"/>
              <a:gd name="connsiteY1" fmla="*/ 6350 h 461771"/>
              <a:gd name="connsiteX2" fmla="*/ 393065 w 399414"/>
              <a:gd name="connsiteY2" fmla="*/ 230885 h 461771"/>
              <a:gd name="connsiteX3" fmla="*/ 199643 w 399414"/>
              <a:gd name="connsiteY3" fmla="*/ 455421 h 461771"/>
              <a:gd name="connsiteX4" fmla="*/ 6350 w 399414"/>
              <a:gd name="connsiteY4" fmla="*/ 230885 h 461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414" h="461771">
                <a:moveTo>
                  <a:pt x="6350" y="230885"/>
                </a:moveTo>
                <a:cubicBezTo>
                  <a:pt x="6350" y="106933"/>
                  <a:pt x="92836" y="6350"/>
                  <a:pt x="199643" y="6350"/>
                </a:cubicBezTo>
                <a:cubicBezTo>
                  <a:pt x="306451" y="6350"/>
                  <a:pt x="393065" y="106933"/>
                  <a:pt x="393065" y="230885"/>
                </a:cubicBezTo>
                <a:cubicBezTo>
                  <a:pt x="393065" y="354964"/>
                  <a:pt x="306451" y="455421"/>
                  <a:pt x="199643" y="455421"/>
                </a:cubicBezTo>
                <a:cubicBezTo>
                  <a:pt x="92836" y="455421"/>
                  <a:pt x="6350" y="354964"/>
                  <a:pt x="6350" y="23088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88402" y="4099940"/>
            <a:ext cx="317754" cy="270763"/>
          </a:xfrm>
          <a:custGeom>
            <a:avLst/>
            <a:gdLst>
              <a:gd name="connsiteX0" fmla="*/ 6350 w 317754"/>
              <a:gd name="connsiteY0" fmla="*/ 6350 h 270763"/>
              <a:gd name="connsiteX1" fmla="*/ 311404 w 317754"/>
              <a:gd name="connsiteY1" fmla="*/ 264414 h 270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754" h="270763">
                <a:moveTo>
                  <a:pt x="6350" y="6350"/>
                </a:moveTo>
                <a:lnTo>
                  <a:pt x="311404" y="26441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04228" y="4714621"/>
            <a:ext cx="141986" cy="407669"/>
          </a:xfrm>
          <a:custGeom>
            <a:avLst/>
            <a:gdLst>
              <a:gd name="connsiteX0" fmla="*/ 135635 w 141986"/>
              <a:gd name="connsiteY0" fmla="*/ 6350 h 407669"/>
              <a:gd name="connsiteX1" fmla="*/ 6350 w 141986"/>
              <a:gd name="connsiteY1" fmla="*/ 401319 h 4076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1986" h="407669">
                <a:moveTo>
                  <a:pt x="135635" y="6350"/>
                </a:moveTo>
                <a:lnTo>
                  <a:pt x="6350" y="40131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00375" y="3848100"/>
            <a:ext cx="386714" cy="448945"/>
          </a:xfrm>
          <a:custGeom>
            <a:avLst/>
            <a:gdLst>
              <a:gd name="connsiteX0" fmla="*/ 0 w 386714"/>
              <a:gd name="connsiteY0" fmla="*/ 224535 h 448945"/>
              <a:gd name="connsiteX1" fmla="*/ 193420 w 386714"/>
              <a:gd name="connsiteY1" fmla="*/ 0 h 448945"/>
              <a:gd name="connsiteX2" fmla="*/ 386715 w 386714"/>
              <a:gd name="connsiteY2" fmla="*/ 224535 h 448945"/>
              <a:gd name="connsiteX3" fmla="*/ 193420 w 386714"/>
              <a:gd name="connsiteY3" fmla="*/ 448945 h 448945"/>
              <a:gd name="connsiteX4" fmla="*/ 0 w 386714"/>
              <a:gd name="connsiteY4" fmla="*/ 224535 h 4489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714" h="448945">
                <a:moveTo>
                  <a:pt x="0" y="224535"/>
                </a:moveTo>
                <a:cubicBezTo>
                  <a:pt x="0" y="100457"/>
                  <a:pt x="86614" y="0"/>
                  <a:pt x="193420" y="0"/>
                </a:cubicBezTo>
                <a:cubicBezTo>
                  <a:pt x="300101" y="0"/>
                  <a:pt x="386715" y="100457"/>
                  <a:pt x="386715" y="224535"/>
                </a:cubicBezTo>
                <a:cubicBezTo>
                  <a:pt x="386715" y="348488"/>
                  <a:pt x="300101" y="448945"/>
                  <a:pt x="193420" y="448945"/>
                </a:cubicBezTo>
                <a:cubicBezTo>
                  <a:pt x="86614" y="448945"/>
                  <a:pt x="0" y="348488"/>
                  <a:pt x="0" y="22453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94025" y="3841750"/>
            <a:ext cx="399414" cy="461645"/>
          </a:xfrm>
          <a:custGeom>
            <a:avLst/>
            <a:gdLst>
              <a:gd name="connsiteX0" fmla="*/ 6350 w 399414"/>
              <a:gd name="connsiteY0" fmla="*/ 230885 h 461645"/>
              <a:gd name="connsiteX1" fmla="*/ 199770 w 399414"/>
              <a:gd name="connsiteY1" fmla="*/ 6350 h 461645"/>
              <a:gd name="connsiteX2" fmla="*/ 393065 w 399414"/>
              <a:gd name="connsiteY2" fmla="*/ 230885 h 461645"/>
              <a:gd name="connsiteX3" fmla="*/ 199770 w 399414"/>
              <a:gd name="connsiteY3" fmla="*/ 455295 h 461645"/>
              <a:gd name="connsiteX4" fmla="*/ 6350 w 399414"/>
              <a:gd name="connsiteY4" fmla="*/ 230885 h 4616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414" h="461645">
                <a:moveTo>
                  <a:pt x="6350" y="230885"/>
                </a:moveTo>
                <a:cubicBezTo>
                  <a:pt x="6350" y="106807"/>
                  <a:pt x="92964" y="6350"/>
                  <a:pt x="199770" y="6350"/>
                </a:cubicBezTo>
                <a:cubicBezTo>
                  <a:pt x="306451" y="6350"/>
                  <a:pt x="393065" y="106807"/>
                  <a:pt x="393065" y="230885"/>
                </a:cubicBezTo>
                <a:cubicBezTo>
                  <a:pt x="393065" y="354838"/>
                  <a:pt x="306451" y="455295"/>
                  <a:pt x="199770" y="455295"/>
                </a:cubicBezTo>
                <a:cubicBezTo>
                  <a:pt x="92964" y="455295"/>
                  <a:pt x="6350" y="354838"/>
                  <a:pt x="6350" y="23088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78784" y="4654803"/>
            <a:ext cx="386841" cy="449072"/>
          </a:xfrm>
          <a:custGeom>
            <a:avLst/>
            <a:gdLst>
              <a:gd name="connsiteX0" fmla="*/ 0 w 386841"/>
              <a:gd name="connsiteY0" fmla="*/ 224536 h 449072"/>
              <a:gd name="connsiteX1" fmla="*/ 193420 w 386841"/>
              <a:gd name="connsiteY1" fmla="*/ 0 h 449072"/>
              <a:gd name="connsiteX2" fmla="*/ 386841 w 386841"/>
              <a:gd name="connsiteY2" fmla="*/ 224536 h 449072"/>
              <a:gd name="connsiteX3" fmla="*/ 193420 w 386841"/>
              <a:gd name="connsiteY3" fmla="*/ 449072 h 449072"/>
              <a:gd name="connsiteX4" fmla="*/ 0 w 386841"/>
              <a:gd name="connsiteY4" fmla="*/ 224536 h 449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6841" h="449072">
                <a:moveTo>
                  <a:pt x="0" y="224536"/>
                </a:moveTo>
                <a:cubicBezTo>
                  <a:pt x="0" y="100584"/>
                  <a:pt x="86613" y="0"/>
                  <a:pt x="193420" y="0"/>
                </a:cubicBezTo>
                <a:cubicBezTo>
                  <a:pt x="300227" y="0"/>
                  <a:pt x="386841" y="100584"/>
                  <a:pt x="386841" y="224536"/>
                </a:cubicBezTo>
                <a:cubicBezTo>
                  <a:pt x="386841" y="348488"/>
                  <a:pt x="300227" y="449072"/>
                  <a:pt x="193420" y="449072"/>
                </a:cubicBezTo>
                <a:cubicBezTo>
                  <a:pt x="86613" y="449072"/>
                  <a:pt x="0" y="348488"/>
                  <a:pt x="0" y="22453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72434" y="4648453"/>
            <a:ext cx="399541" cy="461772"/>
          </a:xfrm>
          <a:custGeom>
            <a:avLst/>
            <a:gdLst>
              <a:gd name="connsiteX0" fmla="*/ 6350 w 399541"/>
              <a:gd name="connsiteY0" fmla="*/ 230886 h 461772"/>
              <a:gd name="connsiteX1" fmla="*/ 199770 w 399541"/>
              <a:gd name="connsiteY1" fmla="*/ 6350 h 461772"/>
              <a:gd name="connsiteX2" fmla="*/ 393191 w 399541"/>
              <a:gd name="connsiteY2" fmla="*/ 230886 h 461772"/>
              <a:gd name="connsiteX3" fmla="*/ 199770 w 399541"/>
              <a:gd name="connsiteY3" fmla="*/ 455422 h 461772"/>
              <a:gd name="connsiteX4" fmla="*/ 6350 w 399541"/>
              <a:gd name="connsiteY4" fmla="*/ 230886 h 4617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541" h="461772">
                <a:moveTo>
                  <a:pt x="6350" y="230886"/>
                </a:moveTo>
                <a:cubicBezTo>
                  <a:pt x="6350" y="106934"/>
                  <a:pt x="92963" y="6350"/>
                  <a:pt x="199770" y="6350"/>
                </a:cubicBezTo>
                <a:cubicBezTo>
                  <a:pt x="306577" y="6350"/>
                  <a:pt x="393191" y="106934"/>
                  <a:pt x="393191" y="230886"/>
                </a:cubicBezTo>
                <a:cubicBezTo>
                  <a:pt x="393191" y="354838"/>
                  <a:pt x="306577" y="455422"/>
                  <a:pt x="199770" y="455422"/>
                </a:cubicBezTo>
                <a:cubicBezTo>
                  <a:pt x="92963" y="455422"/>
                  <a:pt x="6350" y="354838"/>
                  <a:pt x="6350" y="23088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87521" y="4270375"/>
            <a:ext cx="298577" cy="441198"/>
          </a:xfrm>
          <a:custGeom>
            <a:avLst/>
            <a:gdLst>
              <a:gd name="connsiteX0" fmla="*/ 6350 w 298577"/>
              <a:gd name="connsiteY0" fmla="*/ 6350 h 441198"/>
              <a:gd name="connsiteX1" fmla="*/ 292227 w 298577"/>
              <a:gd name="connsiteY1" fmla="*/ 434847 h 441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8577" h="441198">
                <a:moveTo>
                  <a:pt x="6350" y="6350"/>
                </a:moveTo>
                <a:lnTo>
                  <a:pt x="292227" y="43484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03300" y="4879975"/>
            <a:ext cx="371475" cy="384175"/>
          </a:xfrm>
          <a:custGeom>
            <a:avLst/>
            <a:gdLst>
              <a:gd name="connsiteX0" fmla="*/ 6350 w 371475"/>
              <a:gd name="connsiteY0" fmla="*/ 49784 h 384175"/>
              <a:gd name="connsiteX1" fmla="*/ 49771 w 371475"/>
              <a:gd name="connsiteY1" fmla="*/ 6350 h 384175"/>
              <a:gd name="connsiteX2" fmla="*/ 321691 w 371475"/>
              <a:gd name="connsiteY2" fmla="*/ 6350 h 384175"/>
              <a:gd name="connsiteX3" fmla="*/ 365125 w 371475"/>
              <a:gd name="connsiteY3" fmla="*/ 49784 h 384175"/>
              <a:gd name="connsiteX4" fmla="*/ 365125 w 371475"/>
              <a:gd name="connsiteY4" fmla="*/ 334390 h 384175"/>
              <a:gd name="connsiteX5" fmla="*/ 321691 w 371475"/>
              <a:gd name="connsiteY5" fmla="*/ 377825 h 384175"/>
              <a:gd name="connsiteX6" fmla="*/ 49771 w 371475"/>
              <a:gd name="connsiteY6" fmla="*/ 377825 h 384175"/>
              <a:gd name="connsiteX7" fmla="*/ 6350 w 371475"/>
              <a:gd name="connsiteY7" fmla="*/ 334390 h 384175"/>
              <a:gd name="connsiteX8" fmla="*/ 6350 w 371475"/>
              <a:gd name="connsiteY8" fmla="*/ 49784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71475" h="384175">
                <a:moveTo>
                  <a:pt x="6350" y="49784"/>
                </a:moveTo>
                <a:cubicBezTo>
                  <a:pt x="6350" y="25780"/>
                  <a:pt x="25793" y="6350"/>
                  <a:pt x="49771" y="6350"/>
                </a:cubicBezTo>
                <a:lnTo>
                  <a:pt x="321691" y="6350"/>
                </a:lnTo>
                <a:cubicBezTo>
                  <a:pt x="345694" y="6350"/>
                  <a:pt x="365125" y="25780"/>
                  <a:pt x="365125" y="49784"/>
                </a:cubicBezTo>
                <a:lnTo>
                  <a:pt x="365125" y="334390"/>
                </a:lnTo>
                <a:cubicBezTo>
                  <a:pt x="365125" y="358394"/>
                  <a:pt x="345694" y="377825"/>
                  <a:pt x="321691" y="377825"/>
                </a:cubicBezTo>
                <a:lnTo>
                  <a:pt x="49771" y="377825"/>
                </a:lnTo>
                <a:cubicBezTo>
                  <a:pt x="25793" y="377825"/>
                  <a:pt x="6350" y="358394"/>
                  <a:pt x="6350" y="334390"/>
                </a:cubicBezTo>
                <a:lnTo>
                  <a:pt x="6350" y="4978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54087" y="4797425"/>
            <a:ext cx="482663" cy="355600"/>
          </a:xfrm>
          <a:custGeom>
            <a:avLst/>
            <a:gdLst>
              <a:gd name="connsiteX0" fmla="*/ 50800 w 482663"/>
              <a:gd name="connsiteY0" fmla="*/ 50800 h 355600"/>
              <a:gd name="connsiteX1" fmla="*/ 431863 w 482663"/>
              <a:gd name="connsiteY1" fmla="*/ 30480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63" h="355600">
                <a:moveTo>
                  <a:pt x="50800" y="50800"/>
                </a:moveTo>
                <a:lnTo>
                  <a:pt x="431863" y="304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77887" y="4797425"/>
            <a:ext cx="482663" cy="482600"/>
          </a:xfrm>
          <a:custGeom>
            <a:avLst/>
            <a:gdLst>
              <a:gd name="connsiteX0" fmla="*/ 50800 w 482663"/>
              <a:gd name="connsiteY0" fmla="*/ 431800 h 482600"/>
              <a:gd name="connsiteX1" fmla="*/ 431863 w 482663"/>
              <a:gd name="connsiteY1" fmla="*/ 508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63" h="482600">
                <a:moveTo>
                  <a:pt x="50800" y="431800"/>
                </a:moveTo>
                <a:lnTo>
                  <a:pt x="431863" y="50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89301" y="4522723"/>
            <a:ext cx="371475" cy="384175"/>
          </a:xfrm>
          <a:custGeom>
            <a:avLst/>
            <a:gdLst>
              <a:gd name="connsiteX0" fmla="*/ 6350 w 371475"/>
              <a:gd name="connsiteY0" fmla="*/ 49784 h 384175"/>
              <a:gd name="connsiteX1" fmla="*/ 49656 w 371475"/>
              <a:gd name="connsiteY1" fmla="*/ 6350 h 384175"/>
              <a:gd name="connsiteX2" fmla="*/ 321691 w 371475"/>
              <a:gd name="connsiteY2" fmla="*/ 6350 h 384175"/>
              <a:gd name="connsiteX3" fmla="*/ 365125 w 371475"/>
              <a:gd name="connsiteY3" fmla="*/ 49784 h 384175"/>
              <a:gd name="connsiteX4" fmla="*/ 365125 w 371475"/>
              <a:gd name="connsiteY4" fmla="*/ 334517 h 384175"/>
              <a:gd name="connsiteX5" fmla="*/ 321691 w 371475"/>
              <a:gd name="connsiteY5" fmla="*/ 377825 h 384175"/>
              <a:gd name="connsiteX6" fmla="*/ 49656 w 371475"/>
              <a:gd name="connsiteY6" fmla="*/ 377825 h 384175"/>
              <a:gd name="connsiteX7" fmla="*/ 6350 w 371475"/>
              <a:gd name="connsiteY7" fmla="*/ 334517 h 384175"/>
              <a:gd name="connsiteX8" fmla="*/ 6350 w 371475"/>
              <a:gd name="connsiteY8" fmla="*/ 49784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71475" h="384175">
                <a:moveTo>
                  <a:pt x="6350" y="49784"/>
                </a:moveTo>
                <a:cubicBezTo>
                  <a:pt x="6350" y="25908"/>
                  <a:pt x="25780" y="6350"/>
                  <a:pt x="49656" y="6350"/>
                </a:cubicBezTo>
                <a:lnTo>
                  <a:pt x="321691" y="6350"/>
                </a:lnTo>
                <a:cubicBezTo>
                  <a:pt x="345566" y="6350"/>
                  <a:pt x="365125" y="25908"/>
                  <a:pt x="365125" y="49784"/>
                </a:cubicBezTo>
                <a:lnTo>
                  <a:pt x="365125" y="334517"/>
                </a:lnTo>
                <a:cubicBezTo>
                  <a:pt x="365125" y="358394"/>
                  <a:pt x="345566" y="377825"/>
                  <a:pt x="321691" y="377825"/>
                </a:cubicBezTo>
                <a:lnTo>
                  <a:pt x="49656" y="377825"/>
                </a:lnTo>
                <a:cubicBezTo>
                  <a:pt x="25780" y="377825"/>
                  <a:pt x="6350" y="358394"/>
                  <a:pt x="6350" y="334517"/>
                </a:cubicBezTo>
                <a:lnTo>
                  <a:pt x="6350" y="4978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0025" y="4440173"/>
            <a:ext cx="482600" cy="355600"/>
          </a:xfrm>
          <a:custGeom>
            <a:avLst/>
            <a:gdLst>
              <a:gd name="connsiteX0" fmla="*/ 50800 w 482600"/>
              <a:gd name="connsiteY0" fmla="*/ 50800 h 355600"/>
              <a:gd name="connsiteX1" fmla="*/ 431800 w 482600"/>
              <a:gd name="connsiteY1" fmla="*/ 30480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355600">
                <a:moveTo>
                  <a:pt x="50800" y="50800"/>
                </a:moveTo>
                <a:lnTo>
                  <a:pt x="431800" y="304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63825" y="4440173"/>
            <a:ext cx="482600" cy="482600"/>
          </a:xfrm>
          <a:custGeom>
            <a:avLst/>
            <a:gdLst>
              <a:gd name="connsiteX0" fmla="*/ 50800 w 482600"/>
              <a:gd name="connsiteY0" fmla="*/ 431800 h 482600"/>
              <a:gd name="connsiteX1" fmla="*/ 431800 w 482600"/>
              <a:gd name="connsiteY1" fmla="*/ 508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482600">
                <a:moveTo>
                  <a:pt x="50800" y="431800"/>
                </a:moveTo>
                <a:lnTo>
                  <a:pt x="431800" y="50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15001" y="3705225"/>
            <a:ext cx="387350" cy="449326"/>
          </a:xfrm>
          <a:custGeom>
            <a:avLst/>
            <a:gdLst>
              <a:gd name="connsiteX0" fmla="*/ 0 w 387350"/>
              <a:gd name="connsiteY0" fmla="*/ 224663 h 449326"/>
              <a:gd name="connsiteX1" fmla="*/ 193675 w 387350"/>
              <a:gd name="connsiteY1" fmla="*/ 0 h 449326"/>
              <a:gd name="connsiteX2" fmla="*/ 387350 w 387350"/>
              <a:gd name="connsiteY2" fmla="*/ 224663 h 449326"/>
              <a:gd name="connsiteX3" fmla="*/ 193675 w 387350"/>
              <a:gd name="connsiteY3" fmla="*/ 449326 h 449326"/>
              <a:gd name="connsiteX4" fmla="*/ 0 w 387350"/>
              <a:gd name="connsiteY4" fmla="*/ 224663 h 4493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7350" h="449326">
                <a:moveTo>
                  <a:pt x="0" y="224663"/>
                </a:moveTo>
                <a:cubicBezTo>
                  <a:pt x="0" y="100584"/>
                  <a:pt x="86614" y="0"/>
                  <a:pt x="193675" y="0"/>
                </a:cubicBezTo>
                <a:cubicBezTo>
                  <a:pt x="300608" y="0"/>
                  <a:pt x="387350" y="100584"/>
                  <a:pt x="387350" y="224663"/>
                </a:cubicBezTo>
                <a:cubicBezTo>
                  <a:pt x="387350" y="348741"/>
                  <a:pt x="300608" y="449326"/>
                  <a:pt x="193675" y="449326"/>
                </a:cubicBezTo>
                <a:cubicBezTo>
                  <a:pt x="86614" y="449326"/>
                  <a:pt x="0" y="348741"/>
                  <a:pt x="0" y="224663"/>
                </a:cubicBezTo>
              </a:path>
            </a:pathLst>
          </a:custGeom>
          <a:solidFill>
            <a:srgbClr val="dfe9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08651" y="3698875"/>
            <a:ext cx="400050" cy="462026"/>
          </a:xfrm>
          <a:custGeom>
            <a:avLst/>
            <a:gdLst>
              <a:gd name="connsiteX0" fmla="*/ 6350 w 400050"/>
              <a:gd name="connsiteY0" fmla="*/ 231013 h 462026"/>
              <a:gd name="connsiteX1" fmla="*/ 200025 w 400050"/>
              <a:gd name="connsiteY1" fmla="*/ 6350 h 462026"/>
              <a:gd name="connsiteX2" fmla="*/ 393700 w 400050"/>
              <a:gd name="connsiteY2" fmla="*/ 231013 h 462026"/>
              <a:gd name="connsiteX3" fmla="*/ 200025 w 400050"/>
              <a:gd name="connsiteY3" fmla="*/ 455676 h 462026"/>
              <a:gd name="connsiteX4" fmla="*/ 6350 w 400050"/>
              <a:gd name="connsiteY4" fmla="*/ 231013 h 4620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0050" h="462026">
                <a:moveTo>
                  <a:pt x="6350" y="231013"/>
                </a:moveTo>
                <a:cubicBezTo>
                  <a:pt x="6350" y="106934"/>
                  <a:pt x="92964" y="6350"/>
                  <a:pt x="200025" y="6350"/>
                </a:cubicBezTo>
                <a:cubicBezTo>
                  <a:pt x="306958" y="6350"/>
                  <a:pt x="393700" y="106934"/>
                  <a:pt x="393700" y="231013"/>
                </a:cubicBezTo>
                <a:cubicBezTo>
                  <a:pt x="393700" y="355091"/>
                  <a:pt x="306958" y="455676"/>
                  <a:pt x="200025" y="455676"/>
                </a:cubicBezTo>
                <a:cubicBezTo>
                  <a:pt x="92964" y="455676"/>
                  <a:pt x="6350" y="355091"/>
                  <a:pt x="6350" y="23101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4776" y="4256151"/>
            <a:ext cx="387350" cy="449198"/>
          </a:xfrm>
          <a:custGeom>
            <a:avLst/>
            <a:gdLst>
              <a:gd name="connsiteX0" fmla="*/ 0 w 387350"/>
              <a:gd name="connsiteY0" fmla="*/ 224535 h 449198"/>
              <a:gd name="connsiteX1" fmla="*/ 193675 w 387350"/>
              <a:gd name="connsiteY1" fmla="*/ 0 h 449198"/>
              <a:gd name="connsiteX2" fmla="*/ 387350 w 387350"/>
              <a:gd name="connsiteY2" fmla="*/ 224535 h 449198"/>
              <a:gd name="connsiteX3" fmla="*/ 193675 w 387350"/>
              <a:gd name="connsiteY3" fmla="*/ 449198 h 449198"/>
              <a:gd name="connsiteX4" fmla="*/ 0 w 387350"/>
              <a:gd name="connsiteY4" fmla="*/ 224535 h 449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7350" h="449198">
                <a:moveTo>
                  <a:pt x="0" y="224535"/>
                </a:moveTo>
                <a:cubicBezTo>
                  <a:pt x="0" y="100457"/>
                  <a:pt x="86614" y="0"/>
                  <a:pt x="193675" y="0"/>
                </a:cubicBezTo>
                <a:cubicBezTo>
                  <a:pt x="300608" y="0"/>
                  <a:pt x="387350" y="100457"/>
                  <a:pt x="387350" y="224535"/>
                </a:cubicBezTo>
                <a:cubicBezTo>
                  <a:pt x="387350" y="348614"/>
                  <a:pt x="300608" y="449198"/>
                  <a:pt x="193675" y="449198"/>
                </a:cubicBezTo>
                <a:cubicBezTo>
                  <a:pt x="86614" y="449198"/>
                  <a:pt x="0" y="348614"/>
                  <a:pt x="0" y="224535"/>
                </a:cubicBezTo>
              </a:path>
            </a:pathLst>
          </a:custGeom>
          <a:solidFill>
            <a:srgbClr val="dfe9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78426" y="4249801"/>
            <a:ext cx="400050" cy="461898"/>
          </a:xfrm>
          <a:custGeom>
            <a:avLst/>
            <a:gdLst>
              <a:gd name="connsiteX0" fmla="*/ 6350 w 400050"/>
              <a:gd name="connsiteY0" fmla="*/ 230885 h 461898"/>
              <a:gd name="connsiteX1" fmla="*/ 200025 w 400050"/>
              <a:gd name="connsiteY1" fmla="*/ 6350 h 461898"/>
              <a:gd name="connsiteX2" fmla="*/ 393700 w 400050"/>
              <a:gd name="connsiteY2" fmla="*/ 230885 h 461898"/>
              <a:gd name="connsiteX3" fmla="*/ 200025 w 400050"/>
              <a:gd name="connsiteY3" fmla="*/ 455548 h 461898"/>
              <a:gd name="connsiteX4" fmla="*/ 6350 w 400050"/>
              <a:gd name="connsiteY4" fmla="*/ 230885 h 4618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0050" h="461898">
                <a:moveTo>
                  <a:pt x="6350" y="230885"/>
                </a:moveTo>
                <a:cubicBezTo>
                  <a:pt x="6350" y="106807"/>
                  <a:pt x="92964" y="6350"/>
                  <a:pt x="200025" y="6350"/>
                </a:cubicBezTo>
                <a:cubicBezTo>
                  <a:pt x="306958" y="6350"/>
                  <a:pt x="393700" y="106807"/>
                  <a:pt x="393700" y="230885"/>
                </a:cubicBezTo>
                <a:cubicBezTo>
                  <a:pt x="393700" y="354964"/>
                  <a:pt x="306958" y="455548"/>
                  <a:pt x="200025" y="455548"/>
                </a:cubicBezTo>
                <a:cubicBezTo>
                  <a:pt x="92964" y="455548"/>
                  <a:pt x="6350" y="354964"/>
                  <a:pt x="6350" y="23088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41900" y="5113401"/>
            <a:ext cx="387350" cy="449198"/>
          </a:xfrm>
          <a:custGeom>
            <a:avLst/>
            <a:gdLst>
              <a:gd name="connsiteX0" fmla="*/ 0 w 387350"/>
              <a:gd name="connsiteY0" fmla="*/ 224535 h 449198"/>
              <a:gd name="connsiteX1" fmla="*/ 193675 w 387350"/>
              <a:gd name="connsiteY1" fmla="*/ 0 h 449198"/>
              <a:gd name="connsiteX2" fmla="*/ 387350 w 387350"/>
              <a:gd name="connsiteY2" fmla="*/ 224535 h 449198"/>
              <a:gd name="connsiteX3" fmla="*/ 193675 w 387350"/>
              <a:gd name="connsiteY3" fmla="*/ 449198 h 449198"/>
              <a:gd name="connsiteX4" fmla="*/ 0 w 387350"/>
              <a:gd name="connsiteY4" fmla="*/ 224535 h 449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7350" h="449198">
                <a:moveTo>
                  <a:pt x="0" y="224535"/>
                </a:moveTo>
                <a:cubicBezTo>
                  <a:pt x="0" y="100457"/>
                  <a:pt x="86740" y="0"/>
                  <a:pt x="193675" y="0"/>
                </a:cubicBezTo>
                <a:cubicBezTo>
                  <a:pt x="300609" y="0"/>
                  <a:pt x="387350" y="100457"/>
                  <a:pt x="387350" y="224535"/>
                </a:cubicBezTo>
                <a:cubicBezTo>
                  <a:pt x="387350" y="348614"/>
                  <a:pt x="300609" y="449198"/>
                  <a:pt x="193675" y="449198"/>
                </a:cubicBezTo>
                <a:cubicBezTo>
                  <a:pt x="86740" y="449198"/>
                  <a:pt x="0" y="348614"/>
                  <a:pt x="0" y="224535"/>
                </a:cubicBezTo>
              </a:path>
            </a:pathLst>
          </a:custGeom>
          <a:solidFill>
            <a:srgbClr val="dfe9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35550" y="5107051"/>
            <a:ext cx="400050" cy="461898"/>
          </a:xfrm>
          <a:custGeom>
            <a:avLst/>
            <a:gdLst>
              <a:gd name="connsiteX0" fmla="*/ 6350 w 400050"/>
              <a:gd name="connsiteY0" fmla="*/ 230885 h 461898"/>
              <a:gd name="connsiteX1" fmla="*/ 200025 w 400050"/>
              <a:gd name="connsiteY1" fmla="*/ 6350 h 461898"/>
              <a:gd name="connsiteX2" fmla="*/ 393700 w 400050"/>
              <a:gd name="connsiteY2" fmla="*/ 230885 h 461898"/>
              <a:gd name="connsiteX3" fmla="*/ 200025 w 400050"/>
              <a:gd name="connsiteY3" fmla="*/ 455548 h 461898"/>
              <a:gd name="connsiteX4" fmla="*/ 6350 w 400050"/>
              <a:gd name="connsiteY4" fmla="*/ 230885 h 4618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0050" h="461898">
                <a:moveTo>
                  <a:pt x="6350" y="230885"/>
                </a:moveTo>
                <a:cubicBezTo>
                  <a:pt x="6350" y="106807"/>
                  <a:pt x="93090" y="6350"/>
                  <a:pt x="200025" y="6350"/>
                </a:cubicBezTo>
                <a:cubicBezTo>
                  <a:pt x="306959" y="6350"/>
                  <a:pt x="393700" y="106807"/>
                  <a:pt x="393700" y="230885"/>
                </a:cubicBezTo>
                <a:cubicBezTo>
                  <a:pt x="393700" y="354964"/>
                  <a:pt x="306959" y="455548"/>
                  <a:pt x="200025" y="455548"/>
                </a:cubicBezTo>
                <a:cubicBezTo>
                  <a:pt x="93090" y="455548"/>
                  <a:pt x="6350" y="354964"/>
                  <a:pt x="6350" y="23088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18176" y="4522723"/>
            <a:ext cx="371475" cy="384175"/>
          </a:xfrm>
          <a:custGeom>
            <a:avLst/>
            <a:gdLst>
              <a:gd name="connsiteX0" fmla="*/ 6350 w 371475"/>
              <a:gd name="connsiteY0" fmla="*/ 49784 h 384175"/>
              <a:gd name="connsiteX1" fmla="*/ 49657 w 371475"/>
              <a:gd name="connsiteY1" fmla="*/ 6350 h 384175"/>
              <a:gd name="connsiteX2" fmla="*/ 321690 w 371475"/>
              <a:gd name="connsiteY2" fmla="*/ 6350 h 384175"/>
              <a:gd name="connsiteX3" fmla="*/ 365125 w 371475"/>
              <a:gd name="connsiteY3" fmla="*/ 49784 h 384175"/>
              <a:gd name="connsiteX4" fmla="*/ 365125 w 371475"/>
              <a:gd name="connsiteY4" fmla="*/ 334517 h 384175"/>
              <a:gd name="connsiteX5" fmla="*/ 321690 w 371475"/>
              <a:gd name="connsiteY5" fmla="*/ 377825 h 384175"/>
              <a:gd name="connsiteX6" fmla="*/ 49657 w 371475"/>
              <a:gd name="connsiteY6" fmla="*/ 377825 h 384175"/>
              <a:gd name="connsiteX7" fmla="*/ 6350 w 371475"/>
              <a:gd name="connsiteY7" fmla="*/ 334517 h 384175"/>
              <a:gd name="connsiteX8" fmla="*/ 6350 w 371475"/>
              <a:gd name="connsiteY8" fmla="*/ 49784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71475" h="384175">
                <a:moveTo>
                  <a:pt x="6350" y="49784"/>
                </a:moveTo>
                <a:cubicBezTo>
                  <a:pt x="6350" y="25908"/>
                  <a:pt x="25780" y="6350"/>
                  <a:pt x="49657" y="6350"/>
                </a:cubicBezTo>
                <a:lnTo>
                  <a:pt x="321690" y="6350"/>
                </a:lnTo>
                <a:cubicBezTo>
                  <a:pt x="345566" y="6350"/>
                  <a:pt x="365125" y="25908"/>
                  <a:pt x="365125" y="49784"/>
                </a:cubicBezTo>
                <a:lnTo>
                  <a:pt x="365125" y="334517"/>
                </a:lnTo>
                <a:cubicBezTo>
                  <a:pt x="365125" y="358394"/>
                  <a:pt x="345566" y="377825"/>
                  <a:pt x="321690" y="377825"/>
                </a:cubicBezTo>
                <a:lnTo>
                  <a:pt x="49657" y="377825"/>
                </a:lnTo>
                <a:cubicBezTo>
                  <a:pt x="25780" y="377825"/>
                  <a:pt x="6350" y="358394"/>
                  <a:pt x="6350" y="334517"/>
                </a:cubicBezTo>
                <a:lnTo>
                  <a:pt x="6350" y="4978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68900" y="4440173"/>
            <a:ext cx="482600" cy="355600"/>
          </a:xfrm>
          <a:custGeom>
            <a:avLst/>
            <a:gdLst>
              <a:gd name="connsiteX0" fmla="*/ 50800 w 482600"/>
              <a:gd name="connsiteY0" fmla="*/ 50800 h 355600"/>
              <a:gd name="connsiteX1" fmla="*/ 431800 w 482600"/>
              <a:gd name="connsiteY1" fmla="*/ 30480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355600">
                <a:moveTo>
                  <a:pt x="50800" y="50800"/>
                </a:moveTo>
                <a:lnTo>
                  <a:pt x="431800" y="304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92700" y="4440173"/>
            <a:ext cx="482600" cy="482600"/>
          </a:xfrm>
          <a:custGeom>
            <a:avLst/>
            <a:gdLst>
              <a:gd name="connsiteX0" fmla="*/ 50800 w 482600"/>
              <a:gd name="connsiteY0" fmla="*/ 431800 h 482600"/>
              <a:gd name="connsiteX1" fmla="*/ 431800 w 482600"/>
              <a:gd name="connsiteY1" fmla="*/ 508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482600">
                <a:moveTo>
                  <a:pt x="50800" y="431800"/>
                </a:moveTo>
                <a:lnTo>
                  <a:pt x="431800" y="50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70775" y="3705225"/>
            <a:ext cx="387350" cy="449326"/>
          </a:xfrm>
          <a:custGeom>
            <a:avLst/>
            <a:gdLst>
              <a:gd name="connsiteX0" fmla="*/ 0 w 387350"/>
              <a:gd name="connsiteY0" fmla="*/ 224663 h 449326"/>
              <a:gd name="connsiteX1" fmla="*/ 193675 w 387350"/>
              <a:gd name="connsiteY1" fmla="*/ 0 h 449326"/>
              <a:gd name="connsiteX2" fmla="*/ 387350 w 387350"/>
              <a:gd name="connsiteY2" fmla="*/ 224663 h 449326"/>
              <a:gd name="connsiteX3" fmla="*/ 193675 w 387350"/>
              <a:gd name="connsiteY3" fmla="*/ 449326 h 449326"/>
              <a:gd name="connsiteX4" fmla="*/ 0 w 387350"/>
              <a:gd name="connsiteY4" fmla="*/ 224663 h 4493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7350" h="449326">
                <a:moveTo>
                  <a:pt x="0" y="224663"/>
                </a:moveTo>
                <a:cubicBezTo>
                  <a:pt x="0" y="100584"/>
                  <a:pt x="86741" y="0"/>
                  <a:pt x="193675" y="0"/>
                </a:cubicBezTo>
                <a:cubicBezTo>
                  <a:pt x="300608" y="0"/>
                  <a:pt x="387350" y="100584"/>
                  <a:pt x="387350" y="224663"/>
                </a:cubicBezTo>
                <a:cubicBezTo>
                  <a:pt x="387350" y="348741"/>
                  <a:pt x="300608" y="449326"/>
                  <a:pt x="193675" y="449326"/>
                </a:cubicBezTo>
                <a:cubicBezTo>
                  <a:pt x="86741" y="449326"/>
                  <a:pt x="0" y="348741"/>
                  <a:pt x="0" y="224663"/>
                </a:cubicBezTo>
              </a:path>
            </a:pathLst>
          </a:custGeom>
          <a:solidFill>
            <a:srgbClr val="dfe9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64425" y="3698875"/>
            <a:ext cx="400050" cy="462026"/>
          </a:xfrm>
          <a:custGeom>
            <a:avLst/>
            <a:gdLst>
              <a:gd name="connsiteX0" fmla="*/ 6350 w 400050"/>
              <a:gd name="connsiteY0" fmla="*/ 231013 h 462026"/>
              <a:gd name="connsiteX1" fmla="*/ 200025 w 400050"/>
              <a:gd name="connsiteY1" fmla="*/ 6350 h 462026"/>
              <a:gd name="connsiteX2" fmla="*/ 393700 w 400050"/>
              <a:gd name="connsiteY2" fmla="*/ 231013 h 462026"/>
              <a:gd name="connsiteX3" fmla="*/ 200025 w 400050"/>
              <a:gd name="connsiteY3" fmla="*/ 455676 h 462026"/>
              <a:gd name="connsiteX4" fmla="*/ 6350 w 400050"/>
              <a:gd name="connsiteY4" fmla="*/ 231013 h 4620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0050" h="462026">
                <a:moveTo>
                  <a:pt x="6350" y="231013"/>
                </a:moveTo>
                <a:cubicBezTo>
                  <a:pt x="6350" y="106934"/>
                  <a:pt x="93091" y="6350"/>
                  <a:pt x="200025" y="6350"/>
                </a:cubicBezTo>
                <a:cubicBezTo>
                  <a:pt x="306958" y="6350"/>
                  <a:pt x="393700" y="106934"/>
                  <a:pt x="393700" y="231013"/>
                </a:cubicBezTo>
                <a:cubicBezTo>
                  <a:pt x="393700" y="355091"/>
                  <a:pt x="306958" y="455676"/>
                  <a:pt x="200025" y="455676"/>
                </a:cubicBezTo>
                <a:cubicBezTo>
                  <a:pt x="93091" y="455676"/>
                  <a:pt x="6350" y="355091"/>
                  <a:pt x="6350" y="23101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99275" y="4276725"/>
            <a:ext cx="387350" cy="449326"/>
          </a:xfrm>
          <a:custGeom>
            <a:avLst/>
            <a:gdLst>
              <a:gd name="connsiteX0" fmla="*/ 0 w 387350"/>
              <a:gd name="connsiteY0" fmla="*/ 224663 h 449326"/>
              <a:gd name="connsiteX1" fmla="*/ 193675 w 387350"/>
              <a:gd name="connsiteY1" fmla="*/ 0 h 449326"/>
              <a:gd name="connsiteX2" fmla="*/ 387350 w 387350"/>
              <a:gd name="connsiteY2" fmla="*/ 224663 h 449326"/>
              <a:gd name="connsiteX3" fmla="*/ 193675 w 387350"/>
              <a:gd name="connsiteY3" fmla="*/ 449326 h 449326"/>
              <a:gd name="connsiteX4" fmla="*/ 0 w 387350"/>
              <a:gd name="connsiteY4" fmla="*/ 224663 h 4493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7350" h="449326">
                <a:moveTo>
                  <a:pt x="0" y="224663"/>
                </a:moveTo>
                <a:cubicBezTo>
                  <a:pt x="0" y="100584"/>
                  <a:pt x="86741" y="0"/>
                  <a:pt x="193675" y="0"/>
                </a:cubicBezTo>
                <a:cubicBezTo>
                  <a:pt x="300608" y="0"/>
                  <a:pt x="387350" y="100584"/>
                  <a:pt x="387350" y="224663"/>
                </a:cubicBezTo>
                <a:cubicBezTo>
                  <a:pt x="387350" y="348741"/>
                  <a:pt x="300608" y="449326"/>
                  <a:pt x="193675" y="449326"/>
                </a:cubicBezTo>
                <a:cubicBezTo>
                  <a:pt x="86741" y="449326"/>
                  <a:pt x="0" y="348741"/>
                  <a:pt x="0" y="224663"/>
                </a:cubicBezTo>
              </a:path>
            </a:pathLst>
          </a:custGeom>
          <a:solidFill>
            <a:srgbClr val="dfe9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92925" y="4270375"/>
            <a:ext cx="400050" cy="462026"/>
          </a:xfrm>
          <a:custGeom>
            <a:avLst/>
            <a:gdLst>
              <a:gd name="connsiteX0" fmla="*/ 6350 w 400050"/>
              <a:gd name="connsiteY0" fmla="*/ 231013 h 462026"/>
              <a:gd name="connsiteX1" fmla="*/ 200025 w 400050"/>
              <a:gd name="connsiteY1" fmla="*/ 6350 h 462026"/>
              <a:gd name="connsiteX2" fmla="*/ 393700 w 400050"/>
              <a:gd name="connsiteY2" fmla="*/ 231013 h 462026"/>
              <a:gd name="connsiteX3" fmla="*/ 200025 w 400050"/>
              <a:gd name="connsiteY3" fmla="*/ 455676 h 462026"/>
              <a:gd name="connsiteX4" fmla="*/ 6350 w 400050"/>
              <a:gd name="connsiteY4" fmla="*/ 231013 h 4620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0050" h="462026">
                <a:moveTo>
                  <a:pt x="6350" y="231013"/>
                </a:moveTo>
                <a:cubicBezTo>
                  <a:pt x="6350" y="106934"/>
                  <a:pt x="93091" y="6350"/>
                  <a:pt x="200025" y="6350"/>
                </a:cubicBezTo>
                <a:cubicBezTo>
                  <a:pt x="306958" y="6350"/>
                  <a:pt x="393700" y="106934"/>
                  <a:pt x="393700" y="231013"/>
                </a:cubicBezTo>
                <a:cubicBezTo>
                  <a:pt x="393700" y="355091"/>
                  <a:pt x="306958" y="455676"/>
                  <a:pt x="200025" y="455676"/>
                </a:cubicBezTo>
                <a:cubicBezTo>
                  <a:pt x="93091" y="455676"/>
                  <a:pt x="6350" y="355091"/>
                  <a:pt x="6350" y="23101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43751" y="5133975"/>
            <a:ext cx="387350" cy="449326"/>
          </a:xfrm>
          <a:custGeom>
            <a:avLst/>
            <a:gdLst>
              <a:gd name="connsiteX0" fmla="*/ 0 w 387350"/>
              <a:gd name="connsiteY0" fmla="*/ 224663 h 449326"/>
              <a:gd name="connsiteX1" fmla="*/ 193675 w 387350"/>
              <a:gd name="connsiteY1" fmla="*/ 0 h 449326"/>
              <a:gd name="connsiteX2" fmla="*/ 387350 w 387350"/>
              <a:gd name="connsiteY2" fmla="*/ 224663 h 449326"/>
              <a:gd name="connsiteX3" fmla="*/ 193675 w 387350"/>
              <a:gd name="connsiteY3" fmla="*/ 449326 h 449326"/>
              <a:gd name="connsiteX4" fmla="*/ 0 w 387350"/>
              <a:gd name="connsiteY4" fmla="*/ 224663 h 4493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7350" h="449326">
                <a:moveTo>
                  <a:pt x="0" y="224663"/>
                </a:moveTo>
                <a:cubicBezTo>
                  <a:pt x="0" y="100584"/>
                  <a:pt x="86614" y="0"/>
                  <a:pt x="193675" y="0"/>
                </a:cubicBezTo>
                <a:cubicBezTo>
                  <a:pt x="300608" y="0"/>
                  <a:pt x="387350" y="100584"/>
                  <a:pt x="387350" y="224663"/>
                </a:cubicBezTo>
                <a:cubicBezTo>
                  <a:pt x="387350" y="348741"/>
                  <a:pt x="300608" y="449326"/>
                  <a:pt x="193675" y="449326"/>
                </a:cubicBezTo>
                <a:cubicBezTo>
                  <a:pt x="86614" y="449326"/>
                  <a:pt x="0" y="348741"/>
                  <a:pt x="0" y="224663"/>
                </a:cubicBezTo>
              </a:path>
            </a:pathLst>
          </a:custGeom>
          <a:solidFill>
            <a:srgbClr val="dfe9d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7401" y="5127625"/>
            <a:ext cx="400050" cy="462026"/>
          </a:xfrm>
          <a:custGeom>
            <a:avLst/>
            <a:gdLst>
              <a:gd name="connsiteX0" fmla="*/ 6350 w 400050"/>
              <a:gd name="connsiteY0" fmla="*/ 231013 h 462026"/>
              <a:gd name="connsiteX1" fmla="*/ 200025 w 400050"/>
              <a:gd name="connsiteY1" fmla="*/ 6350 h 462026"/>
              <a:gd name="connsiteX2" fmla="*/ 393700 w 400050"/>
              <a:gd name="connsiteY2" fmla="*/ 231013 h 462026"/>
              <a:gd name="connsiteX3" fmla="*/ 200025 w 400050"/>
              <a:gd name="connsiteY3" fmla="*/ 455676 h 462026"/>
              <a:gd name="connsiteX4" fmla="*/ 6350 w 400050"/>
              <a:gd name="connsiteY4" fmla="*/ 231013 h 4620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0050" h="462026">
                <a:moveTo>
                  <a:pt x="6350" y="231013"/>
                </a:moveTo>
                <a:cubicBezTo>
                  <a:pt x="6350" y="106934"/>
                  <a:pt x="92964" y="6350"/>
                  <a:pt x="200025" y="6350"/>
                </a:cubicBezTo>
                <a:cubicBezTo>
                  <a:pt x="306958" y="6350"/>
                  <a:pt x="393700" y="106934"/>
                  <a:pt x="393700" y="231013"/>
                </a:cubicBezTo>
                <a:cubicBezTo>
                  <a:pt x="393700" y="355091"/>
                  <a:pt x="306958" y="455676"/>
                  <a:pt x="200025" y="455676"/>
                </a:cubicBezTo>
                <a:cubicBezTo>
                  <a:pt x="92964" y="455676"/>
                  <a:pt x="6350" y="355091"/>
                  <a:pt x="6350" y="23101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75601" y="4756150"/>
            <a:ext cx="371475" cy="384175"/>
          </a:xfrm>
          <a:custGeom>
            <a:avLst/>
            <a:gdLst>
              <a:gd name="connsiteX0" fmla="*/ 6350 w 371475"/>
              <a:gd name="connsiteY0" fmla="*/ 49784 h 384175"/>
              <a:gd name="connsiteX1" fmla="*/ 49656 w 371475"/>
              <a:gd name="connsiteY1" fmla="*/ 6350 h 384175"/>
              <a:gd name="connsiteX2" fmla="*/ 321691 w 371475"/>
              <a:gd name="connsiteY2" fmla="*/ 6350 h 384175"/>
              <a:gd name="connsiteX3" fmla="*/ 365125 w 371475"/>
              <a:gd name="connsiteY3" fmla="*/ 49784 h 384175"/>
              <a:gd name="connsiteX4" fmla="*/ 365125 w 371475"/>
              <a:gd name="connsiteY4" fmla="*/ 334390 h 384175"/>
              <a:gd name="connsiteX5" fmla="*/ 321691 w 371475"/>
              <a:gd name="connsiteY5" fmla="*/ 377825 h 384175"/>
              <a:gd name="connsiteX6" fmla="*/ 49656 w 371475"/>
              <a:gd name="connsiteY6" fmla="*/ 377825 h 384175"/>
              <a:gd name="connsiteX7" fmla="*/ 6350 w 371475"/>
              <a:gd name="connsiteY7" fmla="*/ 334390 h 384175"/>
              <a:gd name="connsiteX8" fmla="*/ 6350 w 371475"/>
              <a:gd name="connsiteY8" fmla="*/ 49784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71475" h="384175">
                <a:moveTo>
                  <a:pt x="6350" y="49784"/>
                </a:moveTo>
                <a:cubicBezTo>
                  <a:pt x="6350" y="25780"/>
                  <a:pt x="25780" y="6350"/>
                  <a:pt x="49656" y="6350"/>
                </a:cubicBezTo>
                <a:lnTo>
                  <a:pt x="321691" y="6350"/>
                </a:lnTo>
                <a:cubicBezTo>
                  <a:pt x="345567" y="6350"/>
                  <a:pt x="365125" y="25780"/>
                  <a:pt x="365125" y="49784"/>
                </a:cubicBezTo>
                <a:lnTo>
                  <a:pt x="365125" y="334390"/>
                </a:lnTo>
                <a:cubicBezTo>
                  <a:pt x="365125" y="358394"/>
                  <a:pt x="345567" y="377825"/>
                  <a:pt x="321691" y="377825"/>
                </a:cubicBezTo>
                <a:lnTo>
                  <a:pt x="49656" y="377825"/>
                </a:lnTo>
                <a:cubicBezTo>
                  <a:pt x="25780" y="377825"/>
                  <a:pt x="6350" y="358394"/>
                  <a:pt x="6350" y="334390"/>
                </a:cubicBezTo>
                <a:lnTo>
                  <a:pt x="6350" y="4978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26325" y="4673600"/>
            <a:ext cx="482600" cy="355600"/>
          </a:xfrm>
          <a:custGeom>
            <a:avLst/>
            <a:gdLst>
              <a:gd name="connsiteX0" fmla="*/ 50800 w 482600"/>
              <a:gd name="connsiteY0" fmla="*/ 50800 h 355600"/>
              <a:gd name="connsiteX1" fmla="*/ 431800 w 482600"/>
              <a:gd name="connsiteY1" fmla="*/ 30480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355600">
                <a:moveTo>
                  <a:pt x="50800" y="50800"/>
                </a:moveTo>
                <a:lnTo>
                  <a:pt x="431800" y="304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50125" y="4673600"/>
            <a:ext cx="482600" cy="482600"/>
          </a:xfrm>
          <a:custGeom>
            <a:avLst/>
            <a:gdLst>
              <a:gd name="connsiteX0" fmla="*/ 50800 w 482600"/>
              <a:gd name="connsiteY0" fmla="*/ 431800 h 482600"/>
              <a:gd name="connsiteX1" fmla="*/ 431800 w 482600"/>
              <a:gd name="connsiteY1" fmla="*/ 508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482600">
                <a:moveTo>
                  <a:pt x="50800" y="431800"/>
                </a:moveTo>
                <a:lnTo>
                  <a:pt x="431800" y="50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05151" y="2903537"/>
            <a:ext cx="5702300" cy="369887"/>
          </a:xfrm>
          <a:custGeom>
            <a:avLst/>
            <a:gdLst>
              <a:gd name="connsiteX0" fmla="*/ 0 w 5702300"/>
              <a:gd name="connsiteY0" fmla="*/ 369887 h 369887"/>
              <a:gd name="connsiteX1" fmla="*/ 5702300 w 5702300"/>
              <a:gd name="connsiteY1" fmla="*/ 369887 h 369887"/>
              <a:gd name="connsiteX2" fmla="*/ 5702300 w 5702300"/>
              <a:gd name="connsiteY2" fmla="*/ 0 h 369887"/>
              <a:gd name="connsiteX3" fmla="*/ 0 w 5702300"/>
              <a:gd name="connsiteY3" fmla="*/ 0 h 369887"/>
              <a:gd name="connsiteX4" fmla="*/ 0 w 5702300"/>
              <a:gd name="connsiteY4" fmla="*/ 369887 h 369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02300" h="369887">
                <a:moveTo>
                  <a:pt x="0" y="369887"/>
                </a:moveTo>
                <a:lnTo>
                  <a:pt x="5702300" y="369887"/>
                </a:lnTo>
                <a:lnTo>
                  <a:pt x="5702300" y="0"/>
                </a:lnTo>
                <a:lnTo>
                  <a:pt x="0" y="0"/>
                </a:lnTo>
                <a:lnTo>
                  <a:pt x="0" y="369887"/>
                </a:lnTo>
              </a:path>
            </a:pathLst>
          </a:custGeom>
          <a:solidFill>
            <a:srgbClr val="ffe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08000" y="635000"/>
            <a:ext cx="2552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【例】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最大堆和最小堆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20000" y="11049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0" y="11049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03600" y="11303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11049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8200" y="16891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17145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" y="25400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25146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52600" y="25146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98800" y="19304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38700" y="16891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94400" y="17145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25400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81600" y="25146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0" y="25019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61200" y="16891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04200" y="17145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94500" y="25400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33500" y="38227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2000" y="44069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44196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" y="52451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76400" y="52324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05400" y="52324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84800" y="38227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75200" y="44069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18200" y="44196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08500" y="52451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38800" y="52197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43800" y="38227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0" y="44069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40700" y="44196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18300" y="52451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86100" y="39751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43300" y="47879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2984500"/>
            <a:ext cx="7442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968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注意：从根结点到任意结点路径上结点序列的有序性！</a:t>
            </a:r>
          </a:p>
          <a:p>
            <a:pPr>
              <a:lnSpc>
                <a:spcPts val="2000"/>
              </a:lnSpc>
              <a:tabLst>
                <a:tab pos="19685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【例】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不是堆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5912" y="1295400"/>
            <a:ext cx="8558148" cy="3940175"/>
          </a:xfrm>
          <a:custGeom>
            <a:avLst/>
            <a:gdLst>
              <a:gd name="connsiteX0" fmla="*/ 0 w 8558148"/>
              <a:gd name="connsiteY0" fmla="*/ 3940175 h 3940175"/>
              <a:gd name="connsiteX1" fmla="*/ 8558148 w 8558148"/>
              <a:gd name="connsiteY1" fmla="*/ 3940175 h 3940175"/>
              <a:gd name="connsiteX2" fmla="*/ 8558148 w 8558148"/>
              <a:gd name="connsiteY2" fmla="*/ 0 h 3940175"/>
              <a:gd name="connsiteX3" fmla="*/ 0 w 8558148"/>
              <a:gd name="connsiteY3" fmla="*/ 0 h 3940175"/>
              <a:gd name="connsiteX4" fmla="*/ 0 w 8558148"/>
              <a:gd name="connsiteY4" fmla="*/ 3940175 h 3940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58148" h="3940175">
                <a:moveTo>
                  <a:pt x="0" y="3940175"/>
                </a:moveTo>
                <a:lnTo>
                  <a:pt x="8558148" y="3940175"/>
                </a:lnTo>
                <a:lnTo>
                  <a:pt x="8558148" y="0"/>
                </a:lnTo>
                <a:lnTo>
                  <a:pt x="0" y="0"/>
                </a:lnTo>
                <a:lnTo>
                  <a:pt x="0" y="3940175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06400" y="1384300"/>
            <a:ext cx="3568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类型名称：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最大堆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MaxHeap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2006600"/>
            <a:ext cx="7924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数据对象集：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完全二叉树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，每个结点的元素值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不小于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其子结点的元素值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2578100"/>
            <a:ext cx="7962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操作集：最大堆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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MaxHeap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，元素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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ElementType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，主要操作有：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3035300"/>
            <a:ext cx="61722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•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MaxHeap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Create(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int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MaxSize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：创建一个空的最大堆。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•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Boolean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IsFull(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MaxHeap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：判断最大堆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是否已满。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3949700"/>
            <a:ext cx="74676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6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•</a:t>
            </a:r>
            <a:r>
              <a:rPr lang="en-US" altLang="zh-CN" sz="2006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Insert(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MaxHeap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H,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ElementType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item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：将元素</a:t>
            </a:r>
            <a:r>
              <a:rPr lang="en-US" altLang="zh-CN" sz="20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item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插入最大堆</a:t>
            </a:r>
            <a:r>
              <a:rPr lang="en-US" altLang="zh-CN" sz="2006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•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Boolean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IsEmpty(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MaxHeap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：判断最大堆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是否为空。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" y="4838700"/>
            <a:ext cx="7950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•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ElementType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DeleteMax(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MaxHeap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)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：返回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中最大元素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高优先级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68300"/>
            <a:ext cx="4584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堆的抽象数据类型描述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5150" y="3187700"/>
            <a:ext cx="25400" cy="2768600"/>
          </a:xfrm>
          <a:custGeom>
            <a:avLst/>
            <a:gdLst>
              <a:gd name="connsiteX0" fmla="*/ 6350 w 25400"/>
              <a:gd name="connsiteY0" fmla="*/ 6350 h 2768600"/>
              <a:gd name="connsiteX1" fmla="*/ 6350 w 25400"/>
              <a:gd name="connsiteY1" fmla="*/ 2762250 h 276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68600">
                <a:moveTo>
                  <a:pt x="6350" y="6350"/>
                </a:moveTo>
                <a:lnTo>
                  <a:pt x="6350" y="2762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851900" y="3187700"/>
            <a:ext cx="25400" cy="2768600"/>
          </a:xfrm>
          <a:custGeom>
            <a:avLst/>
            <a:gdLst>
              <a:gd name="connsiteX0" fmla="*/ 6350 w 25400"/>
              <a:gd name="connsiteY0" fmla="*/ 6350 h 2768600"/>
              <a:gd name="connsiteX1" fmla="*/ 6350 w 25400"/>
              <a:gd name="connsiteY1" fmla="*/ 2762250 h 276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768600">
                <a:moveTo>
                  <a:pt x="6350" y="6350"/>
                </a:moveTo>
                <a:lnTo>
                  <a:pt x="6350" y="27622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8800" y="3194050"/>
            <a:ext cx="8312150" cy="25400"/>
          </a:xfrm>
          <a:custGeom>
            <a:avLst/>
            <a:gdLst>
              <a:gd name="connsiteX0" fmla="*/ 6350 w 8312150"/>
              <a:gd name="connsiteY0" fmla="*/ 6350 h 25400"/>
              <a:gd name="connsiteX1" fmla="*/ 8305800 w 831215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12150" h="25400">
                <a:moveTo>
                  <a:pt x="6350" y="6350"/>
                </a:moveTo>
                <a:lnTo>
                  <a:pt x="830580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8800" y="5937250"/>
            <a:ext cx="8312150" cy="25400"/>
          </a:xfrm>
          <a:custGeom>
            <a:avLst/>
            <a:gdLst>
              <a:gd name="connsiteX0" fmla="*/ 6350 w 8312150"/>
              <a:gd name="connsiteY0" fmla="*/ 6350 h 25400"/>
              <a:gd name="connsiteX1" fmla="*/ 8305800 w 831215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312150" h="25400">
                <a:moveTo>
                  <a:pt x="6350" y="6350"/>
                </a:moveTo>
                <a:lnTo>
                  <a:pt x="830580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18432" y="450702"/>
            <a:ext cx="4350486" cy="4475627"/>
          </a:xfrm>
          <a:custGeom>
            <a:avLst/>
            <a:gdLst>
              <a:gd name="connsiteX0" fmla="*/ 6350 w 4350486"/>
              <a:gd name="connsiteY0" fmla="*/ 4469277 h 4475627"/>
              <a:gd name="connsiteX1" fmla="*/ 1785873 w 4350486"/>
              <a:gd name="connsiteY1" fmla="*/ 1265448 h 4475627"/>
              <a:gd name="connsiteX2" fmla="*/ 899414 w 4350486"/>
              <a:gd name="connsiteY2" fmla="*/ 390672 h 4475627"/>
              <a:gd name="connsiteX3" fmla="*/ 3293236 w 4350486"/>
              <a:gd name="connsiteY3" fmla="*/ 66695 h 4475627"/>
              <a:gd name="connsiteX4" fmla="*/ 4179697 w 4350486"/>
              <a:gd name="connsiteY4" fmla="*/ 941471 h 4475627"/>
              <a:gd name="connsiteX5" fmla="*/ 2455163 w 4350486"/>
              <a:gd name="connsiteY5" fmla="*/ 1325011 h 4475627"/>
              <a:gd name="connsiteX6" fmla="*/ 6350 w 4350486"/>
              <a:gd name="connsiteY6" fmla="*/ 4469277 h 44756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350486" h="4475627">
                <a:moveTo>
                  <a:pt x="6350" y="4469277"/>
                </a:moveTo>
                <a:lnTo>
                  <a:pt x="1785873" y="1265448"/>
                </a:lnTo>
                <a:cubicBezTo>
                  <a:pt x="880109" y="1113302"/>
                  <a:pt x="483234" y="721761"/>
                  <a:pt x="899414" y="390672"/>
                </a:cubicBezTo>
                <a:cubicBezTo>
                  <a:pt x="1315720" y="59710"/>
                  <a:pt x="2387473" y="-85323"/>
                  <a:pt x="3293236" y="66695"/>
                </a:cubicBezTo>
                <a:cubicBezTo>
                  <a:pt x="4199000" y="218841"/>
                  <a:pt x="4595875" y="610509"/>
                  <a:pt x="4179697" y="941471"/>
                </a:cubicBezTo>
                <a:cubicBezTo>
                  <a:pt x="3872484" y="1185819"/>
                  <a:pt x="3190112" y="1337584"/>
                  <a:pt x="2455163" y="1325011"/>
                </a:cubicBezTo>
                <a:lnTo>
                  <a:pt x="6350" y="446927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6400" y="444500"/>
            <a:ext cx="4356100" cy="4483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638300" y="1828800"/>
            <a:ext cx="5041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*Elements;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存储堆元素的数组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2133600"/>
            <a:ext cx="876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84600" y="2095500"/>
            <a:ext cx="2273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堆的当前元素个数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2400300"/>
            <a:ext cx="135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Capacity;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08400" y="2374900"/>
            <a:ext cx="1587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堆的最大容量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26100" y="2400300"/>
            <a:ext cx="139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" y="381000"/>
            <a:ext cx="4470400" cy="144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90500" algn="l"/>
                <a:tab pos="254000" algn="l"/>
              </a:tabLst>
            </a:pPr>
            <a:r>
              <a:rPr lang="en-US" altLang="zh-CN" sz="2795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最大堆的操作</a:t>
            </a:r>
          </a:p>
          <a:p>
            <a:pPr>
              <a:lnSpc>
                <a:spcPts val="4100"/>
              </a:lnSpc>
              <a:tabLst>
                <a:tab pos="190500" algn="l"/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3600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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大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堆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创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建</a:t>
            </a:r>
          </a:p>
          <a:p>
            <a:pPr>
              <a:lnSpc>
                <a:spcPts val="2300"/>
              </a:lnSpc>
              <a:tabLst>
                <a:tab pos="190500" algn="l"/>
                <a:tab pos="2540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HeapStruct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*MaxHeap;</a:t>
            </a:r>
          </a:p>
          <a:p>
            <a:pPr>
              <a:lnSpc>
                <a:spcPts val="2100"/>
              </a:lnSpc>
              <a:tabLst>
                <a:tab pos="190500" algn="l"/>
                <a:tab pos="2540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HeapStruct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2692400"/>
            <a:ext cx="39497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889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MaxHeap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Create(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MaxSize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34925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66900" y="3492500"/>
            <a:ext cx="3937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创建容量为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的空的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最大堆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3835400"/>
            <a:ext cx="8039100" cy="214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667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MaxHeap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malloc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sizeof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HeapStruct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2667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H-&gt;Elements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malloc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(MaxSize+1)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sizeof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(ElementType));</a:t>
            </a:r>
          </a:p>
          <a:p>
            <a:pPr>
              <a:lnSpc>
                <a:spcPts val="2100"/>
              </a:lnSpc>
              <a:tabLst>
                <a:tab pos="2667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H-&gt;Size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  <a:p>
            <a:pPr>
              <a:lnSpc>
                <a:spcPts val="2100"/>
              </a:lnSpc>
              <a:tabLst>
                <a:tab pos="2667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H-&gt;Capacity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MaxSize;</a:t>
            </a:r>
          </a:p>
          <a:p>
            <a:pPr>
              <a:lnSpc>
                <a:spcPts val="2100"/>
              </a:lnSpc>
              <a:tabLst>
                <a:tab pos="2667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H-&gt;Elements[0]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MaxData;</a:t>
            </a:r>
          </a:p>
          <a:p>
            <a:pPr>
              <a:lnSpc>
                <a:spcPts val="2200"/>
              </a:lnSpc>
              <a:tabLst>
                <a:tab pos="266700" algn="l"/>
                <a:tab pos="673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定义“哨兵”为大于堆中所有可能元素的值，便于以后更快操作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266700" algn="l"/>
                <a:tab pos="673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H;</a:t>
            </a:r>
          </a:p>
          <a:p>
            <a:pPr>
              <a:lnSpc>
                <a:spcPts val="2100"/>
              </a:lnSpc>
              <a:tabLst>
                <a:tab pos="266700" algn="l"/>
                <a:tab pos="673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38800" y="622300"/>
            <a:ext cx="22098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88900" algn="l"/>
                <a:tab pos="317500" algn="l"/>
                <a:tab pos="431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把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MaxData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换成</a:t>
            </a:r>
          </a:p>
          <a:p>
            <a:pPr>
              <a:lnSpc>
                <a:spcPts val="2000"/>
              </a:lnSpc>
              <a:tabLst>
                <a:tab pos="88900" algn="l"/>
                <a:tab pos="317500" algn="l"/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小于堆中所有元素的</a:t>
            </a:r>
          </a:p>
          <a:p>
            <a:pPr>
              <a:lnSpc>
                <a:spcPts val="2200"/>
              </a:lnSpc>
              <a:tabLst>
                <a:tab pos="88900" algn="l"/>
                <a:tab pos="317500" algn="l"/>
                <a:tab pos="4318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MinData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，同样适用于</a:t>
            </a:r>
          </a:p>
          <a:p>
            <a:pPr>
              <a:lnSpc>
                <a:spcPts val="2000"/>
              </a:lnSpc>
              <a:tabLst>
                <a:tab pos="88900" algn="l"/>
                <a:tab pos="317500" algn="l"/>
                <a:tab pos="4318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创建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最小堆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14550" y="1135125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7916"/>
                  <a:pt x="98044" y="12700"/>
                  <a:pt x="203200" y="12700"/>
                </a:cubicBezTo>
                <a:cubicBezTo>
                  <a:pt x="308355" y="12700"/>
                  <a:pt x="393700" y="97916"/>
                  <a:pt x="393700" y="203200"/>
                </a:cubicBezTo>
                <a:cubicBezTo>
                  <a:pt x="393700" y="308356"/>
                  <a:pt x="308355" y="393700"/>
                  <a:pt x="203200" y="393700"/>
                </a:cubicBezTo>
                <a:cubicBezTo>
                  <a:pt x="98044" y="393700"/>
                  <a:pt x="12700" y="308356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04950" y="1744726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7916"/>
                  <a:pt x="98044" y="12700"/>
                  <a:pt x="203200" y="12700"/>
                </a:cubicBezTo>
                <a:cubicBezTo>
                  <a:pt x="308355" y="12700"/>
                  <a:pt x="393700" y="97916"/>
                  <a:pt x="393700" y="203200"/>
                </a:cubicBezTo>
                <a:cubicBezTo>
                  <a:pt x="393700" y="308355"/>
                  <a:pt x="308355" y="393700"/>
                  <a:pt x="203200" y="393700"/>
                </a:cubicBezTo>
                <a:cubicBezTo>
                  <a:pt x="98044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47750" y="2354326"/>
            <a:ext cx="406400" cy="406400"/>
          </a:xfrm>
          <a:custGeom>
            <a:avLst/>
            <a:gdLst>
              <a:gd name="connsiteX0" fmla="*/ 12700 w 406400"/>
              <a:gd name="connsiteY0" fmla="*/ 203200 h 406400"/>
              <a:gd name="connsiteX1" fmla="*/ 203200 w 406400"/>
              <a:gd name="connsiteY1" fmla="*/ 12700 h 406400"/>
              <a:gd name="connsiteX2" fmla="*/ 393700 w 406400"/>
              <a:gd name="connsiteY2" fmla="*/ 203200 h 406400"/>
              <a:gd name="connsiteX3" fmla="*/ 203200 w 406400"/>
              <a:gd name="connsiteY3" fmla="*/ 393700 h 406400"/>
              <a:gd name="connsiteX4" fmla="*/ 12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12700" y="203200"/>
                </a:moveTo>
                <a:cubicBezTo>
                  <a:pt x="12700" y="97916"/>
                  <a:pt x="97993" y="12700"/>
                  <a:pt x="203200" y="12700"/>
                </a:cubicBezTo>
                <a:cubicBezTo>
                  <a:pt x="308355" y="12700"/>
                  <a:pt x="393700" y="97916"/>
                  <a:pt x="393700" y="203200"/>
                </a:cubicBezTo>
                <a:cubicBezTo>
                  <a:pt x="393700" y="308355"/>
                  <a:pt x="308355" y="393700"/>
                  <a:pt x="203200" y="393700"/>
                </a:cubicBezTo>
                <a:cubicBezTo>
                  <a:pt x="97993" y="393700"/>
                  <a:pt x="12700" y="308355"/>
                  <a:pt x="12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16100" y="2090673"/>
            <a:ext cx="327025" cy="327025"/>
          </a:xfrm>
          <a:custGeom>
            <a:avLst/>
            <a:gdLst>
              <a:gd name="connsiteX0" fmla="*/ 314325 w 327025"/>
              <a:gd name="connsiteY0" fmla="*/ 12700 h 327025"/>
              <a:gd name="connsiteX1" fmla="*/ 12700 w 327025"/>
              <a:gd name="connsiteY1" fmla="*/ 314325 h 327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7025" h="327025">
                <a:moveTo>
                  <a:pt x="314325" y="12700"/>
                </a:moveTo>
                <a:lnTo>
                  <a:pt x="12700" y="31432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68475" y="1439925"/>
            <a:ext cx="371475" cy="365125"/>
          </a:xfrm>
          <a:custGeom>
            <a:avLst/>
            <a:gdLst>
              <a:gd name="connsiteX0" fmla="*/ 358775 w 371475"/>
              <a:gd name="connsiteY0" fmla="*/ 12700 h 365125"/>
              <a:gd name="connsiteX1" fmla="*/ 12700 w 371475"/>
              <a:gd name="connsiteY1" fmla="*/ 352425 h 365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71475" h="365125">
                <a:moveTo>
                  <a:pt x="358775" y="12700"/>
                </a:moveTo>
                <a:lnTo>
                  <a:pt x="12700" y="35242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71750" y="1744726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7916"/>
                  <a:pt x="308355" y="12700"/>
                  <a:pt x="203200" y="12700"/>
                </a:cubicBezTo>
                <a:cubicBezTo>
                  <a:pt x="98044" y="12700"/>
                  <a:pt x="12700" y="97916"/>
                  <a:pt x="12700" y="203200"/>
                </a:cubicBezTo>
                <a:cubicBezTo>
                  <a:pt x="12700" y="308355"/>
                  <a:pt x="98044" y="393700"/>
                  <a:pt x="203200" y="393700"/>
                </a:cubicBezTo>
                <a:cubicBezTo>
                  <a:pt x="308355" y="393700"/>
                  <a:pt x="393700" y="308355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52751" y="1439925"/>
            <a:ext cx="327025" cy="327025"/>
          </a:xfrm>
          <a:custGeom>
            <a:avLst/>
            <a:gdLst>
              <a:gd name="connsiteX0" fmla="*/ 12700 w 327025"/>
              <a:gd name="connsiteY0" fmla="*/ 12700 h 327025"/>
              <a:gd name="connsiteX1" fmla="*/ 314325 w 327025"/>
              <a:gd name="connsiteY1" fmla="*/ 314325 h 327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7025" h="327025">
                <a:moveTo>
                  <a:pt x="12700" y="12700"/>
                </a:moveTo>
                <a:lnTo>
                  <a:pt x="314325" y="314325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09750" y="2354326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7916"/>
                  <a:pt x="308355" y="12700"/>
                  <a:pt x="203200" y="12700"/>
                </a:cubicBezTo>
                <a:cubicBezTo>
                  <a:pt x="98044" y="12700"/>
                  <a:pt x="12700" y="97916"/>
                  <a:pt x="12700" y="203200"/>
                </a:cubicBezTo>
                <a:cubicBezTo>
                  <a:pt x="12700" y="308355"/>
                  <a:pt x="98044" y="393700"/>
                  <a:pt x="203200" y="393700"/>
                </a:cubicBezTo>
                <a:cubicBezTo>
                  <a:pt x="308355" y="393700"/>
                  <a:pt x="393700" y="308355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73301" y="2090673"/>
            <a:ext cx="255524" cy="292100"/>
          </a:xfrm>
          <a:custGeom>
            <a:avLst/>
            <a:gdLst>
              <a:gd name="connsiteX0" fmla="*/ 12700 w 255524"/>
              <a:gd name="connsiteY0" fmla="*/ 12700 h 292100"/>
              <a:gd name="connsiteX1" fmla="*/ 242823 w 255524"/>
              <a:gd name="connsiteY1" fmla="*/ 279400 h 292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5524" h="292100">
                <a:moveTo>
                  <a:pt x="12700" y="12700"/>
                </a:moveTo>
                <a:lnTo>
                  <a:pt x="242823" y="2794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79650" y="2367026"/>
            <a:ext cx="381000" cy="381000"/>
          </a:xfrm>
          <a:custGeom>
            <a:avLst/>
            <a:gdLst>
              <a:gd name="connsiteX0" fmla="*/ 381000 w 381000"/>
              <a:gd name="connsiteY0" fmla="*/ 190500 h 381000"/>
              <a:gd name="connsiteX1" fmla="*/ 190500 w 381000"/>
              <a:gd name="connsiteY1" fmla="*/ 0 h 381000"/>
              <a:gd name="connsiteX2" fmla="*/ 0 w 381000"/>
              <a:gd name="connsiteY2" fmla="*/ 190500 h 381000"/>
              <a:gd name="connsiteX3" fmla="*/ 190500 w 381000"/>
              <a:gd name="connsiteY3" fmla="*/ 381000 h 381000"/>
              <a:gd name="connsiteX4" fmla="*/ 38100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381000" y="190500"/>
                </a:moveTo>
                <a:cubicBezTo>
                  <a:pt x="381000" y="85216"/>
                  <a:pt x="295655" y="0"/>
                  <a:pt x="190500" y="0"/>
                </a:cubicBezTo>
                <a:cubicBezTo>
                  <a:pt x="85344" y="0"/>
                  <a:pt x="0" y="85216"/>
                  <a:pt x="0" y="190500"/>
                </a:cubicBezTo>
                <a:cubicBezTo>
                  <a:pt x="0" y="295655"/>
                  <a:pt x="85344" y="381000"/>
                  <a:pt x="190500" y="381000"/>
                </a:cubicBezTo>
                <a:cubicBezTo>
                  <a:pt x="295655" y="381000"/>
                  <a:pt x="381000" y="295655"/>
                  <a:pt x="381000" y="190500"/>
                </a:cubicBezTo>
              </a:path>
            </a:pathLst>
          </a:custGeom>
          <a:solidFill>
            <a:srgbClr val="c0c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66950" y="2354326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7916"/>
                  <a:pt x="308355" y="12700"/>
                  <a:pt x="203200" y="12700"/>
                </a:cubicBezTo>
                <a:cubicBezTo>
                  <a:pt x="98044" y="12700"/>
                  <a:pt x="12700" y="97916"/>
                  <a:pt x="12700" y="203200"/>
                </a:cubicBezTo>
                <a:cubicBezTo>
                  <a:pt x="12700" y="308355"/>
                  <a:pt x="98044" y="393700"/>
                  <a:pt x="203200" y="393700"/>
                </a:cubicBezTo>
                <a:cubicBezTo>
                  <a:pt x="308355" y="393700"/>
                  <a:pt x="393700" y="308355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35301" y="2125726"/>
            <a:ext cx="177800" cy="292100"/>
          </a:xfrm>
          <a:custGeom>
            <a:avLst/>
            <a:gdLst>
              <a:gd name="connsiteX0" fmla="*/ 165100 w 177800"/>
              <a:gd name="connsiteY0" fmla="*/ 12700 h 292100"/>
              <a:gd name="connsiteX1" fmla="*/ 12700 w 177800"/>
              <a:gd name="connsiteY1" fmla="*/ 279400 h 292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7800" h="292100">
                <a:moveTo>
                  <a:pt x="165100" y="12700"/>
                </a:moveTo>
                <a:lnTo>
                  <a:pt x="12700" y="2794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2357501"/>
            <a:ext cx="381000" cy="381000"/>
          </a:xfrm>
          <a:custGeom>
            <a:avLst/>
            <a:gdLst>
              <a:gd name="connsiteX0" fmla="*/ 381000 w 381000"/>
              <a:gd name="connsiteY0" fmla="*/ 190500 h 381000"/>
              <a:gd name="connsiteX1" fmla="*/ 190500 w 381000"/>
              <a:gd name="connsiteY1" fmla="*/ 0 h 381000"/>
              <a:gd name="connsiteX2" fmla="*/ 0 w 381000"/>
              <a:gd name="connsiteY2" fmla="*/ 190500 h 381000"/>
              <a:gd name="connsiteX3" fmla="*/ 190500 w 381000"/>
              <a:gd name="connsiteY3" fmla="*/ 381000 h 381000"/>
              <a:gd name="connsiteX4" fmla="*/ 38100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381000" y="190500"/>
                </a:moveTo>
                <a:cubicBezTo>
                  <a:pt x="381000" y="85216"/>
                  <a:pt x="295655" y="0"/>
                  <a:pt x="190500" y="0"/>
                </a:cubicBezTo>
                <a:cubicBezTo>
                  <a:pt x="85344" y="0"/>
                  <a:pt x="0" y="85216"/>
                  <a:pt x="0" y="190500"/>
                </a:cubicBezTo>
                <a:cubicBezTo>
                  <a:pt x="0" y="295655"/>
                  <a:pt x="85344" y="381000"/>
                  <a:pt x="190500" y="381000"/>
                </a:cubicBezTo>
                <a:cubicBezTo>
                  <a:pt x="295655" y="381000"/>
                  <a:pt x="381000" y="295655"/>
                  <a:pt x="381000" y="1905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73300" y="2344801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7916"/>
                  <a:pt x="308355" y="12700"/>
                  <a:pt x="203200" y="12700"/>
                </a:cubicBezTo>
                <a:cubicBezTo>
                  <a:pt x="98044" y="12700"/>
                  <a:pt x="12700" y="97916"/>
                  <a:pt x="12700" y="203200"/>
                </a:cubicBezTo>
                <a:cubicBezTo>
                  <a:pt x="12700" y="308355"/>
                  <a:pt x="98044" y="393700"/>
                  <a:pt x="203200" y="393700"/>
                </a:cubicBezTo>
                <a:cubicBezTo>
                  <a:pt x="308355" y="393700"/>
                  <a:pt x="393700" y="308355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40201" y="3420998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8044"/>
                  <a:pt x="308355" y="12700"/>
                  <a:pt x="203200" y="12700"/>
                </a:cubicBezTo>
                <a:cubicBezTo>
                  <a:pt x="97916" y="12700"/>
                  <a:pt x="12700" y="98044"/>
                  <a:pt x="12700" y="203200"/>
                </a:cubicBezTo>
                <a:cubicBezTo>
                  <a:pt x="12700" y="308483"/>
                  <a:pt x="97916" y="393700"/>
                  <a:pt x="203200" y="393700"/>
                </a:cubicBezTo>
                <a:cubicBezTo>
                  <a:pt x="308355" y="393700"/>
                  <a:pt x="393700" y="308483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8401" y="3420998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8044"/>
                  <a:pt x="308355" y="12700"/>
                  <a:pt x="203200" y="12700"/>
                </a:cubicBezTo>
                <a:cubicBezTo>
                  <a:pt x="97916" y="12700"/>
                  <a:pt x="12700" y="98044"/>
                  <a:pt x="12700" y="203200"/>
                </a:cubicBezTo>
                <a:cubicBezTo>
                  <a:pt x="12700" y="308483"/>
                  <a:pt x="97916" y="393700"/>
                  <a:pt x="203200" y="393700"/>
                </a:cubicBezTo>
                <a:cubicBezTo>
                  <a:pt x="308355" y="393700"/>
                  <a:pt x="393700" y="308483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89391" y="3403348"/>
            <a:ext cx="431150" cy="446091"/>
          </a:xfrm>
          <a:custGeom>
            <a:avLst/>
            <a:gdLst>
              <a:gd name="connsiteX0" fmla="*/ 10534 w 431150"/>
              <a:gd name="connsiteY0" fmla="*/ 385470 h 446091"/>
              <a:gd name="connsiteX1" fmla="*/ 60511 w 431150"/>
              <a:gd name="connsiteY1" fmla="*/ 435556 h 446091"/>
              <a:gd name="connsiteX2" fmla="*/ 370649 w 431150"/>
              <a:gd name="connsiteY2" fmla="*/ 435556 h 446091"/>
              <a:gd name="connsiteX3" fmla="*/ 420615 w 431150"/>
              <a:gd name="connsiteY3" fmla="*/ 385470 h 446091"/>
              <a:gd name="connsiteX4" fmla="*/ 420615 w 431150"/>
              <a:gd name="connsiteY4" fmla="*/ 60734 h 446091"/>
              <a:gd name="connsiteX5" fmla="*/ 370649 w 431150"/>
              <a:gd name="connsiteY5" fmla="*/ 10534 h 446091"/>
              <a:gd name="connsiteX6" fmla="*/ 60511 w 431150"/>
              <a:gd name="connsiteY6" fmla="*/ 10534 h 446091"/>
              <a:gd name="connsiteX7" fmla="*/ 10534 w 431150"/>
              <a:gd name="connsiteY7" fmla="*/ 60734 h 446091"/>
              <a:gd name="connsiteX8" fmla="*/ 10534 w 431150"/>
              <a:gd name="connsiteY8" fmla="*/ 385470 h 4460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31150" h="446091">
                <a:moveTo>
                  <a:pt x="10534" y="385470"/>
                </a:moveTo>
                <a:cubicBezTo>
                  <a:pt x="10534" y="413195"/>
                  <a:pt x="32839" y="435556"/>
                  <a:pt x="60511" y="435556"/>
                </a:cubicBezTo>
                <a:lnTo>
                  <a:pt x="370649" y="435556"/>
                </a:lnTo>
                <a:cubicBezTo>
                  <a:pt x="398303" y="435556"/>
                  <a:pt x="420615" y="413195"/>
                  <a:pt x="420615" y="385470"/>
                </a:cubicBezTo>
                <a:lnTo>
                  <a:pt x="420615" y="60734"/>
                </a:lnTo>
                <a:cubicBezTo>
                  <a:pt x="420615" y="33005"/>
                  <a:pt x="398303" y="10534"/>
                  <a:pt x="370649" y="10534"/>
                </a:cubicBezTo>
                <a:lnTo>
                  <a:pt x="60511" y="10534"/>
                </a:lnTo>
                <a:cubicBezTo>
                  <a:pt x="32839" y="10534"/>
                  <a:pt x="10534" y="33005"/>
                  <a:pt x="10534" y="60734"/>
                </a:cubicBezTo>
                <a:lnTo>
                  <a:pt x="10534" y="38547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2357501"/>
            <a:ext cx="381000" cy="381000"/>
          </a:xfrm>
          <a:custGeom>
            <a:avLst/>
            <a:gdLst>
              <a:gd name="connsiteX0" fmla="*/ 381000 w 381000"/>
              <a:gd name="connsiteY0" fmla="*/ 190500 h 381000"/>
              <a:gd name="connsiteX1" fmla="*/ 190500 w 381000"/>
              <a:gd name="connsiteY1" fmla="*/ 0 h 381000"/>
              <a:gd name="connsiteX2" fmla="*/ 0 w 381000"/>
              <a:gd name="connsiteY2" fmla="*/ 190500 h 381000"/>
              <a:gd name="connsiteX3" fmla="*/ 190500 w 381000"/>
              <a:gd name="connsiteY3" fmla="*/ 381000 h 381000"/>
              <a:gd name="connsiteX4" fmla="*/ 38100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381000" y="190500"/>
                </a:moveTo>
                <a:cubicBezTo>
                  <a:pt x="381000" y="85216"/>
                  <a:pt x="295655" y="0"/>
                  <a:pt x="190500" y="0"/>
                </a:cubicBezTo>
                <a:cubicBezTo>
                  <a:pt x="85344" y="0"/>
                  <a:pt x="0" y="85216"/>
                  <a:pt x="0" y="190500"/>
                </a:cubicBezTo>
                <a:cubicBezTo>
                  <a:pt x="0" y="295655"/>
                  <a:pt x="85344" y="381000"/>
                  <a:pt x="190500" y="381000"/>
                </a:cubicBezTo>
                <a:cubicBezTo>
                  <a:pt x="295655" y="381000"/>
                  <a:pt x="381000" y="295655"/>
                  <a:pt x="381000" y="1905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73300" y="2344801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7916"/>
                  <a:pt x="308355" y="12700"/>
                  <a:pt x="203200" y="12700"/>
                </a:cubicBezTo>
                <a:cubicBezTo>
                  <a:pt x="98044" y="12700"/>
                  <a:pt x="12700" y="97916"/>
                  <a:pt x="12700" y="203200"/>
                </a:cubicBezTo>
                <a:cubicBezTo>
                  <a:pt x="12700" y="308355"/>
                  <a:pt x="98044" y="393700"/>
                  <a:pt x="203200" y="393700"/>
                </a:cubicBezTo>
                <a:cubicBezTo>
                  <a:pt x="308355" y="393700"/>
                  <a:pt x="393700" y="308355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40201" y="4182998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8044"/>
                  <a:pt x="308355" y="12700"/>
                  <a:pt x="203200" y="12700"/>
                </a:cubicBezTo>
                <a:cubicBezTo>
                  <a:pt x="97916" y="12700"/>
                  <a:pt x="12700" y="98044"/>
                  <a:pt x="12700" y="203200"/>
                </a:cubicBezTo>
                <a:cubicBezTo>
                  <a:pt x="12700" y="308483"/>
                  <a:pt x="97916" y="393700"/>
                  <a:pt x="203200" y="393700"/>
                </a:cubicBezTo>
                <a:cubicBezTo>
                  <a:pt x="308355" y="393700"/>
                  <a:pt x="393700" y="308483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8401" y="4182998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8044"/>
                  <a:pt x="308355" y="12700"/>
                  <a:pt x="203200" y="12700"/>
                </a:cubicBezTo>
                <a:cubicBezTo>
                  <a:pt x="97916" y="12700"/>
                  <a:pt x="12700" y="98044"/>
                  <a:pt x="12700" y="203200"/>
                </a:cubicBezTo>
                <a:cubicBezTo>
                  <a:pt x="12700" y="308483"/>
                  <a:pt x="97916" y="393700"/>
                  <a:pt x="203200" y="393700"/>
                </a:cubicBezTo>
                <a:cubicBezTo>
                  <a:pt x="308355" y="393700"/>
                  <a:pt x="393700" y="308483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71750" y="1762125"/>
            <a:ext cx="381000" cy="381000"/>
          </a:xfrm>
          <a:custGeom>
            <a:avLst/>
            <a:gdLst>
              <a:gd name="connsiteX0" fmla="*/ 381000 w 381000"/>
              <a:gd name="connsiteY0" fmla="*/ 190500 h 381000"/>
              <a:gd name="connsiteX1" fmla="*/ 190500 w 381000"/>
              <a:gd name="connsiteY1" fmla="*/ 0 h 381000"/>
              <a:gd name="connsiteX2" fmla="*/ 0 w 381000"/>
              <a:gd name="connsiteY2" fmla="*/ 190500 h 381000"/>
              <a:gd name="connsiteX3" fmla="*/ 190500 w 381000"/>
              <a:gd name="connsiteY3" fmla="*/ 381000 h 381000"/>
              <a:gd name="connsiteX4" fmla="*/ 38100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381000" y="190500"/>
                </a:moveTo>
                <a:cubicBezTo>
                  <a:pt x="381000" y="85344"/>
                  <a:pt x="295655" y="0"/>
                  <a:pt x="190500" y="0"/>
                </a:cubicBezTo>
                <a:cubicBezTo>
                  <a:pt x="85344" y="0"/>
                  <a:pt x="0" y="85344"/>
                  <a:pt x="0" y="190500"/>
                </a:cubicBezTo>
                <a:cubicBezTo>
                  <a:pt x="0" y="295655"/>
                  <a:pt x="85344" y="381000"/>
                  <a:pt x="190500" y="381000"/>
                </a:cubicBezTo>
                <a:cubicBezTo>
                  <a:pt x="295655" y="381000"/>
                  <a:pt x="381000" y="295655"/>
                  <a:pt x="381000" y="1905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59050" y="1749425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8044"/>
                  <a:pt x="308355" y="12700"/>
                  <a:pt x="203200" y="12700"/>
                </a:cubicBezTo>
                <a:cubicBezTo>
                  <a:pt x="98044" y="12700"/>
                  <a:pt x="12700" y="98044"/>
                  <a:pt x="12700" y="203200"/>
                </a:cubicBezTo>
                <a:cubicBezTo>
                  <a:pt x="12700" y="308355"/>
                  <a:pt x="98044" y="393700"/>
                  <a:pt x="203200" y="393700"/>
                </a:cubicBezTo>
                <a:cubicBezTo>
                  <a:pt x="308355" y="393700"/>
                  <a:pt x="393700" y="308355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6000" y="2357501"/>
            <a:ext cx="381000" cy="381000"/>
          </a:xfrm>
          <a:custGeom>
            <a:avLst/>
            <a:gdLst>
              <a:gd name="connsiteX0" fmla="*/ 381000 w 381000"/>
              <a:gd name="connsiteY0" fmla="*/ 190500 h 381000"/>
              <a:gd name="connsiteX1" fmla="*/ 190500 w 381000"/>
              <a:gd name="connsiteY1" fmla="*/ 0 h 381000"/>
              <a:gd name="connsiteX2" fmla="*/ 0 w 381000"/>
              <a:gd name="connsiteY2" fmla="*/ 190500 h 381000"/>
              <a:gd name="connsiteX3" fmla="*/ 190500 w 381000"/>
              <a:gd name="connsiteY3" fmla="*/ 381000 h 381000"/>
              <a:gd name="connsiteX4" fmla="*/ 38100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381000" y="190500"/>
                </a:moveTo>
                <a:cubicBezTo>
                  <a:pt x="381000" y="85216"/>
                  <a:pt x="295655" y="0"/>
                  <a:pt x="190500" y="0"/>
                </a:cubicBezTo>
                <a:cubicBezTo>
                  <a:pt x="85344" y="0"/>
                  <a:pt x="0" y="85216"/>
                  <a:pt x="0" y="190500"/>
                </a:cubicBezTo>
                <a:cubicBezTo>
                  <a:pt x="0" y="295655"/>
                  <a:pt x="85344" y="381000"/>
                  <a:pt x="190500" y="381000"/>
                </a:cubicBezTo>
                <a:cubicBezTo>
                  <a:pt x="295655" y="381000"/>
                  <a:pt x="381000" y="295655"/>
                  <a:pt x="381000" y="1905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73300" y="2344801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7916"/>
                  <a:pt x="308355" y="12700"/>
                  <a:pt x="203200" y="12700"/>
                </a:cubicBezTo>
                <a:cubicBezTo>
                  <a:pt x="98044" y="12700"/>
                  <a:pt x="12700" y="97916"/>
                  <a:pt x="12700" y="203200"/>
                </a:cubicBezTo>
                <a:cubicBezTo>
                  <a:pt x="12700" y="308355"/>
                  <a:pt x="98044" y="393700"/>
                  <a:pt x="203200" y="393700"/>
                </a:cubicBezTo>
                <a:cubicBezTo>
                  <a:pt x="308355" y="393700"/>
                  <a:pt x="393700" y="308355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88001" y="4182998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8044"/>
                  <a:pt x="308355" y="12700"/>
                  <a:pt x="203200" y="12700"/>
                </a:cubicBezTo>
                <a:cubicBezTo>
                  <a:pt x="97916" y="12700"/>
                  <a:pt x="12700" y="98044"/>
                  <a:pt x="12700" y="203200"/>
                </a:cubicBezTo>
                <a:cubicBezTo>
                  <a:pt x="12700" y="308483"/>
                  <a:pt x="97916" y="393700"/>
                  <a:pt x="203200" y="393700"/>
                </a:cubicBezTo>
                <a:cubicBezTo>
                  <a:pt x="308355" y="393700"/>
                  <a:pt x="393700" y="308483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26201" y="4182998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8044"/>
                  <a:pt x="308355" y="12700"/>
                  <a:pt x="203200" y="12700"/>
                </a:cubicBezTo>
                <a:cubicBezTo>
                  <a:pt x="97916" y="12700"/>
                  <a:pt x="12700" y="98044"/>
                  <a:pt x="12700" y="203200"/>
                </a:cubicBezTo>
                <a:cubicBezTo>
                  <a:pt x="12700" y="308483"/>
                  <a:pt x="97916" y="393700"/>
                  <a:pt x="203200" y="393700"/>
                </a:cubicBezTo>
                <a:cubicBezTo>
                  <a:pt x="308355" y="393700"/>
                  <a:pt x="393700" y="308483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37190" y="4165348"/>
            <a:ext cx="431150" cy="446091"/>
          </a:xfrm>
          <a:custGeom>
            <a:avLst/>
            <a:gdLst>
              <a:gd name="connsiteX0" fmla="*/ 10535 w 431150"/>
              <a:gd name="connsiteY0" fmla="*/ 385470 h 446091"/>
              <a:gd name="connsiteX1" fmla="*/ 60512 w 431150"/>
              <a:gd name="connsiteY1" fmla="*/ 435556 h 446091"/>
              <a:gd name="connsiteX2" fmla="*/ 370649 w 431150"/>
              <a:gd name="connsiteY2" fmla="*/ 435556 h 446091"/>
              <a:gd name="connsiteX3" fmla="*/ 420616 w 431150"/>
              <a:gd name="connsiteY3" fmla="*/ 385470 h 446091"/>
              <a:gd name="connsiteX4" fmla="*/ 420616 w 431150"/>
              <a:gd name="connsiteY4" fmla="*/ 60734 h 446091"/>
              <a:gd name="connsiteX5" fmla="*/ 370649 w 431150"/>
              <a:gd name="connsiteY5" fmla="*/ 10534 h 446091"/>
              <a:gd name="connsiteX6" fmla="*/ 60512 w 431150"/>
              <a:gd name="connsiteY6" fmla="*/ 10534 h 446091"/>
              <a:gd name="connsiteX7" fmla="*/ 10535 w 431150"/>
              <a:gd name="connsiteY7" fmla="*/ 60734 h 446091"/>
              <a:gd name="connsiteX8" fmla="*/ 10535 w 431150"/>
              <a:gd name="connsiteY8" fmla="*/ 385470 h 4460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31150" h="446091">
                <a:moveTo>
                  <a:pt x="10535" y="385470"/>
                </a:moveTo>
                <a:cubicBezTo>
                  <a:pt x="10535" y="413195"/>
                  <a:pt x="32839" y="435556"/>
                  <a:pt x="60512" y="435556"/>
                </a:cubicBezTo>
                <a:lnTo>
                  <a:pt x="370649" y="435556"/>
                </a:lnTo>
                <a:cubicBezTo>
                  <a:pt x="398304" y="435556"/>
                  <a:pt x="420616" y="413195"/>
                  <a:pt x="420616" y="385470"/>
                </a:cubicBezTo>
                <a:lnTo>
                  <a:pt x="420616" y="60734"/>
                </a:lnTo>
                <a:cubicBezTo>
                  <a:pt x="420616" y="33005"/>
                  <a:pt x="398304" y="10534"/>
                  <a:pt x="370649" y="10534"/>
                </a:cubicBezTo>
                <a:lnTo>
                  <a:pt x="60512" y="10534"/>
                </a:lnTo>
                <a:cubicBezTo>
                  <a:pt x="32839" y="10534"/>
                  <a:pt x="10535" y="33005"/>
                  <a:pt x="10535" y="60734"/>
                </a:cubicBezTo>
                <a:lnTo>
                  <a:pt x="10535" y="38547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40201" y="5021198"/>
            <a:ext cx="406400" cy="406527"/>
          </a:xfrm>
          <a:custGeom>
            <a:avLst/>
            <a:gdLst>
              <a:gd name="connsiteX0" fmla="*/ 393700 w 406400"/>
              <a:gd name="connsiteY0" fmla="*/ 203200 h 406527"/>
              <a:gd name="connsiteX1" fmla="*/ 203200 w 406400"/>
              <a:gd name="connsiteY1" fmla="*/ 12700 h 406527"/>
              <a:gd name="connsiteX2" fmla="*/ 12700 w 406400"/>
              <a:gd name="connsiteY2" fmla="*/ 203200 h 406527"/>
              <a:gd name="connsiteX3" fmla="*/ 203200 w 406400"/>
              <a:gd name="connsiteY3" fmla="*/ 393827 h 406527"/>
              <a:gd name="connsiteX4" fmla="*/ 393700 w 406400"/>
              <a:gd name="connsiteY4" fmla="*/ 203200 h 406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527">
                <a:moveTo>
                  <a:pt x="393700" y="203200"/>
                </a:moveTo>
                <a:cubicBezTo>
                  <a:pt x="393700" y="98044"/>
                  <a:pt x="308355" y="12700"/>
                  <a:pt x="203200" y="12700"/>
                </a:cubicBezTo>
                <a:cubicBezTo>
                  <a:pt x="97916" y="12700"/>
                  <a:pt x="12700" y="98044"/>
                  <a:pt x="12700" y="203200"/>
                </a:cubicBezTo>
                <a:cubicBezTo>
                  <a:pt x="12700" y="308483"/>
                  <a:pt x="97916" y="393827"/>
                  <a:pt x="203200" y="393827"/>
                </a:cubicBezTo>
                <a:cubicBezTo>
                  <a:pt x="308355" y="393827"/>
                  <a:pt x="393700" y="308483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8401" y="5021198"/>
            <a:ext cx="406400" cy="406527"/>
          </a:xfrm>
          <a:custGeom>
            <a:avLst/>
            <a:gdLst>
              <a:gd name="connsiteX0" fmla="*/ 393700 w 406400"/>
              <a:gd name="connsiteY0" fmla="*/ 203200 h 406527"/>
              <a:gd name="connsiteX1" fmla="*/ 203200 w 406400"/>
              <a:gd name="connsiteY1" fmla="*/ 12700 h 406527"/>
              <a:gd name="connsiteX2" fmla="*/ 12700 w 406400"/>
              <a:gd name="connsiteY2" fmla="*/ 203200 h 406527"/>
              <a:gd name="connsiteX3" fmla="*/ 203200 w 406400"/>
              <a:gd name="connsiteY3" fmla="*/ 393827 h 406527"/>
              <a:gd name="connsiteX4" fmla="*/ 393700 w 406400"/>
              <a:gd name="connsiteY4" fmla="*/ 203200 h 406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527">
                <a:moveTo>
                  <a:pt x="393700" y="203200"/>
                </a:moveTo>
                <a:cubicBezTo>
                  <a:pt x="393700" y="98044"/>
                  <a:pt x="308355" y="12700"/>
                  <a:pt x="203200" y="12700"/>
                </a:cubicBezTo>
                <a:cubicBezTo>
                  <a:pt x="97916" y="12700"/>
                  <a:pt x="12700" y="98044"/>
                  <a:pt x="12700" y="203200"/>
                </a:cubicBezTo>
                <a:cubicBezTo>
                  <a:pt x="12700" y="308483"/>
                  <a:pt x="97916" y="393827"/>
                  <a:pt x="203200" y="393827"/>
                </a:cubicBezTo>
                <a:cubicBezTo>
                  <a:pt x="308355" y="393827"/>
                  <a:pt x="393700" y="308483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71750" y="1762125"/>
            <a:ext cx="381000" cy="381000"/>
          </a:xfrm>
          <a:custGeom>
            <a:avLst/>
            <a:gdLst>
              <a:gd name="connsiteX0" fmla="*/ 381000 w 381000"/>
              <a:gd name="connsiteY0" fmla="*/ 190500 h 381000"/>
              <a:gd name="connsiteX1" fmla="*/ 190500 w 381000"/>
              <a:gd name="connsiteY1" fmla="*/ 0 h 381000"/>
              <a:gd name="connsiteX2" fmla="*/ 0 w 381000"/>
              <a:gd name="connsiteY2" fmla="*/ 190500 h 381000"/>
              <a:gd name="connsiteX3" fmla="*/ 190500 w 381000"/>
              <a:gd name="connsiteY3" fmla="*/ 381000 h 381000"/>
              <a:gd name="connsiteX4" fmla="*/ 38100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381000" y="190500"/>
                </a:moveTo>
                <a:cubicBezTo>
                  <a:pt x="381000" y="85344"/>
                  <a:pt x="295655" y="0"/>
                  <a:pt x="190500" y="0"/>
                </a:cubicBezTo>
                <a:cubicBezTo>
                  <a:pt x="85344" y="0"/>
                  <a:pt x="0" y="85344"/>
                  <a:pt x="0" y="190500"/>
                </a:cubicBezTo>
                <a:cubicBezTo>
                  <a:pt x="0" y="295655"/>
                  <a:pt x="85344" y="381000"/>
                  <a:pt x="190500" y="381000"/>
                </a:cubicBezTo>
                <a:cubicBezTo>
                  <a:pt x="295655" y="381000"/>
                  <a:pt x="381000" y="295655"/>
                  <a:pt x="381000" y="1905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59050" y="1749425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8044"/>
                  <a:pt x="308355" y="12700"/>
                  <a:pt x="203200" y="12700"/>
                </a:cubicBezTo>
                <a:cubicBezTo>
                  <a:pt x="98044" y="12700"/>
                  <a:pt x="12700" y="98044"/>
                  <a:pt x="12700" y="203200"/>
                </a:cubicBezTo>
                <a:cubicBezTo>
                  <a:pt x="12700" y="308355"/>
                  <a:pt x="98044" y="393700"/>
                  <a:pt x="203200" y="393700"/>
                </a:cubicBezTo>
                <a:cubicBezTo>
                  <a:pt x="308355" y="393700"/>
                  <a:pt x="393700" y="308355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88001" y="5021198"/>
            <a:ext cx="406400" cy="406527"/>
          </a:xfrm>
          <a:custGeom>
            <a:avLst/>
            <a:gdLst>
              <a:gd name="connsiteX0" fmla="*/ 393700 w 406400"/>
              <a:gd name="connsiteY0" fmla="*/ 203200 h 406527"/>
              <a:gd name="connsiteX1" fmla="*/ 203200 w 406400"/>
              <a:gd name="connsiteY1" fmla="*/ 12700 h 406527"/>
              <a:gd name="connsiteX2" fmla="*/ 12700 w 406400"/>
              <a:gd name="connsiteY2" fmla="*/ 203200 h 406527"/>
              <a:gd name="connsiteX3" fmla="*/ 203200 w 406400"/>
              <a:gd name="connsiteY3" fmla="*/ 393827 h 406527"/>
              <a:gd name="connsiteX4" fmla="*/ 393700 w 406400"/>
              <a:gd name="connsiteY4" fmla="*/ 203200 h 406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527">
                <a:moveTo>
                  <a:pt x="393700" y="203200"/>
                </a:moveTo>
                <a:cubicBezTo>
                  <a:pt x="393700" y="98044"/>
                  <a:pt x="308355" y="12700"/>
                  <a:pt x="203200" y="12700"/>
                </a:cubicBezTo>
                <a:cubicBezTo>
                  <a:pt x="97916" y="12700"/>
                  <a:pt x="12700" y="98044"/>
                  <a:pt x="12700" y="203200"/>
                </a:cubicBezTo>
                <a:cubicBezTo>
                  <a:pt x="12700" y="308483"/>
                  <a:pt x="97916" y="393827"/>
                  <a:pt x="203200" y="393827"/>
                </a:cubicBezTo>
                <a:cubicBezTo>
                  <a:pt x="308355" y="393827"/>
                  <a:pt x="393700" y="308483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26201" y="5021198"/>
            <a:ext cx="406400" cy="406527"/>
          </a:xfrm>
          <a:custGeom>
            <a:avLst/>
            <a:gdLst>
              <a:gd name="connsiteX0" fmla="*/ 393700 w 406400"/>
              <a:gd name="connsiteY0" fmla="*/ 203200 h 406527"/>
              <a:gd name="connsiteX1" fmla="*/ 203200 w 406400"/>
              <a:gd name="connsiteY1" fmla="*/ 12700 h 406527"/>
              <a:gd name="connsiteX2" fmla="*/ 12700 w 406400"/>
              <a:gd name="connsiteY2" fmla="*/ 203200 h 406527"/>
              <a:gd name="connsiteX3" fmla="*/ 203200 w 406400"/>
              <a:gd name="connsiteY3" fmla="*/ 393827 h 406527"/>
              <a:gd name="connsiteX4" fmla="*/ 393700 w 406400"/>
              <a:gd name="connsiteY4" fmla="*/ 203200 h 406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527">
                <a:moveTo>
                  <a:pt x="393700" y="203200"/>
                </a:moveTo>
                <a:cubicBezTo>
                  <a:pt x="393700" y="98044"/>
                  <a:pt x="308355" y="12700"/>
                  <a:pt x="203200" y="12700"/>
                </a:cubicBezTo>
                <a:cubicBezTo>
                  <a:pt x="97916" y="12700"/>
                  <a:pt x="12700" y="98044"/>
                  <a:pt x="12700" y="203200"/>
                </a:cubicBezTo>
                <a:cubicBezTo>
                  <a:pt x="12700" y="308483"/>
                  <a:pt x="97916" y="393827"/>
                  <a:pt x="203200" y="393827"/>
                </a:cubicBezTo>
                <a:cubicBezTo>
                  <a:pt x="308355" y="393827"/>
                  <a:pt x="393700" y="308483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43125" y="1143000"/>
            <a:ext cx="381000" cy="381000"/>
          </a:xfrm>
          <a:custGeom>
            <a:avLst/>
            <a:gdLst>
              <a:gd name="connsiteX0" fmla="*/ 381000 w 381000"/>
              <a:gd name="connsiteY0" fmla="*/ 190500 h 381000"/>
              <a:gd name="connsiteX1" fmla="*/ 190500 w 381000"/>
              <a:gd name="connsiteY1" fmla="*/ 0 h 381000"/>
              <a:gd name="connsiteX2" fmla="*/ 0 w 381000"/>
              <a:gd name="connsiteY2" fmla="*/ 190500 h 381000"/>
              <a:gd name="connsiteX3" fmla="*/ 190500 w 381000"/>
              <a:gd name="connsiteY3" fmla="*/ 381000 h 381000"/>
              <a:gd name="connsiteX4" fmla="*/ 38100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381000" y="190500"/>
                </a:moveTo>
                <a:cubicBezTo>
                  <a:pt x="381000" y="85344"/>
                  <a:pt x="295655" y="0"/>
                  <a:pt x="190500" y="0"/>
                </a:cubicBezTo>
                <a:cubicBezTo>
                  <a:pt x="85344" y="0"/>
                  <a:pt x="0" y="85344"/>
                  <a:pt x="0" y="190500"/>
                </a:cubicBezTo>
                <a:cubicBezTo>
                  <a:pt x="0" y="295655"/>
                  <a:pt x="85344" y="381000"/>
                  <a:pt x="190500" y="381000"/>
                </a:cubicBezTo>
                <a:cubicBezTo>
                  <a:pt x="295655" y="381000"/>
                  <a:pt x="381000" y="295655"/>
                  <a:pt x="381000" y="1905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30425" y="1130300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8044"/>
                  <a:pt x="308355" y="12700"/>
                  <a:pt x="203200" y="12700"/>
                </a:cubicBezTo>
                <a:cubicBezTo>
                  <a:pt x="98044" y="12700"/>
                  <a:pt x="12700" y="98044"/>
                  <a:pt x="12700" y="203200"/>
                </a:cubicBezTo>
                <a:cubicBezTo>
                  <a:pt x="12700" y="308355"/>
                  <a:pt x="98044" y="393700"/>
                  <a:pt x="203200" y="393700"/>
                </a:cubicBezTo>
                <a:cubicBezTo>
                  <a:pt x="308355" y="393700"/>
                  <a:pt x="393700" y="308355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71750" y="1762125"/>
            <a:ext cx="381000" cy="381000"/>
          </a:xfrm>
          <a:custGeom>
            <a:avLst/>
            <a:gdLst>
              <a:gd name="connsiteX0" fmla="*/ 381000 w 381000"/>
              <a:gd name="connsiteY0" fmla="*/ 190500 h 381000"/>
              <a:gd name="connsiteX1" fmla="*/ 190500 w 381000"/>
              <a:gd name="connsiteY1" fmla="*/ 0 h 381000"/>
              <a:gd name="connsiteX2" fmla="*/ 0 w 381000"/>
              <a:gd name="connsiteY2" fmla="*/ 190500 h 381000"/>
              <a:gd name="connsiteX3" fmla="*/ 190500 w 381000"/>
              <a:gd name="connsiteY3" fmla="*/ 381000 h 381000"/>
              <a:gd name="connsiteX4" fmla="*/ 381000 w 381000"/>
              <a:gd name="connsiteY4" fmla="*/ 1905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381000" y="190500"/>
                </a:moveTo>
                <a:cubicBezTo>
                  <a:pt x="381000" y="85344"/>
                  <a:pt x="295655" y="0"/>
                  <a:pt x="190500" y="0"/>
                </a:cubicBezTo>
                <a:cubicBezTo>
                  <a:pt x="85344" y="0"/>
                  <a:pt x="0" y="85344"/>
                  <a:pt x="0" y="190500"/>
                </a:cubicBezTo>
                <a:cubicBezTo>
                  <a:pt x="0" y="295655"/>
                  <a:pt x="85344" y="381000"/>
                  <a:pt x="190500" y="381000"/>
                </a:cubicBezTo>
                <a:cubicBezTo>
                  <a:pt x="295655" y="381000"/>
                  <a:pt x="381000" y="295655"/>
                  <a:pt x="381000" y="1905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59050" y="1749425"/>
            <a:ext cx="406400" cy="406400"/>
          </a:xfrm>
          <a:custGeom>
            <a:avLst/>
            <a:gdLst>
              <a:gd name="connsiteX0" fmla="*/ 393700 w 406400"/>
              <a:gd name="connsiteY0" fmla="*/ 203200 h 406400"/>
              <a:gd name="connsiteX1" fmla="*/ 203200 w 406400"/>
              <a:gd name="connsiteY1" fmla="*/ 12700 h 406400"/>
              <a:gd name="connsiteX2" fmla="*/ 12700 w 406400"/>
              <a:gd name="connsiteY2" fmla="*/ 203200 h 406400"/>
              <a:gd name="connsiteX3" fmla="*/ 203200 w 406400"/>
              <a:gd name="connsiteY3" fmla="*/ 393700 h 406400"/>
              <a:gd name="connsiteX4" fmla="*/ 393700 w 406400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06400">
                <a:moveTo>
                  <a:pt x="393700" y="203200"/>
                </a:moveTo>
                <a:cubicBezTo>
                  <a:pt x="393700" y="98044"/>
                  <a:pt x="308355" y="12700"/>
                  <a:pt x="203200" y="12700"/>
                </a:cubicBezTo>
                <a:cubicBezTo>
                  <a:pt x="98044" y="12700"/>
                  <a:pt x="12700" y="98044"/>
                  <a:pt x="12700" y="203200"/>
                </a:cubicBezTo>
                <a:cubicBezTo>
                  <a:pt x="12700" y="308355"/>
                  <a:pt x="98044" y="393700"/>
                  <a:pt x="203200" y="393700"/>
                </a:cubicBezTo>
                <a:cubicBezTo>
                  <a:pt x="308355" y="393700"/>
                  <a:pt x="393700" y="308355"/>
                  <a:pt x="39370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75566" y="4984498"/>
            <a:ext cx="431150" cy="446091"/>
          </a:xfrm>
          <a:custGeom>
            <a:avLst/>
            <a:gdLst>
              <a:gd name="connsiteX0" fmla="*/ 10535 w 431150"/>
              <a:gd name="connsiteY0" fmla="*/ 385470 h 446091"/>
              <a:gd name="connsiteX1" fmla="*/ 60512 w 431150"/>
              <a:gd name="connsiteY1" fmla="*/ 435556 h 446091"/>
              <a:gd name="connsiteX2" fmla="*/ 370649 w 431150"/>
              <a:gd name="connsiteY2" fmla="*/ 435556 h 446091"/>
              <a:gd name="connsiteX3" fmla="*/ 420616 w 431150"/>
              <a:gd name="connsiteY3" fmla="*/ 385470 h 446091"/>
              <a:gd name="connsiteX4" fmla="*/ 420616 w 431150"/>
              <a:gd name="connsiteY4" fmla="*/ 60734 h 446091"/>
              <a:gd name="connsiteX5" fmla="*/ 370649 w 431150"/>
              <a:gd name="connsiteY5" fmla="*/ 10534 h 446091"/>
              <a:gd name="connsiteX6" fmla="*/ 60512 w 431150"/>
              <a:gd name="connsiteY6" fmla="*/ 10534 h 446091"/>
              <a:gd name="connsiteX7" fmla="*/ 10535 w 431150"/>
              <a:gd name="connsiteY7" fmla="*/ 60734 h 446091"/>
              <a:gd name="connsiteX8" fmla="*/ 10535 w 431150"/>
              <a:gd name="connsiteY8" fmla="*/ 385470 h 4460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431150" h="446091">
                <a:moveTo>
                  <a:pt x="10535" y="385470"/>
                </a:moveTo>
                <a:cubicBezTo>
                  <a:pt x="10535" y="413195"/>
                  <a:pt x="32839" y="435556"/>
                  <a:pt x="60512" y="435556"/>
                </a:cubicBezTo>
                <a:lnTo>
                  <a:pt x="370649" y="435556"/>
                </a:lnTo>
                <a:cubicBezTo>
                  <a:pt x="398304" y="435556"/>
                  <a:pt x="420616" y="413195"/>
                  <a:pt x="420616" y="385470"/>
                </a:cubicBezTo>
                <a:lnTo>
                  <a:pt x="420616" y="60734"/>
                </a:lnTo>
                <a:cubicBezTo>
                  <a:pt x="420616" y="33005"/>
                  <a:pt x="398304" y="10534"/>
                  <a:pt x="370649" y="10534"/>
                </a:cubicBezTo>
                <a:lnTo>
                  <a:pt x="60512" y="10534"/>
                </a:lnTo>
                <a:cubicBezTo>
                  <a:pt x="32839" y="10534"/>
                  <a:pt x="10535" y="33005"/>
                  <a:pt x="10535" y="60734"/>
                </a:cubicBezTo>
                <a:lnTo>
                  <a:pt x="10535" y="38547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59550" y="5035550"/>
            <a:ext cx="394462" cy="406400"/>
          </a:xfrm>
          <a:custGeom>
            <a:avLst/>
            <a:gdLst>
              <a:gd name="connsiteX0" fmla="*/ 381761 w 394462"/>
              <a:gd name="connsiteY0" fmla="*/ 203200 h 406400"/>
              <a:gd name="connsiteX1" fmla="*/ 197231 w 394462"/>
              <a:gd name="connsiteY1" fmla="*/ 12700 h 406400"/>
              <a:gd name="connsiteX2" fmla="*/ 12700 w 394462"/>
              <a:gd name="connsiteY2" fmla="*/ 203200 h 406400"/>
              <a:gd name="connsiteX3" fmla="*/ 197231 w 394462"/>
              <a:gd name="connsiteY3" fmla="*/ 393700 h 406400"/>
              <a:gd name="connsiteX4" fmla="*/ 381761 w 394462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4462" h="406400">
                <a:moveTo>
                  <a:pt x="381761" y="203200"/>
                </a:moveTo>
                <a:cubicBezTo>
                  <a:pt x="381761" y="98044"/>
                  <a:pt x="299211" y="12700"/>
                  <a:pt x="197231" y="12700"/>
                </a:cubicBezTo>
                <a:cubicBezTo>
                  <a:pt x="95377" y="12700"/>
                  <a:pt x="12700" y="98044"/>
                  <a:pt x="12700" y="203200"/>
                </a:cubicBezTo>
                <a:cubicBezTo>
                  <a:pt x="12700" y="308355"/>
                  <a:pt x="95377" y="393700"/>
                  <a:pt x="197231" y="393700"/>
                </a:cubicBezTo>
                <a:cubicBezTo>
                  <a:pt x="299211" y="393700"/>
                  <a:pt x="381761" y="308355"/>
                  <a:pt x="381761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8100" y="3200400"/>
            <a:ext cx="457200" cy="698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65900" y="3962400"/>
            <a:ext cx="457200" cy="698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05800" y="4787900"/>
            <a:ext cx="457200" cy="698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104900" y="1828800"/>
            <a:ext cx="7239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[2]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76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[4]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3543300"/>
            <a:ext cx="2552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new_item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08400" y="3543300"/>
            <a:ext cx="1079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4305300"/>
            <a:ext cx="2552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new_item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08400" y="4305300"/>
            <a:ext cx="1079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66900" y="1828800"/>
            <a:ext cx="10033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[3]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810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810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[5]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[6]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49500" y="24638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56200" y="4305300"/>
            <a:ext cx="1079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44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5143500"/>
            <a:ext cx="2552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new_item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08400" y="5143500"/>
            <a:ext cx="1079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58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31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56200" y="5143500"/>
            <a:ext cx="1079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58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44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97100" y="12446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58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28900" y="1866900"/>
            <a:ext cx="254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58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546100"/>
            <a:ext cx="3810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206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66800" y="660400"/>
            <a:ext cx="18288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723900" algn="l"/>
              </a:tabLst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最大堆的插入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23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29400" y="5156200"/>
            <a:ext cx="1562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MaxData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