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	<Relationship Id="rId3" Type="http://schemas.openxmlformats.org/officeDocument/2006/relationships/image" Target="../media/image2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55600"/>
            <a:ext cx="9118600" cy="6845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400" y="355600"/>
            <a:ext cx="9118600" cy="6845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245600" y="68961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1981200"/>
            <a:ext cx="7569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900"/>
              </a:lnSpc>
              <a:tabLst>
							</a:tabLst>
            </a:pPr>
            <a:r>
              <a:rPr lang="en-US" altLang="zh-CN" sz="9936" b="1" dirty="0" smtClean="0">
                <a:solidFill>
                  <a:srgbClr val="ff0000"/>
                </a:solidFill>
                <a:latin typeface="黑体" pitchFamily="18" charset="0"/>
                <a:cs typeface="黑体" pitchFamily="18" charset="0"/>
              </a:rPr>
              <a:t>人力资源管理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84300" y="4330700"/>
            <a:ext cx="77978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49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altLang="zh-CN" sz="496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Resource</a:t>
            </a:r>
            <a:r>
              <a:rPr lang="en-US" altLang="zh-CN" sz="496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68300"/>
            <a:ext cx="9118600" cy="683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245600" y="68961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1498600"/>
            <a:ext cx="72390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4391" b="1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人</a:t>
            </a:r>
            <a:r>
              <a:rPr lang="en-US" altLang="zh-CN" sz="4391" b="1" dirty="0" smtClean="0">
                <a:solidFill>
                  <a:srgbClr val="333399"/>
                </a:solidFill>
                <a:latin typeface="黑体" pitchFamily="18" charset="0"/>
                <a:cs typeface="黑体" pitchFamily="18" charset="0"/>
              </a:rPr>
              <a:t>力资源管理课堂上学什么？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36900" y="2730500"/>
            <a:ext cx="177800" cy="2552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907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7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7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7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�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07" dirty="0" smtClean="0">
                <a:solidFill>
                  <a:srgbClr val="3333cc"/>
                </a:solidFill>
                <a:latin typeface="Wingdings" pitchFamily="18" charset="0"/>
                <a:cs typeface="Wingdings" pitchFamily="18" charset="0"/>
              </a:rPr>
              <a:t>�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578100"/>
            <a:ext cx="4419600" cy="271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31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成功管理者的管理经验？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1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聪明脑袋的管理思想？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1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每人都知道的常识？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1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教条化的说教？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							</a:tabLst>
            </a:pPr>
            <a:r>
              <a:rPr lang="en-US" altLang="zh-CN" sz="3168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科学？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68300"/>
            <a:ext cx="9118600" cy="683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9245600" y="6896100"/>
            <a:ext cx="889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403" dirty="0" smtClean="0">
                <a:solidFill>
                  <a:srgbClr val="000000"/>
                </a:solidFill>
                <a:latin typeface="Tahoma" pitchFamily="18" charset="0"/>
                <a:cs typeface="Tahoma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1498600"/>
            <a:ext cx="6134100" cy="57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500"/>
              </a:lnSpc>
              <a:tabLst>
							</a:tabLst>
            </a:pPr>
            <a:r>
              <a:rPr lang="en-US" altLang="zh-CN" sz="4391" b="1" dirty="0" smtClean="0">
                <a:solidFill>
                  <a:srgbClr val="333399"/>
                </a:solidFill>
                <a:latin typeface="楷体_GB2312" pitchFamily="18" charset="0"/>
                <a:cs typeface="楷体_GB2312" pitchFamily="18" charset="0"/>
              </a:rPr>
              <a:t>知</a:t>
            </a:r>
            <a:r>
              <a:rPr lang="en-US" altLang="zh-CN" sz="4391" b="1" dirty="0" smtClean="0">
                <a:solidFill>
                  <a:srgbClr val="333399"/>
                </a:solidFill>
                <a:latin typeface="楷体_GB2312" pitchFamily="18" charset="0"/>
                <a:cs typeface="楷体_GB2312" pitchFamily="18" charset="0"/>
              </a:rPr>
              <a:t>识的来源与课程的内容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33500" y="6451600"/>
            <a:ext cx="151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9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神的启示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4559300"/>
            <a:ext cx="189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9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亲身经验</a:t>
            </a:r>
            <a:r>
              <a:rPr lang="en-US" altLang="zh-CN" sz="298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32500" y="3644900"/>
            <a:ext cx="189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9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思辩成果</a:t>
            </a:r>
            <a:r>
              <a:rPr lang="en-US" altLang="zh-CN" sz="298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56500" y="2667000"/>
            <a:ext cx="189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9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科学研究</a:t>
            </a:r>
            <a:r>
              <a:rPr lang="en-US" altLang="zh-CN" sz="298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★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57500" y="5473700"/>
            <a:ext cx="1511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98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圣贤教诲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22915" y="1803145"/>
            <a:ext cx="579373" cy="577850"/>
          </a:xfrm>
          <a:custGeom>
            <a:avLst/>
            <a:gdLst>
              <a:gd name="connsiteX0" fmla="*/ 289305 w 579373"/>
              <a:gd name="connsiteY0" fmla="*/ 12700 h 577850"/>
              <a:gd name="connsiteX1" fmla="*/ 12700 w 579373"/>
              <a:gd name="connsiteY1" fmla="*/ 288544 h 577850"/>
              <a:gd name="connsiteX2" fmla="*/ 289305 w 579373"/>
              <a:gd name="connsiteY2" fmla="*/ 565150 h 577850"/>
              <a:gd name="connsiteX3" fmla="*/ 566673 w 579373"/>
              <a:gd name="connsiteY3" fmla="*/ 288544 h 577850"/>
              <a:gd name="connsiteX4" fmla="*/ 289305 w 579373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373" h="577850">
                <a:moveTo>
                  <a:pt x="289305" y="12700"/>
                </a:moveTo>
                <a:cubicBezTo>
                  <a:pt x="136905" y="12700"/>
                  <a:pt x="12700" y="136144"/>
                  <a:pt x="12700" y="288544"/>
                </a:cubicBezTo>
                <a:cubicBezTo>
                  <a:pt x="12700" y="441705"/>
                  <a:pt x="136905" y="565150"/>
                  <a:pt x="289305" y="565150"/>
                </a:cubicBezTo>
                <a:cubicBezTo>
                  <a:pt x="442467" y="565150"/>
                  <a:pt x="566673" y="441705"/>
                  <a:pt x="566673" y="288544"/>
                </a:cubicBezTo>
                <a:cubicBezTo>
                  <a:pt x="566673" y="136144"/>
                  <a:pt x="442467" y="12700"/>
                  <a:pt x="289305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7469" y="1803145"/>
            <a:ext cx="577850" cy="577850"/>
          </a:xfrm>
          <a:custGeom>
            <a:avLst/>
            <a:gdLst>
              <a:gd name="connsiteX0" fmla="*/ 288544 w 577850"/>
              <a:gd name="connsiteY0" fmla="*/ 12700 h 577850"/>
              <a:gd name="connsiteX1" fmla="*/ 12700 w 577850"/>
              <a:gd name="connsiteY1" fmla="*/ 288544 h 577850"/>
              <a:gd name="connsiteX2" fmla="*/ 288544 w 577850"/>
              <a:gd name="connsiteY2" fmla="*/ 565150 h 577850"/>
              <a:gd name="connsiteX3" fmla="*/ 565150 w 577850"/>
              <a:gd name="connsiteY3" fmla="*/ 288544 h 577850"/>
              <a:gd name="connsiteX4" fmla="*/ 288544 w 577850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50" h="577850">
                <a:moveTo>
                  <a:pt x="288544" y="12700"/>
                </a:moveTo>
                <a:cubicBezTo>
                  <a:pt x="136144" y="12700"/>
                  <a:pt x="12700" y="136144"/>
                  <a:pt x="12700" y="288544"/>
                </a:cubicBezTo>
                <a:cubicBezTo>
                  <a:pt x="12700" y="441705"/>
                  <a:pt x="136144" y="565150"/>
                  <a:pt x="288544" y="565150"/>
                </a:cubicBezTo>
                <a:cubicBezTo>
                  <a:pt x="440944" y="565150"/>
                  <a:pt x="565150" y="441705"/>
                  <a:pt x="565150" y="288544"/>
                </a:cubicBezTo>
                <a:cubicBezTo>
                  <a:pt x="565150" y="136144"/>
                  <a:pt x="440944" y="12700"/>
                  <a:pt x="28854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889" y="2078989"/>
            <a:ext cx="855980" cy="50800"/>
          </a:xfrm>
          <a:custGeom>
            <a:avLst/>
            <a:gdLst>
              <a:gd name="connsiteX0" fmla="*/ 12700 w 855980"/>
              <a:gd name="connsiteY0" fmla="*/ 12700 h 50800"/>
              <a:gd name="connsiteX1" fmla="*/ 843280 w 85598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980" h="50800">
                <a:moveTo>
                  <a:pt x="12700" y="12700"/>
                </a:moveTo>
                <a:lnTo>
                  <a:pt x="843280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5117" y="3647947"/>
            <a:ext cx="577850" cy="577850"/>
          </a:xfrm>
          <a:custGeom>
            <a:avLst/>
            <a:gdLst>
              <a:gd name="connsiteX0" fmla="*/ 288544 w 577850"/>
              <a:gd name="connsiteY0" fmla="*/ 12700 h 577850"/>
              <a:gd name="connsiteX1" fmla="*/ 12700 w 577850"/>
              <a:gd name="connsiteY1" fmla="*/ 288544 h 577850"/>
              <a:gd name="connsiteX2" fmla="*/ 288544 w 577850"/>
              <a:gd name="connsiteY2" fmla="*/ 565150 h 577850"/>
              <a:gd name="connsiteX3" fmla="*/ 565150 w 577850"/>
              <a:gd name="connsiteY3" fmla="*/ 288544 h 577850"/>
              <a:gd name="connsiteX4" fmla="*/ 288544 w 577850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50" h="577850">
                <a:moveTo>
                  <a:pt x="288544" y="12700"/>
                </a:moveTo>
                <a:cubicBezTo>
                  <a:pt x="136144" y="12700"/>
                  <a:pt x="12700" y="136144"/>
                  <a:pt x="12700" y="288544"/>
                </a:cubicBezTo>
                <a:cubicBezTo>
                  <a:pt x="12700" y="441705"/>
                  <a:pt x="136144" y="565150"/>
                  <a:pt x="288544" y="565150"/>
                </a:cubicBezTo>
                <a:cubicBezTo>
                  <a:pt x="440944" y="565150"/>
                  <a:pt x="565150" y="441705"/>
                  <a:pt x="565150" y="288544"/>
                </a:cubicBezTo>
                <a:cubicBezTo>
                  <a:pt x="565150" y="136144"/>
                  <a:pt x="440944" y="12700"/>
                  <a:pt x="28854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97385" y="3647947"/>
            <a:ext cx="579373" cy="577850"/>
          </a:xfrm>
          <a:custGeom>
            <a:avLst/>
            <a:gdLst>
              <a:gd name="connsiteX0" fmla="*/ 290067 w 579373"/>
              <a:gd name="connsiteY0" fmla="*/ 12700 h 577850"/>
              <a:gd name="connsiteX1" fmla="*/ 12700 w 579373"/>
              <a:gd name="connsiteY1" fmla="*/ 288544 h 577850"/>
              <a:gd name="connsiteX2" fmla="*/ 290067 w 579373"/>
              <a:gd name="connsiteY2" fmla="*/ 565150 h 577850"/>
              <a:gd name="connsiteX3" fmla="*/ 566673 w 579373"/>
              <a:gd name="connsiteY3" fmla="*/ 288544 h 577850"/>
              <a:gd name="connsiteX4" fmla="*/ 290067 w 579373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373" h="577850">
                <a:moveTo>
                  <a:pt x="290067" y="12700"/>
                </a:moveTo>
                <a:cubicBezTo>
                  <a:pt x="136905" y="12700"/>
                  <a:pt x="12700" y="136144"/>
                  <a:pt x="12700" y="288544"/>
                </a:cubicBezTo>
                <a:cubicBezTo>
                  <a:pt x="12700" y="441705"/>
                  <a:pt x="136905" y="565150"/>
                  <a:pt x="290067" y="565150"/>
                </a:cubicBezTo>
                <a:cubicBezTo>
                  <a:pt x="443229" y="565150"/>
                  <a:pt x="566673" y="441705"/>
                  <a:pt x="566673" y="288544"/>
                </a:cubicBezTo>
                <a:cubicBezTo>
                  <a:pt x="566673" y="136144"/>
                  <a:pt x="443229" y="12700"/>
                  <a:pt x="290067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67567" y="3923791"/>
            <a:ext cx="855217" cy="50800"/>
          </a:xfrm>
          <a:custGeom>
            <a:avLst/>
            <a:gdLst>
              <a:gd name="connsiteX0" fmla="*/ 12700 w 855217"/>
              <a:gd name="connsiteY0" fmla="*/ 12700 h 50800"/>
              <a:gd name="connsiteX1" fmla="*/ 842517 w 85521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217" h="50800">
                <a:moveTo>
                  <a:pt x="12700" y="12700"/>
                </a:moveTo>
                <a:lnTo>
                  <a:pt x="84251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6739" y="2723642"/>
            <a:ext cx="577850" cy="580898"/>
          </a:xfrm>
          <a:custGeom>
            <a:avLst/>
            <a:gdLst>
              <a:gd name="connsiteX0" fmla="*/ 288544 w 577850"/>
              <a:gd name="connsiteY0" fmla="*/ 12700 h 580898"/>
              <a:gd name="connsiteX1" fmla="*/ 12700 w 577850"/>
              <a:gd name="connsiteY1" fmla="*/ 290829 h 580898"/>
              <a:gd name="connsiteX2" fmla="*/ 288544 w 577850"/>
              <a:gd name="connsiteY2" fmla="*/ 568198 h 580898"/>
              <a:gd name="connsiteX3" fmla="*/ 565150 w 577850"/>
              <a:gd name="connsiteY3" fmla="*/ 290829 h 580898"/>
              <a:gd name="connsiteX4" fmla="*/ 288544 w 577850"/>
              <a:gd name="connsiteY4" fmla="*/ 12700 h 580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50" h="580898">
                <a:moveTo>
                  <a:pt x="288544" y="12700"/>
                </a:moveTo>
                <a:cubicBezTo>
                  <a:pt x="136144" y="12700"/>
                  <a:pt x="12700" y="137667"/>
                  <a:pt x="12700" y="290829"/>
                </a:cubicBezTo>
                <a:cubicBezTo>
                  <a:pt x="12700" y="443991"/>
                  <a:pt x="136144" y="568198"/>
                  <a:pt x="288544" y="568198"/>
                </a:cubicBezTo>
                <a:cubicBezTo>
                  <a:pt x="441705" y="568198"/>
                  <a:pt x="565150" y="443991"/>
                  <a:pt x="565150" y="290829"/>
                </a:cubicBezTo>
                <a:cubicBezTo>
                  <a:pt x="565150" y="137667"/>
                  <a:pt x="441705" y="12700"/>
                  <a:pt x="28854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59769" y="2723642"/>
            <a:ext cx="580897" cy="580898"/>
          </a:xfrm>
          <a:custGeom>
            <a:avLst/>
            <a:gdLst>
              <a:gd name="connsiteX0" fmla="*/ 290067 w 580897"/>
              <a:gd name="connsiteY0" fmla="*/ 12700 h 580898"/>
              <a:gd name="connsiteX1" fmla="*/ 12700 w 580897"/>
              <a:gd name="connsiteY1" fmla="*/ 290829 h 580898"/>
              <a:gd name="connsiteX2" fmla="*/ 290067 w 580897"/>
              <a:gd name="connsiteY2" fmla="*/ 568198 h 580898"/>
              <a:gd name="connsiteX3" fmla="*/ 568197 w 580897"/>
              <a:gd name="connsiteY3" fmla="*/ 290829 h 580898"/>
              <a:gd name="connsiteX4" fmla="*/ 290067 w 580897"/>
              <a:gd name="connsiteY4" fmla="*/ 12700 h 580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897" h="580898">
                <a:moveTo>
                  <a:pt x="290067" y="12700"/>
                </a:moveTo>
                <a:cubicBezTo>
                  <a:pt x="136905" y="12700"/>
                  <a:pt x="12700" y="137667"/>
                  <a:pt x="12700" y="290829"/>
                </a:cubicBezTo>
                <a:cubicBezTo>
                  <a:pt x="12700" y="443991"/>
                  <a:pt x="136905" y="568198"/>
                  <a:pt x="290067" y="568198"/>
                </a:cubicBezTo>
                <a:cubicBezTo>
                  <a:pt x="443991" y="568198"/>
                  <a:pt x="568197" y="443991"/>
                  <a:pt x="568197" y="290829"/>
                </a:cubicBezTo>
                <a:cubicBezTo>
                  <a:pt x="568197" y="137667"/>
                  <a:pt x="443991" y="12700"/>
                  <a:pt x="290067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9189" y="3003295"/>
            <a:ext cx="855980" cy="50800"/>
          </a:xfrm>
          <a:custGeom>
            <a:avLst/>
            <a:gdLst>
              <a:gd name="connsiteX0" fmla="*/ 12700 w 855980"/>
              <a:gd name="connsiteY0" fmla="*/ 12700 h 50800"/>
              <a:gd name="connsiteX1" fmla="*/ 843280 w 85598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980" h="50800">
                <a:moveTo>
                  <a:pt x="12700" y="12700"/>
                </a:moveTo>
                <a:lnTo>
                  <a:pt x="843280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45085" y="2723642"/>
            <a:ext cx="577849" cy="580898"/>
          </a:xfrm>
          <a:custGeom>
            <a:avLst/>
            <a:gdLst>
              <a:gd name="connsiteX0" fmla="*/ 289305 w 577849"/>
              <a:gd name="connsiteY0" fmla="*/ 12700 h 580898"/>
              <a:gd name="connsiteX1" fmla="*/ 12700 w 577849"/>
              <a:gd name="connsiteY1" fmla="*/ 290829 h 580898"/>
              <a:gd name="connsiteX2" fmla="*/ 289305 w 577849"/>
              <a:gd name="connsiteY2" fmla="*/ 568198 h 580898"/>
              <a:gd name="connsiteX3" fmla="*/ 565150 w 577849"/>
              <a:gd name="connsiteY3" fmla="*/ 290829 h 580898"/>
              <a:gd name="connsiteX4" fmla="*/ 289305 w 577849"/>
              <a:gd name="connsiteY4" fmla="*/ 12700 h 5808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49" h="580898">
                <a:moveTo>
                  <a:pt x="289305" y="12700"/>
                </a:moveTo>
                <a:cubicBezTo>
                  <a:pt x="136905" y="12700"/>
                  <a:pt x="12700" y="137667"/>
                  <a:pt x="12700" y="290829"/>
                </a:cubicBezTo>
                <a:cubicBezTo>
                  <a:pt x="12700" y="443991"/>
                  <a:pt x="136905" y="568198"/>
                  <a:pt x="289305" y="568198"/>
                </a:cubicBezTo>
                <a:cubicBezTo>
                  <a:pt x="441705" y="568198"/>
                  <a:pt x="565150" y="443991"/>
                  <a:pt x="565150" y="290829"/>
                </a:cubicBezTo>
                <a:cubicBezTo>
                  <a:pt x="565150" y="137667"/>
                  <a:pt x="441705" y="12700"/>
                  <a:pt x="289305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15267" y="3003295"/>
            <a:ext cx="855217" cy="50800"/>
          </a:xfrm>
          <a:custGeom>
            <a:avLst/>
            <a:gdLst>
              <a:gd name="connsiteX0" fmla="*/ 12700 w 855217"/>
              <a:gd name="connsiteY0" fmla="*/ 12700 h 50800"/>
              <a:gd name="connsiteX1" fmla="*/ 842517 w 85521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217" h="50800">
                <a:moveTo>
                  <a:pt x="12700" y="12700"/>
                </a:moveTo>
                <a:lnTo>
                  <a:pt x="84251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52583" y="2264917"/>
            <a:ext cx="487933" cy="484123"/>
          </a:xfrm>
          <a:custGeom>
            <a:avLst/>
            <a:gdLst>
              <a:gd name="connsiteX0" fmla="*/ 475234 w 487933"/>
              <a:gd name="connsiteY0" fmla="*/ 12700 h 484123"/>
              <a:gd name="connsiteX1" fmla="*/ 12700 w 487933"/>
              <a:gd name="connsiteY1" fmla="*/ 471424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933" h="484123">
                <a:moveTo>
                  <a:pt x="475234" y="12700"/>
                </a:moveTo>
                <a:lnTo>
                  <a:pt x="12700" y="47142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73991" y="3186176"/>
            <a:ext cx="487172" cy="487172"/>
          </a:xfrm>
          <a:custGeom>
            <a:avLst/>
            <a:gdLst>
              <a:gd name="connsiteX0" fmla="*/ 474472 w 487172"/>
              <a:gd name="connsiteY0" fmla="*/ 12700 h 487172"/>
              <a:gd name="connsiteX1" fmla="*/ 12700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474472" y="12700"/>
                </a:moveTo>
                <a:lnTo>
                  <a:pt x="12700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83163" y="2264917"/>
            <a:ext cx="487172" cy="484123"/>
          </a:xfrm>
          <a:custGeom>
            <a:avLst/>
            <a:gdLst>
              <a:gd name="connsiteX0" fmla="*/ 12700 w 487172"/>
              <a:gd name="connsiteY0" fmla="*/ 12700 h 484123"/>
              <a:gd name="connsiteX1" fmla="*/ 474471 w 487172"/>
              <a:gd name="connsiteY1" fmla="*/ 471424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4123">
                <a:moveTo>
                  <a:pt x="12700" y="12700"/>
                </a:moveTo>
                <a:lnTo>
                  <a:pt x="474471" y="47142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1339" y="2197100"/>
            <a:ext cx="555751" cy="551941"/>
          </a:xfrm>
          <a:custGeom>
            <a:avLst/>
            <a:gdLst>
              <a:gd name="connsiteX0" fmla="*/ 12700 w 555751"/>
              <a:gd name="connsiteY0" fmla="*/ 12700 h 551941"/>
              <a:gd name="connsiteX1" fmla="*/ 543052 w 555751"/>
              <a:gd name="connsiteY1" fmla="*/ 539242 h 55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5751" h="551941">
                <a:moveTo>
                  <a:pt x="12700" y="12700"/>
                </a:moveTo>
                <a:lnTo>
                  <a:pt x="543052" y="539242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8511" y="3186176"/>
            <a:ext cx="487172" cy="487172"/>
          </a:xfrm>
          <a:custGeom>
            <a:avLst/>
            <a:gdLst>
              <a:gd name="connsiteX0" fmla="*/ 12700 w 487172"/>
              <a:gd name="connsiteY0" fmla="*/ 12700 h 487172"/>
              <a:gd name="connsiteX1" fmla="*/ 474471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12700" y="12700"/>
                </a:moveTo>
                <a:lnTo>
                  <a:pt x="474471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21541" y="3186176"/>
            <a:ext cx="487172" cy="487172"/>
          </a:xfrm>
          <a:custGeom>
            <a:avLst/>
            <a:gdLst>
              <a:gd name="connsiteX0" fmla="*/ 12700 w 487172"/>
              <a:gd name="connsiteY0" fmla="*/ 12700 h 487172"/>
              <a:gd name="connsiteX1" fmla="*/ 474472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12700" y="12700"/>
                </a:moveTo>
                <a:lnTo>
                  <a:pt x="474472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8661" y="2264917"/>
            <a:ext cx="484123" cy="484123"/>
          </a:xfrm>
          <a:custGeom>
            <a:avLst/>
            <a:gdLst>
              <a:gd name="connsiteX0" fmla="*/ 471423 w 484123"/>
              <a:gd name="connsiteY0" fmla="*/ 12700 h 484123"/>
              <a:gd name="connsiteX1" fmla="*/ 12700 w 484123"/>
              <a:gd name="connsiteY1" fmla="*/ 471424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4123" h="484123">
                <a:moveTo>
                  <a:pt x="471423" y="12700"/>
                </a:moveTo>
                <a:lnTo>
                  <a:pt x="12700" y="47142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0961" y="3186176"/>
            <a:ext cx="487172" cy="487172"/>
          </a:xfrm>
          <a:custGeom>
            <a:avLst/>
            <a:gdLst>
              <a:gd name="connsiteX0" fmla="*/ 474471 w 487172"/>
              <a:gd name="connsiteY0" fmla="*/ 12700 h 487172"/>
              <a:gd name="connsiteX1" fmla="*/ 12700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474471" y="12700"/>
                </a:moveTo>
                <a:lnTo>
                  <a:pt x="12700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70463" y="2252217"/>
            <a:ext cx="512572" cy="509523"/>
          </a:xfrm>
          <a:custGeom>
            <a:avLst/>
            <a:gdLst>
              <a:gd name="connsiteX0" fmla="*/ 25400 w 512572"/>
              <a:gd name="connsiteY0" fmla="*/ 25400 h 509523"/>
              <a:gd name="connsiteX1" fmla="*/ 487171 w 512572"/>
              <a:gd name="connsiteY1" fmla="*/ 484124 h 5095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509523">
                <a:moveTo>
                  <a:pt x="25400" y="25400"/>
                </a:moveTo>
                <a:lnTo>
                  <a:pt x="487171" y="484124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64189" y="2066289"/>
            <a:ext cx="881380" cy="101600"/>
          </a:xfrm>
          <a:custGeom>
            <a:avLst/>
            <a:gdLst>
              <a:gd name="connsiteX0" fmla="*/ 25400 w 881380"/>
              <a:gd name="connsiteY0" fmla="*/ 25400 h 101600"/>
              <a:gd name="connsiteX1" fmla="*/ 855980 w 881380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1380" h="101600">
                <a:moveTo>
                  <a:pt x="25400" y="25400"/>
                </a:moveTo>
                <a:lnTo>
                  <a:pt x="85598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6489" y="2990595"/>
            <a:ext cx="881380" cy="101600"/>
          </a:xfrm>
          <a:custGeom>
            <a:avLst/>
            <a:gdLst>
              <a:gd name="connsiteX0" fmla="*/ 25400 w 881380"/>
              <a:gd name="connsiteY0" fmla="*/ 25400 h 101600"/>
              <a:gd name="connsiteX1" fmla="*/ 855980 w 881380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1380" h="101600">
                <a:moveTo>
                  <a:pt x="25400" y="25400"/>
                </a:moveTo>
                <a:lnTo>
                  <a:pt x="85598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08841" y="3173476"/>
            <a:ext cx="512572" cy="512572"/>
          </a:xfrm>
          <a:custGeom>
            <a:avLst/>
            <a:gdLst>
              <a:gd name="connsiteX0" fmla="*/ 25400 w 512572"/>
              <a:gd name="connsiteY0" fmla="*/ 25400 h 512572"/>
              <a:gd name="connsiteX1" fmla="*/ 487172 w 512572"/>
              <a:gd name="connsiteY1" fmla="*/ 487171 h 512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512572">
                <a:moveTo>
                  <a:pt x="25400" y="25400"/>
                </a:moveTo>
                <a:lnTo>
                  <a:pt x="487172" y="487171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4867" y="3911091"/>
            <a:ext cx="880617" cy="101600"/>
          </a:xfrm>
          <a:custGeom>
            <a:avLst/>
            <a:gdLst>
              <a:gd name="connsiteX0" fmla="*/ 25400 w 880617"/>
              <a:gd name="connsiteY0" fmla="*/ 25400 h 101600"/>
              <a:gd name="connsiteX1" fmla="*/ 855217 w 880617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0617" h="101600">
                <a:moveTo>
                  <a:pt x="25400" y="25400"/>
                </a:moveTo>
                <a:lnTo>
                  <a:pt x="855217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61291" y="3173476"/>
            <a:ext cx="512572" cy="512572"/>
          </a:xfrm>
          <a:custGeom>
            <a:avLst/>
            <a:gdLst>
              <a:gd name="connsiteX0" fmla="*/ 487172 w 512572"/>
              <a:gd name="connsiteY0" fmla="*/ 25400 h 512572"/>
              <a:gd name="connsiteX1" fmla="*/ 25400 w 512572"/>
              <a:gd name="connsiteY1" fmla="*/ 487171 h 512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2572" h="512572">
                <a:moveTo>
                  <a:pt x="487172" y="25400"/>
                </a:moveTo>
                <a:lnTo>
                  <a:pt x="25400" y="487171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1881" y="5029200"/>
            <a:ext cx="349758" cy="272796"/>
          </a:xfrm>
          <a:custGeom>
            <a:avLst/>
            <a:gdLst>
              <a:gd name="connsiteX0" fmla="*/ 0 w 349758"/>
              <a:gd name="connsiteY0" fmla="*/ 272796 h 272796"/>
              <a:gd name="connsiteX1" fmla="*/ 89915 w 349758"/>
              <a:gd name="connsiteY1" fmla="*/ 9144 h 272796"/>
              <a:gd name="connsiteX2" fmla="*/ 349757 w 349758"/>
              <a:gd name="connsiteY2" fmla="*/ 0 h 272796"/>
              <a:gd name="connsiteX3" fmla="*/ 0 w 349758"/>
              <a:gd name="connsiteY3" fmla="*/ 272796 h 272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49758" h="272796">
                <a:moveTo>
                  <a:pt x="0" y="272796"/>
                </a:moveTo>
                <a:lnTo>
                  <a:pt x="89915" y="9144"/>
                </a:lnTo>
                <a:cubicBezTo>
                  <a:pt x="125729" y="51053"/>
                  <a:pt x="218694" y="51053"/>
                  <a:pt x="349757" y="0"/>
                </a:cubicBezTo>
                <a:lnTo>
                  <a:pt x="0" y="27279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9489" y="1790445"/>
            <a:ext cx="4508500" cy="3517900"/>
          </a:xfrm>
          <a:custGeom>
            <a:avLst/>
            <a:gdLst>
              <a:gd name="connsiteX0" fmla="*/ 6350 w 4508500"/>
              <a:gd name="connsiteY0" fmla="*/ 6350 h 3517900"/>
              <a:gd name="connsiteX1" fmla="*/ 6350 w 4508500"/>
              <a:gd name="connsiteY1" fmla="*/ 3511550 h 3517900"/>
              <a:gd name="connsiteX2" fmla="*/ 4152392 w 4508500"/>
              <a:gd name="connsiteY2" fmla="*/ 3511550 h 3517900"/>
              <a:gd name="connsiteX3" fmla="*/ 4502149 w 4508500"/>
              <a:gd name="connsiteY3" fmla="*/ 3238754 h 3517900"/>
              <a:gd name="connsiteX4" fmla="*/ 4502149 w 4508500"/>
              <a:gd name="connsiteY4" fmla="*/ 6350 h 3517900"/>
              <a:gd name="connsiteX5" fmla="*/ 6350 w 4508500"/>
              <a:gd name="connsiteY5" fmla="*/ 63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08500" h="3517900">
                <a:moveTo>
                  <a:pt x="6350" y="6350"/>
                </a:moveTo>
                <a:lnTo>
                  <a:pt x="6350" y="3511550"/>
                </a:lnTo>
                <a:lnTo>
                  <a:pt x="4152392" y="3511550"/>
                </a:lnTo>
                <a:lnTo>
                  <a:pt x="4502149" y="3238754"/>
                </a:lnTo>
                <a:lnTo>
                  <a:pt x="4502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95531" y="5022850"/>
            <a:ext cx="362457" cy="285496"/>
          </a:xfrm>
          <a:custGeom>
            <a:avLst/>
            <a:gdLst>
              <a:gd name="connsiteX0" fmla="*/ 6350 w 362457"/>
              <a:gd name="connsiteY0" fmla="*/ 279146 h 285496"/>
              <a:gd name="connsiteX1" fmla="*/ 96265 w 362457"/>
              <a:gd name="connsiteY1" fmla="*/ 15494 h 285496"/>
              <a:gd name="connsiteX2" fmla="*/ 356107 w 362457"/>
              <a:gd name="connsiteY2" fmla="*/ 6350 h 285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2457" h="285496">
                <a:moveTo>
                  <a:pt x="6350" y="279146"/>
                </a:moveTo>
                <a:lnTo>
                  <a:pt x="96265" y="15494"/>
                </a:lnTo>
                <a:cubicBezTo>
                  <a:pt x="132079" y="57403"/>
                  <a:pt x="225044" y="57403"/>
                  <a:pt x="3561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70555" y="5503164"/>
            <a:ext cx="291083" cy="332232"/>
          </a:xfrm>
          <a:custGeom>
            <a:avLst/>
            <a:gdLst>
              <a:gd name="connsiteX0" fmla="*/ 0 w 291083"/>
              <a:gd name="connsiteY0" fmla="*/ 332232 h 332232"/>
              <a:gd name="connsiteX1" fmla="*/ 75438 w 291083"/>
              <a:gd name="connsiteY1" fmla="*/ 11429 h 332232"/>
              <a:gd name="connsiteX2" fmla="*/ 291083 w 291083"/>
              <a:gd name="connsiteY2" fmla="*/ 0 h 332232"/>
              <a:gd name="connsiteX3" fmla="*/ 0 w 291083"/>
              <a:gd name="connsiteY3" fmla="*/ 332232 h 332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1083" h="332232">
                <a:moveTo>
                  <a:pt x="0" y="332232"/>
                </a:moveTo>
                <a:lnTo>
                  <a:pt x="75438" y="11429"/>
                </a:lnTo>
                <a:cubicBezTo>
                  <a:pt x="104393" y="62483"/>
                  <a:pt x="182118" y="62483"/>
                  <a:pt x="291083" y="0"/>
                </a:cubicBezTo>
                <a:lnTo>
                  <a:pt x="0" y="33223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1561846"/>
            <a:ext cx="3746500" cy="4279900"/>
          </a:xfrm>
          <a:custGeom>
            <a:avLst/>
            <a:gdLst>
              <a:gd name="connsiteX0" fmla="*/ 6350 w 3746500"/>
              <a:gd name="connsiteY0" fmla="*/ 6350 h 4279900"/>
              <a:gd name="connsiteX1" fmla="*/ 6350 w 3746500"/>
              <a:gd name="connsiteY1" fmla="*/ 4273550 h 4279900"/>
              <a:gd name="connsiteX2" fmla="*/ 3449066 w 3746500"/>
              <a:gd name="connsiteY2" fmla="*/ 4273550 h 4279900"/>
              <a:gd name="connsiteX3" fmla="*/ 3740150 w 3746500"/>
              <a:gd name="connsiteY3" fmla="*/ 3941318 h 4279900"/>
              <a:gd name="connsiteX4" fmla="*/ 3740150 w 3746500"/>
              <a:gd name="connsiteY4" fmla="*/ 6350 h 4279900"/>
              <a:gd name="connsiteX5" fmla="*/ 6350 w 3746500"/>
              <a:gd name="connsiteY5" fmla="*/ 6350 h 427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746500" h="4279900">
                <a:moveTo>
                  <a:pt x="6350" y="6350"/>
                </a:moveTo>
                <a:lnTo>
                  <a:pt x="6350" y="4273550"/>
                </a:lnTo>
                <a:lnTo>
                  <a:pt x="3449066" y="4273550"/>
                </a:lnTo>
                <a:lnTo>
                  <a:pt x="3740150" y="3941318"/>
                </a:lnTo>
                <a:lnTo>
                  <a:pt x="3740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164205" y="5496814"/>
            <a:ext cx="303783" cy="344932"/>
          </a:xfrm>
          <a:custGeom>
            <a:avLst/>
            <a:gdLst>
              <a:gd name="connsiteX0" fmla="*/ 6350 w 303783"/>
              <a:gd name="connsiteY0" fmla="*/ 338582 h 344932"/>
              <a:gd name="connsiteX1" fmla="*/ 81788 w 303783"/>
              <a:gd name="connsiteY1" fmla="*/ 17779 h 344932"/>
              <a:gd name="connsiteX2" fmla="*/ 297433 w 303783"/>
              <a:gd name="connsiteY2" fmla="*/ 6350 h 3449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03783" h="344932">
                <a:moveTo>
                  <a:pt x="6350" y="338582"/>
                </a:moveTo>
                <a:lnTo>
                  <a:pt x="81788" y="17779"/>
                </a:lnTo>
                <a:cubicBezTo>
                  <a:pt x="110743" y="68833"/>
                  <a:pt x="188468" y="68833"/>
                  <a:pt x="29743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7027" y="3549396"/>
            <a:ext cx="1219200" cy="228600"/>
          </a:xfrm>
          <a:custGeom>
            <a:avLst/>
            <a:gdLst>
              <a:gd name="connsiteX0" fmla="*/ 0 w 1219200"/>
              <a:gd name="connsiteY0" fmla="*/ 0 h 228600"/>
              <a:gd name="connsiteX1" fmla="*/ 0 w 1219200"/>
              <a:gd name="connsiteY1" fmla="*/ 228600 h 228600"/>
              <a:gd name="connsiteX2" fmla="*/ 1219200 w 1219200"/>
              <a:gd name="connsiteY2" fmla="*/ 228600 h 228600"/>
              <a:gd name="connsiteX3" fmla="*/ 1219200 w 1219200"/>
              <a:gd name="connsiteY3" fmla="*/ 0 h 228600"/>
              <a:gd name="connsiteX4" fmla="*/ 0 w 1219200"/>
              <a:gd name="connsiteY4" fmla="*/ 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19200" h="228600">
                <a:moveTo>
                  <a:pt x="0" y="0"/>
                </a:moveTo>
                <a:lnTo>
                  <a:pt x="0" y="228600"/>
                </a:lnTo>
                <a:lnTo>
                  <a:pt x="1219200" y="228600"/>
                </a:lnTo>
                <a:lnTo>
                  <a:pt x="12192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2527" y="2546095"/>
            <a:ext cx="406400" cy="50800"/>
          </a:xfrm>
          <a:custGeom>
            <a:avLst/>
            <a:gdLst>
              <a:gd name="connsiteX0" fmla="*/ 12700 w 406400"/>
              <a:gd name="connsiteY0" fmla="*/ 12700 h 50800"/>
              <a:gd name="connsiteX1" fmla="*/ 393700 w 4064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6400" h="50800">
                <a:moveTo>
                  <a:pt x="12700" y="12700"/>
                </a:moveTo>
                <a:lnTo>
                  <a:pt x="3937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5001" y="6095746"/>
            <a:ext cx="696976" cy="122428"/>
          </a:xfrm>
          <a:custGeom>
            <a:avLst/>
            <a:gdLst>
              <a:gd name="connsiteX0" fmla="*/ 6350 w 696976"/>
              <a:gd name="connsiteY0" fmla="*/ 116077 h 122428"/>
              <a:gd name="connsiteX1" fmla="*/ 690626 w 696976"/>
              <a:gd name="connsiteY1" fmla="*/ 6350 h 12242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6976" h="122428">
                <a:moveTo>
                  <a:pt x="6350" y="116077"/>
                </a:moveTo>
                <a:lnTo>
                  <a:pt x="69062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5477" y="5981446"/>
            <a:ext cx="1841500" cy="469900"/>
          </a:xfrm>
          <a:custGeom>
            <a:avLst/>
            <a:gdLst>
              <a:gd name="connsiteX0" fmla="*/ 6350 w 1841500"/>
              <a:gd name="connsiteY0" fmla="*/ 463550 h 469900"/>
              <a:gd name="connsiteX1" fmla="*/ 6350 w 1841500"/>
              <a:gd name="connsiteY1" fmla="*/ 6350 h 469900"/>
              <a:gd name="connsiteX2" fmla="*/ 1835150 w 1841500"/>
              <a:gd name="connsiteY2" fmla="*/ 6350 h 469900"/>
              <a:gd name="connsiteX3" fmla="*/ 1835150 w 1841500"/>
              <a:gd name="connsiteY3" fmla="*/ 463550 h 469900"/>
              <a:gd name="connsiteX4" fmla="*/ 6350 w 1841500"/>
              <a:gd name="connsiteY4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41500" h="469900">
                <a:moveTo>
                  <a:pt x="6350" y="463550"/>
                </a:moveTo>
                <a:lnTo>
                  <a:pt x="6350" y="6350"/>
                </a:lnTo>
                <a:lnTo>
                  <a:pt x="1835150" y="6350"/>
                </a:lnTo>
                <a:lnTo>
                  <a:pt x="1835150" y="463550"/>
                </a:lnTo>
                <a:lnTo>
                  <a:pt x="63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49300"/>
            <a:ext cx="6705600" cy="114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4533900" algn="l"/>
              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Prim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让一棵小树长大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45339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Prim()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39000" y="3543300"/>
            <a:ext cx="6985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未被收录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54700" y="2070100"/>
            <a:ext cx="3276600" cy="363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{s};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未收录顶点中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最小者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收录进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MST: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dist[W]!=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5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中收的顶点不到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|V|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生成树不存在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800"/>
              </a:lnSpc>
              <a:tabLst>
                <a:tab pos="2159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5930900"/>
            <a:ext cx="1701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parent[s]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2082800"/>
            <a:ext cx="4127500" cy="387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Dijkstra(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未收录顶点中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最小者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true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collected[W]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false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dist[V]+E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9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&lt;V,W&gt;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5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path[W]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8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15900" algn="l"/>
                <a:tab pos="266700" algn="l"/>
                <a:tab pos="419100" algn="l"/>
                <a:tab pos="635000" algn="l"/>
                <a:tab pos="850900" algn="l"/>
                <a:tab pos="9144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dist[V]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(s,V)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正无穷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5994400"/>
            <a:ext cx="1816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							</a:tabLst>
            </a:pP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9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6121400"/>
            <a:ext cx="1143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稠密图合算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46715" y="2412745"/>
            <a:ext cx="579373" cy="577850"/>
          </a:xfrm>
          <a:custGeom>
            <a:avLst/>
            <a:gdLst>
              <a:gd name="connsiteX0" fmla="*/ 289305 w 579373"/>
              <a:gd name="connsiteY0" fmla="*/ 12700 h 577850"/>
              <a:gd name="connsiteX1" fmla="*/ 12700 w 579373"/>
              <a:gd name="connsiteY1" fmla="*/ 288544 h 577850"/>
              <a:gd name="connsiteX2" fmla="*/ 289305 w 579373"/>
              <a:gd name="connsiteY2" fmla="*/ 565150 h 577850"/>
              <a:gd name="connsiteX3" fmla="*/ 566673 w 579373"/>
              <a:gd name="connsiteY3" fmla="*/ 288544 h 577850"/>
              <a:gd name="connsiteX4" fmla="*/ 289305 w 579373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373" h="577850">
                <a:moveTo>
                  <a:pt x="289305" y="12700"/>
                </a:moveTo>
                <a:cubicBezTo>
                  <a:pt x="136905" y="12700"/>
                  <a:pt x="12700" y="136144"/>
                  <a:pt x="12700" y="288544"/>
                </a:cubicBezTo>
                <a:cubicBezTo>
                  <a:pt x="12700" y="441705"/>
                  <a:pt x="136905" y="565150"/>
                  <a:pt x="289305" y="565150"/>
                </a:cubicBezTo>
                <a:cubicBezTo>
                  <a:pt x="442467" y="565150"/>
                  <a:pt x="566673" y="441705"/>
                  <a:pt x="566673" y="288544"/>
                </a:cubicBezTo>
                <a:cubicBezTo>
                  <a:pt x="566673" y="136144"/>
                  <a:pt x="442467" y="12700"/>
                  <a:pt x="289305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1269" y="2412745"/>
            <a:ext cx="577850" cy="577850"/>
          </a:xfrm>
          <a:custGeom>
            <a:avLst/>
            <a:gdLst>
              <a:gd name="connsiteX0" fmla="*/ 288544 w 577850"/>
              <a:gd name="connsiteY0" fmla="*/ 12700 h 577850"/>
              <a:gd name="connsiteX1" fmla="*/ 12700 w 577850"/>
              <a:gd name="connsiteY1" fmla="*/ 288544 h 577850"/>
              <a:gd name="connsiteX2" fmla="*/ 288544 w 577850"/>
              <a:gd name="connsiteY2" fmla="*/ 565150 h 577850"/>
              <a:gd name="connsiteX3" fmla="*/ 565150 w 577850"/>
              <a:gd name="connsiteY3" fmla="*/ 288544 h 577850"/>
              <a:gd name="connsiteX4" fmla="*/ 288544 w 577850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50" h="577850">
                <a:moveTo>
                  <a:pt x="288544" y="12700"/>
                </a:moveTo>
                <a:cubicBezTo>
                  <a:pt x="136144" y="12700"/>
                  <a:pt x="12700" y="136144"/>
                  <a:pt x="12700" y="288544"/>
                </a:cubicBezTo>
                <a:cubicBezTo>
                  <a:pt x="12700" y="441705"/>
                  <a:pt x="136144" y="565150"/>
                  <a:pt x="288544" y="565150"/>
                </a:cubicBezTo>
                <a:cubicBezTo>
                  <a:pt x="440944" y="565150"/>
                  <a:pt x="565150" y="441705"/>
                  <a:pt x="565150" y="288544"/>
                </a:cubicBezTo>
                <a:cubicBezTo>
                  <a:pt x="565150" y="136144"/>
                  <a:pt x="440944" y="12700"/>
                  <a:pt x="28854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0689" y="2688589"/>
            <a:ext cx="855980" cy="50800"/>
          </a:xfrm>
          <a:custGeom>
            <a:avLst/>
            <a:gdLst>
              <a:gd name="connsiteX0" fmla="*/ 12700 w 855980"/>
              <a:gd name="connsiteY0" fmla="*/ 12700 h 50800"/>
              <a:gd name="connsiteX1" fmla="*/ 843280 w 85598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980" h="50800">
                <a:moveTo>
                  <a:pt x="12700" y="12700"/>
                </a:moveTo>
                <a:lnTo>
                  <a:pt x="843280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8917" y="4257547"/>
            <a:ext cx="577850" cy="577850"/>
          </a:xfrm>
          <a:custGeom>
            <a:avLst/>
            <a:gdLst>
              <a:gd name="connsiteX0" fmla="*/ 288544 w 577850"/>
              <a:gd name="connsiteY0" fmla="*/ 12700 h 577850"/>
              <a:gd name="connsiteX1" fmla="*/ 12700 w 577850"/>
              <a:gd name="connsiteY1" fmla="*/ 288544 h 577850"/>
              <a:gd name="connsiteX2" fmla="*/ 288544 w 577850"/>
              <a:gd name="connsiteY2" fmla="*/ 565150 h 577850"/>
              <a:gd name="connsiteX3" fmla="*/ 565150 w 577850"/>
              <a:gd name="connsiteY3" fmla="*/ 288544 h 577850"/>
              <a:gd name="connsiteX4" fmla="*/ 288544 w 577850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50" h="577850">
                <a:moveTo>
                  <a:pt x="288544" y="12700"/>
                </a:moveTo>
                <a:cubicBezTo>
                  <a:pt x="136144" y="12700"/>
                  <a:pt x="12700" y="136144"/>
                  <a:pt x="12700" y="288544"/>
                </a:cubicBezTo>
                <a:cubicBezTo>
                  <a:pt x="12700" y="441705"/>
                  <a:pt x="136144" y="565150"/>
                  <a:pt x="288544" y="565150"/>
                </a:cubicBezTo>
                <a:cubicBezTo>
                  <a:pt x="440944" y="565150"/>
                  <a:pt x="565150" y="441705"/>
                  <a:pt x="565150" y="288544"/>
                </a:cubicBezTo>
                <a:cubicBezTo>
                  <a:pt x="565150" y="136144"/>
                  <a:pt x="440944" y="12700"/>
                  <a:pt x="288544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21185" y="4257547"/>
            <a:ext cx="579373" cy="577850"/>
          </a:xfrm>
          <a:custGeom>
            <a:avLst/>
            <a:gdLst>
              <a:gd name="connsiteX0" fmla="*/ 290067 w 579373"/>
              <a:gd name="connsiteY0" fmla="*/ 12700 h 577850"/>
              <a:gd name="connsiteX1" fmla="*/ 12700 w 579373"/>
              <a:gd name="connsiteY1" fmla="*/ 288544 h 577850"/>
              <a:gd name="connsiteX2" fmla="*/ 290067 w 579373"/>
              <a:gd name="connsiteY2" fmla="*/ 565150 h 577850"/>
              <a:gd name="connsiteX3" fmla="*/ 566673 w 579373"/>
              <a:gd name="connsiteY3" fmla="*/ 288544 h 577850"/>
              <a:gd name="connsiteX4" fmla="*/ 290067 w 579373"/>
              <a:gd name="connsiteY4" fmla="*/ 12700 h 577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9373" h="577850">
                <a:moveTo>
                  <a:pt x="290067" y="12700"/>
                </a:moveTo>
                <a:cubicBezTo>
                  <a:pt x="136905" y="12700"/>
                  <a:pt x="12700" y="136144"/>
                  <a:pt x="12700" y="288544"/>
                </a:cubicBezTo>
                <a:cubicBezTo>
                  <a:pt x="12700" y="441705"/>
                  <a:pt x="136905" y="565150"/>
                  <a:pt x="290067" y="565150"/>
                </a:cubicBezTo>
                <a:cubicBezTo>
                  <a:pt x="443229" y="565150"/>
                  <a:pt x="566673" y="441705"/>
                  <a:pt x="566673" y="288544"/>
                </a:cubicBezTo>
                <a:cubicBezTo>
                  <a:pt x="566673" y="136144"/>
                  <a:pt x="443229" y="12700"/>
                  <a:pt x="290067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91367" y="4533391"/>
            <a:ext cx="855217" cy="50800"/>
          </a:xfrm>
          <a:custGeom>
            <a:avLst/>
            <a:gdLst>
              <a:gd name="connsiteX0" fmla="*/ 12700 w 855217"/>
              <a:gd name="connsiteY0" fmla="*/ 12700 h 50800"/>
              <a:gd name="connsiteX1" fmla="*/ 842517 w 85521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217" h="50800">
                <a:moveTo>
                  <a:pt x="12700" y="12700"/>
                </a:moveTo>
                <a:lnTo>
                  <a:pt x="84251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539" y="3333241"/>
            <a:ext cx="577849" cy="580897"/>
          </a:xfrm>
          <a:custGeom>
            <a:avLst/>
            <a:gdLst>
              <a:gd name="connsiteX0" fmla="*/ 288543 w 577849"/>
              <a:gd name="connsiteY0" fmla="*/ 12700 h 580897"/>
              <a:gd name="connsiteX1" fmla="*/ 12700 w 577849"/>
              <a:gd name="connsiteY1" fmla="*/ 290829 h 580897"/>
              <a:gd name="connsiteX2" fmla="*/ 288543 w 577849"/>
              <a:gd name="connsiteY2" fmla="*/ 568198 h 580897"/>
              <a:gd name="connsiteX3" fmla="*/ 565149 w 577849"/>
              <a:gd name="connsiteY3" fmla="*/ 290829 h 580897"/>
              <a:gd name="connsiteX4" fmla="*/ 288543 w 577849"/>
              <a:gd name="connsiteY4" fmla="*/ 12700 h 580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49" h="580897">
                <a:moveTo>
                  <a:pt x="288543" y="12700"/>
                </a:moveTo>
                <a:cubicBezTo>
                  <a:pt x="136143" y="12700"/>
                  <a:pt x="12700" y="137667"/>
                  <a:pt x="12700" y="290829"/>
                </a:cubicBezTo>
                <a:cubicBezTo>
                  <a:pt x="12700" y="443992"/>
                  <a:pt x="136143" y="568198"/>
                  <a:pt x="288543" y="568198"/>
                </a:cubicBezTo>
                <a:cubicBezTo>
                  <a:pt x="441705" y="568198"/>
                  <a:pt x="565149" y="443992"/>
                  <a:pt x="565149" y="290829"/>
                </a:cubicBezTo>
                <a:cubicBezTo>
                  <a:pt x="565149" y="137667"/>
                  <a:pt x="441705" y="12700"/>
                  <a:pt x="288543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83569" y="3333241"/>
            <a:ext cx="580897" cy="580897"/>
          </a:xfrm>
          <a:custGeom>
            <a:avLst/>
            <a:gdLst>
              <a:gd name="connsiteX0" fmla="*/ 290067 w 580897"/>
              <a:gd name="connsiteY0" fmla="*/ 12700 h 580897"/>
              <a:gd name="connsiteX1" fmla="*/ 12700 w 580897"/>
              <a:gd name="connsiteY1" fmla="*/ 290829 h 580897"/>
              <a:gd name="connsiteX2" fmla="*/ 290067 w 580897"/>
              <a:gd name="connsiteY2" fmla="*/ 568198 h 580897"/>
              <a:gd name="connsiteX3" fmla="*/ 568197 w 580897"/>
              <a:gd name="connsiteY3" fmla="*/ 290829 h 580897"/>
              <a:gd name="connsiteX4" fmla="*/ 290067 w 580897"/>
              <a:gd name="connsiteY4" fmla="*/ 12700 h 580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0897" h="580897">
                <a:moveTo>
                  <a:pt x="290067" y="12700"/>
                </a:moveTo>
                <a:cubicBezTo>
                  <a:pt x="136905" y="12700"/>
                  <a:pt x="12700" y="137667"/>
                  <a:pt x="12700" y="290829"/>
                </a:cubicBezTo>
                <a:cubicBezTo>
                  <a:pt x="12700" y="443992"/>
                  <a:pt x="136905" y="568198"/>
                  <a:pt x="290067" y="568198"/>
                </a:cubicBezTo>
                <a:cubicBezTo>
                  <a:pt x="443991" y="568198"/>
                  <a:pt x="568197" y="443992"/>
                  <a:pt x="568197" y="290829"/>
                </a:cubicBezTo>
                <a:cubicBezTo>
                  <a:pt x="568197" y="137667"/>
                  <a:pt x="443991" y="12700"/>
                  <a:pt x="290067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52989" y="3612896"/>
            <a:ext cx="855980" cy="50800"/>
          </a:xfrm>
          <a:custGeom>
            <a:avLst/>
            <a:gdLst>
              <a:gd name="connsiteX0" fmla="*/ 12700 w 855980"/>
              <a:gd name="connsiteY0" fmla="*/ 12700 h 50800"/>
              <a:gd name="connsiteX1" fmla="*/ 843280 w 85598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980" h="50800">
                <a:moveTo>
                  <a:pt x="12700" y="12700"/>
                </a:moveTo>
                <a:lnTo>
                  <a:pt x="843280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8885" y="3333241"/>
            <a:ext cx="577849" cy="580897"/>
          </a:xfrm>
          <a:custGeom>
            <a:avLst/>
            <a:gdLst>
              <a:gd name="connsiteX0" fmla="*/ 289305 w 577849"/>
              <a:gd name="connsiteY0" fmla="*/ 12700 h 580897"/>
              <a:gd name="connsiteX1" fmla="*/ 12700 w 577849"/>
              <a:gd name="connsiteY1" fmla="*/ 290829 h 580897"/>
              <a:gd name="connsiteX2" fmla="*/ 289305 w 577849"/>
              <a:gd name="connsiteY2" fmla="*/ 568198 h 580897"/>
              <a:gd name="connsiteX3" fmla="*/ 565150 w 577849"/>
              <a:gd name="connsiteY3" fmla="*/ 290829 h 580897"/>
              <a:gd name="connsiteX4" fmla="*/ 289305 w 577849"/>
              <a:gd name="connsiteY4" fmla="*/ 12700 h 5808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77849" h="580897">
                <a:moveTo>
                  <a:pt x="289305" y="12700"/>
                </a:moveTo>
                <a:cubicBezTo>
                  <a:pt x="136905" y="12700"/>
                  <a:pt x="12700" y="137667"/>
                  <a:pt x="12700" y="290829"/>
                </a:cubicBezTo>
                <a:cubicBezTo>
                  <a:pt x="12700" y="443992"/>
                  <a:pt x="136905" y="568198"/>
                  <a:pt x="289305" y="568198"/>
                </a:cubicBezTo>
                <a:cubicBezTo>
                  <a:pt x="441705" y="568198"/>
                  <a:pt x="565150" y="443992"/>
                  <a:pt x="565150" y="290829"/>
                </a:cubicBezTo>
                <a:cubicBezTo>
                  <a:pt x="565150" y="137667"/>
                  <a:pt x="441705" y="12700"/>
                  <a:pt x="289305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39067" y="3612896"/>
            <a:ext cx="855217" cy="50800"/>
          </a:xfrm>
          <a:custGeom>
            <a:avLst/>
            <a:gdLst>
              <a:gd name="connsiteX0" fmla="*/ 12700 w 855217"/>
              <a:gd name="connsiteY0" fmla="*/ 12700 h 50800"/>
              <a:gd name="connsiteX1" fmla="*/ 842517 w 855217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5217" h="50800">
                <a:moveTo>
                  <a:pt x="12700" y="12700"/>
                </a:moveTo>
                <a:lnTo>
                  <a:pt x="842517" y="12700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6383" y="2874517"/>
            <a:ext cx="487933" cy="484123"/>
          </a:xfrm>
          <a:custGeom>
            <a:avLst/>
            <a:gdLst>
              <a:gd name="connsiteX0" fmla="*/ 475234 w 487933"/>
              <a:gd name="connsiteY0" fmla="*/ 12700 h 484123"/>
              <a:gd name="connsiteX1" fmla="*/ 12700 w 487933"/>
              <a:gd name="connsiteY1" fmla="*/ 471423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933" h="484123">
                <a:moveTo>
                  <a:pt x="475234" y="12700"/>
                </a:moveTo>
                <a:lnTo>
                  <a:pt x="12700" y="47142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97791" y="3795776"/>
            <a:ext cx="487172" cy="487172"/>
          </a:xfrm>
          <a:custGeom>
            <a:avLst/>
            <a:gdLst>
              <a:gd name="connsiteX0" fmla="*/ 474472 w 487172"/>
              <a:gd name="connsiteY0" fmla="*/ 12700 h 487172"/>
              <a:gd name="connsiteX1" fmla="*/ 12700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474472" y="12700"/>
                </a:moveTo>
                <a:lnTo>
                  <a:pt x="12700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06963" y="2874517"/>
            <a:ext cx="487172" cy="484123"/>
          </a:xfrm>
          <a:custGeom>
            <a:avLst/>
            <a:gdLst>
              <a:gd name="connsiteX0" fmla="*/ 12700 w 487172"/>
              <a:gd name="connsiteY0" fmla="*/ 12700 h 484123"/>
              <a:gd name="connsiteX1" fmla="*/ 474471 w 487172"/>
              <a:gd name="connsiteY1" fmla="*/ 471423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4123">
                <a:moveTo>
                  <a:pt x="12700" y="12700"/>
                </a:moveTo>
                <a:lnTo>
                  <a:pt x="474471" y="47142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15139" y="2806700"/>
            <a:ext cx="555751" cy="551941"/>
          </a:xfrm>
          <a:custGeom>
            <a:avLst/>
            <a:gdLst>
              <a:gd name="connsiteX0" fmla="*/ 12700 w 555751"/>
              <a:gd name="connsiteY0" fmla="*/ 12700 h 551941"/>
              <a:gd name="connsiteX1" fmla="*/ 543052 w 555751"/>
              <a:gd name="connsiteY1" fmla="*/ 539241 h 55194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5751" h="551941">
                <a:moveTo>
                  <a:pt x="12700" y="12700"/>
                </a:moveTo>
                <a:lnTo>
                  <a:pt x="543052" y="53924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2311" y="3795776"/>
            <a:ext cx="487172" cy="487172"/>
          </a:xfrm>
          <a:custGeom>
            <a:avLst/>
            <a:gdLst>
              <a:gd name="connsiteX0" fmla="*/ 12700 w 487172"/>
              <a:gd name="connsiteY0" fmla="*/ 12700 h 487172"/>
              <a:gd name="connsiteX1" fmla="*/ 474471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12700" y="12700"/>
                </a:moveTo>
                <a:lnTo>
                  <a:pt x="474471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45341" y="3795776"/>
            <a:ext cx="487172" cy="487172"/>
          </a:xfrm>
          <a:custGeom>
            <a:avLst/>
            <a:gdLst>
              <a:gd name="connsiteX0" fmla="*/ 12700 w 487172"/>
              <a:gd name="connsiteY0" fmla="*/ 12700 h 487172"/>
              <a:gd name="connsiteX1" fmla="*/ 474472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12700" y="12700"/>
                </a:moveTo>
                <a:lnTo>
                  <a:pt x="474472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2461" y="2874517"/>
            <a:ext cx="484123" cy="484123"/>
          </a:xfrm>
          <a:custGeom>
            <a:avLst/>
            <a:gdLst>
              <a:gd name="connsiteX0" fmla="*/ 471423 w 484123"/>
              <a:gd name="connsiteY0" fmla="*/ 12700 h 484123"/>
              <a:gd name="connsiteX1" fmla="*/ 12700 w 484123"/>
              <a:gd name="connsiteY1" fmla="*/ 471423 h 4841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4123" h="484123">
                <a:moveTo>
                  <a:pt x="471423" y="12700"/>
                </a:moveTo>
                <a:lnTo>
                  <a:pt x="12700" y="47142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14761" y="3795776"/>
            <a:ext cx="487172" cy="487172"/>
          </a:xfrm>
          <a:custGeom>
            <a:avLst/>
            <a:gdLst>
              <a:gd name="connsiteX0" fmla="*/ 474471 w 487172"/>
              <a:gd name="connsiteY0" fmla="*/ 12700 h 487172"/>
              <a:gd name="connsiteX1" fmla="*/ 12700 w 487172"/>
              <a:gd name="connsiteY1" fmla="*/ 474471 h 487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7172" h="487172">
                <a:moveTo>
                  <a:pt x="474471" y="12700"/>
                </a:moveTo>
                <a:lnTo>
                  <a:pt x="12700" y="474471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54639" y="2838195"/>
            <a:ext cx="584200" cy="584200"/>
          </a:xfrm>
          <a:custGeom>
            <a:avLst/>
            <a:gdLst>
              <a:gd name="connsiteX0" fmla="*/ 25400 w 584200"/>
              <a:gd name="connsiteY0" fmla="*/ 25400 h 584200"/>
              <a:gd name="connsiteX1" fmla="*/ 558800 w 584200"/>
              <a:gd name="connsiteY1" fmla="*/ 5588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4200" h="584200">
                <a:moveTo>
                  <a:pt x="25400" y="25400"/>
                </a:moveTo>
                <a:lnTo>
                  <a:pt x="558800" y="5588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83239" y="4514596"/>
            <a:ext cx="889000" cy="101600"/>
          </a:xfrm>
          <a:custGeom>
            <a:avLst/>
            <a:gdLst>
              <a:gd name="connsiteX0" fmla="*/ 25400 w 889000"/>
              <a:gd name="connsiteY0" fmla="*/ 25400 h 101600"/>
              <a:gd name="connsiteX1" fmla="*/ 863600 w 889000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0" h="101600">
                <a:moveTo>
                  <a:pt x="25400" y="25400"/>
                </a:moveTo>
                <a:lnTo>
                  <a:pt x="86360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21239" y="3600196"/>
            <a:ext cx="889000" cy="101600"/>
          </a:xfrm>
          <a:custGeom>
            <a:avLst/>
            <a:gdLst>
              <a:gd name="connsiteX0" fmla="*/ 25400 w 889000"/>
              <a:gd name="connsiteY0" fmla="*/ 25400 h 101600"/>
              <a:gd name="connsiteX1" fmla="*/ 863600 w 889000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0" h="101600">
                <a:moveTo>
                  <a:pt x="25400" y="25400"/>
                </a:moveTo>
                <a:lnTo>
                  <a:pt x="86360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7039" y="2685795"/>
            <a:ext cx="889000" cy="101600"/>
          </a:xfrm>
          <a:custGeom>
            <a:avLst/>
            <a:gdLst>
              <a:gd name="connsiteX0" fmla="*/ 25400 w 889000"/>
              <a:gd name="connsiteY0" fmla="*/ 25400 h 101600"/>
              <a:gd name="connsiteX1" fmla="*/ 863600 w 889000"/>
              <a:gd name="connsiteY1" fmla="*/ 25400 h 10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89000" h="101600">
                <a:moveTo>
                  <a:pt x="25400" y="25400"/>
                </a:moveTo>
                <a:lnTo>
                  <a:pt x="86360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16639" y="3752596"/>
            <a:ext cx="584200" cy="584200"/>
          </a:xfrm>
          <a:custGeom>
            <a:avLst/>
            <a:gdLst>
              <a:gd name="connsiteX0" fmla="*/ 25400 w 584200"/>
              <a:gd name="connsiteY0" fmla="*/ 25400 h 584200"/>
              <a:gd name="connsiteX1" fmla="*/ 558800 w 584200"/>
              <a:gd name="connsiteY1" fmla="*/ 5588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84200" h="584200">
                <a:moveTo>
                  <a:pt x="25400" y="25400"/>
                </a:moveTo>
                <a:lnTo>
                  <a:pt x="558800" y="5588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6239" y="3828796"/>
            <a:ext cx="431800" cy="431800"/>
          </a:xfrm>
          <a:custGeom>
            <a:avLst/>
            <a:gdLst>
              <a:gd name="connsiteX0" fmla="*/ 25400 w 431800"/>
              <a:gd name="connsiteY0" fmla="*/ 406400 h 431800"/>
              <a:gd name="connsiteX1" fmla="*/ 406400 w 431800"/>
              <a:gd name="connsiteY1" fmla="*/ 2540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1800" h="431800">
                <a:moveTo>
                  <a:pt x="25400" y="406400"/>
                </a:moveTo>
                <a:lnTo>
                  <a:pt x="406400" y="25400"/>
                </a:lnTo>
              </a:path>
            </a:pathLst>
          </a:custGeom>
          <a:ln w="508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340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Kruskal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将森林合并成树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26289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6289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35433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3543300"/>
            <a:ext cx="1905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24400" y="24003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28194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08500" y="28194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28194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2819400"/>
            <a:ext cx="254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95700" y="40005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3365500"/>
            <a:ext cx="3429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  <a:tab pos="228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63500" algn="l"/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3352800"/>
            <a:ext cx="4191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114300" algn="l"/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14300" algn="l"/>
                <a:tab pos="2413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114300" algn="l"/>
                <a:tab pos="2413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40005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3568700"/>
            <a:ext cx="190500" cy="95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63500" algn="l"/>
              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635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9381" y="4876800"/>
            <a:ext cx="540257" cy="272796"/>
          </a:xfrm>
          <a:custGeom>
            <a:avLst/>
            <a:gdLst>
              <a:gd name="connsiteX0" fmla="*/ 0 w 540257"/>
              <a:gd name="connsiteY0" fmla="*/ 272796 h 272796"/>
              <a:gd name="connsiteX1" fmla="*/ 140207 w 540257"/>
              <a:gd name="connsiteY1" fmla="*/ 9144 h 272796"/>
              <a:gd name="connsiteX2" fmla="*/ 540257 w 540257"/>
              <a:gd name="connsiteY2" fmla="*/ 0 h 272796"/>
              <a:gd name="connsiteX3" fmla="*/ 0 w 540257"/>
              <a:gd name="connsiteY3" fmla="*/ 272796 h 272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40257" h="272796">
                <a:moveTo>
                  <a:pt x="0" y="272796"/>
                </a:moveTo>
                <a:lnTo>
                  <a:pt x="140207" y="9144"/>
                </a:lnTo>
                <a:cubicBezTo>
                  <a:pt x="194309" y="51053"/>
                  <a:pt x="337566" y="51053"/>
                  <a:pt x="540257" y="0"/>
                </a:cubicBezTo>
                <a:lnTo>
                  <a:pt x="0" y="27279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9089" y="1638045"/>
            <a:ext cx="6946900" cy="3517900"/>
          </a:xfrm>
          <a:custGeom>
            <a:avLst/>
            <a:gdLst>
              <a:gd name="connsiteX0" fmla="*/ 6350 w 6946900"/>
              <a:gd name="connsiteY0" fmla="*/ 6350 h 3517900"/>
              <a:gd name="connsiteX1" fmla="*/ 6350 w 6946900"/>
              <a:gd name="connsiteY1" fmla="*/ 3511550 h 3517900"/>
              <a:gd name="connsiteX2" fmla="*/ 6400292 w 6946900"/>
              <a:gd name="connsiteY2" fmla="*/ 3511550 h 3517900"/>
              <a:gd name="connsiteX3" fmla="*/ 6940549 w 6946900"/>
              <a:gd name="connsiteY3" fmla="*/ 3238754 h 3517900"/>
              <a:gd name="connsiteX4" fmla="*/ 6940549 w 6946900"/>
              <a:gd name="connsiteY4" fmla="*/ 6350 h 3517900"/>
              <a:gd name="connsiteX5" fmla="*/ 6350 w 6946900"/>
              <a:gd name="connsiteY5" fmla="*/ 63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46900" h="3517900">
                <a:moveTo>
                  <a:pt x="6350" y="6350"/>
                </a:moveTo>
                <a:lnTo>
                  <a:pt x="6350" y="3511550"/>
                </a:lnTo>
                <a:lnTo>
                  <a:pt x="6400292" y="3511550"/>
                </a:lnTo>
                <a:lnTo>
                  <a:pt x="6940549" y="3238754"/>
                </a:lnTo>
                <a:lnTo>
                  <a:pt x="6940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53031" y="4870450"/>
            <a:ext cx="552957" cy="285496"/>
          </a:xfrm>
          <a:custGeom>
            <a:avLst/>
            <a:gdLst>
              <a:gd name="connsiteX0" fmla="*/ 6350 w 552957"/>
              <a:gd name="connsiteY0" fmla="*/ 279146 h 285496"/>
              <a:gd name="connsiteX1" fmla="*/ 146557 w 552957"/>
              <a:gd name="connsiteY1" fmla="*/ 15494 h 285496"/>
              <a:gd name="connsiteX2" fmla="*/ 546607 w 552957"/>
              <a:gd name="connsiteY2" fmla="*/ 6350 h 2854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52957" h="285496">
                <a:moveTo>
                  <a:pt x="6350" y="279146"/>
                </a:moveTo>
                <a:lnTo>
                  <a:pt x="146557" y="15494"/>
                </a:lnTo>
                <a:cubicBezTo>
                  <a:pt x="200659" y="57403"/>
                  <a:pt x="343916" y="57403"/>
                  <a:pt x="54660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3339" y="2698495"/>
            <a:ext cx="3530600" cy="50800"/>
          </a:xfrm>
          <a:custGeom>
            <a:avLst/>
            <a:gdLst>
              <a:gd name="connsiteX0" fmla="*/ 12700 w 3530600"/>
              <a:gd name="connsiteY0" fmla="*/ 12700 h 50800"/>
              <a:gd name="connsiteX1" fmla="*/ 3517899 w 35306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30600" h="50800">
                <a:moveTo>
                  <a:pt x="12700" y="12700"/>
                </a:moveTo>
                <a:lnTo>
                  <a:pt x="35178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139" y="3155695"/>
            <a:ext cx="2616200" cy="50800"/>
          </a:xfrm>
          <a:custGeom>
            <a:avLst/>
            <a:gdLst>
              <a:gd name="connsiteX0" fmla="*/ 12700 w 2616200"/>
              <a:gd name="connsiteY0" fmla="*/ 12700 h 50800"/>
              <a:gd name="connsiteX1" fmla="*/ 2603500 w 26162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16200" h="50800">
                <a:moveTo>
                  <a:pt x="12700" y="12700"/>
                </a:moveTo>
                <a:lnTo>
                  <a:pt x="2603500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62000"/>
            <a:ext cx="7340600" cy="173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571500" algn="l"/>
                <a:tab pos="1054100" algn="l"/>
              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Kruskal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将森林合并成树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71500" algn="l"/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Kruskal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571500" algn="l"/>
                <a:tab pos="1054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571500" algn="l"/>
                <a:tab pos="10541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中不到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|V|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中还有边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2514600"/>
            <a:ext cx="34671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4191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中取一条权重最小的边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419100" algn="l"/>
              </a:tabLst>
            </a:pP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中删除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800"/>
              </a:lnSpc>
              <a:tabLst>
                <a:tab pos="4191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不在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中构成回路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加入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MST;</a:t>
            </a:r>
          </a:p>
          <a:p>
            <a:pPr>
              <a:lnSpc>
                <a:spcPts val="1500"/>
              </a:lnSpc>
              <a:tabLst>
                <a:tab pos="4191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22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彻底无视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(V,W)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3987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4241800"/>
            <a:ext cx="241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70200" y="4165600"/>
            <a:ext cx="2959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MST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中不到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|V|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4470400"/>
            <a:ext cx="44577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9779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生成树不存在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977900" algn="l"/>
                <a:tab pos="1752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9779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2527300"/>
            <a:ext cx="16510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最小堆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52400" algn="l"/>
              </a:tabLst>
            </a:pP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并查集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