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693400" cy="755929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68500"/>
            <a:ext cx="53848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							</a:tabLst>
            </a:pP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第九讲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排序（上）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62500" y="4406900"/>
            <a:ext cx="2514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浙江大学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陈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越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84286" y="5878067"/>
            <a:ext cx="510540" cy="338327"/>
          </a:xfrm>
          <a:custGeom>
            <a:avLst/>
            <a:gdLst>
              <a:gd name="connsiteX0" fmla="*/ 0 w 510540"/>
              <a:gd name="connsiteY0" fmla="*/ 338328 h 338327"/>
              <a:gd name="connsiteX1" fmla="*/ 131826 w 510540"/>
              <a:gd name="connsiteY1" fmla="*/ 11429 h 338327"/>
              <a:gd name="connsiteX2" fmla="*/ 510540 w 510540"/>
              <a:gd name="connsiteY2" fmla="*/ 0 h 338327"/>
              <a:gd name="connsiteX3" fmla="*/ 0 w 510540"/>
              <a:gd name="connsiteY3" fmla="*/ 338328 h 3383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10540" h="338327">
                <a:moveTo>
                  <a:pt x="0" y="338328"/>
                </a:moveTo>
                <a:lnTo>
                  <a:pt x="131826" y="11429"/>
                </a:lnTo>
                <a:cubicBezTo>
                  <a:pt x="183642" y="63246"/>
                  <a:pt x="319278" y="63246"/>
                  <a:pt x="510540" y="0"/>
                </a:cubicBezTo>
                <a:lnTo>
                  <a:pt x="0" y="338328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35289" y="1866645"/>
            <a:ext cx="6565900" cy="4356100"/>
          </a:xfrm>
          <a:custGeom>
            <a:avLst/>
            <a:gdLst>
              <a:gd name="connsiteX0" fmla="*/ 6350 w 6565900"/>
              <a:gd name="connsiteY0" fmla="*/ 6350 h 4356100"/>
              <a:gd name="connsiteX1" fmla="*/ 6350 w 6565900"/>
              <a:gd name="connsiteY1" fmla="*/ 4349750 h 4356100"/>
              <a:gd name="connsiteX2" fmla="*/ 6049009 w 6565900"/>
              <a:gd name="connsiteY2" fmla="*/ 4349750 h 4356100"/>
              <a:gd name="connsiteX3" fmla="*/ 6559549 w 6565900"/>
              <a:gd name="connsiteY3" fmla="*/ 4011422 h 4356100"/>
              <a:gd name="connsiteX4" fmla="*/ 6559549 w 6565900"/>
              <a:gd name="connsiteY4" fmla="*/ 6350 h 4356100"/>
              <a:gd name="connsiteX5" fmla="*/ 6350 w 6565900"/>
              <a:gd name="connsiteY5" fmla="*/ 6350 h 435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565900" h="4356100">
                <a:moveTo>
                  <a:pt x="6350" y="6350"/>
                </a:moveTo>
                <a:lnTo>
                  <a:pt x="6350" y="4349750"/>
                </a:lnTo>
                <a:lnTo>
                  <a:pt x="6049009" y="4349750"/>
                </a:lnTo>
                <a:lnTo>
                  <a:pt x="6559549" y="4011422"/>
                </a:lnTo>
                <a:lnTo>
                  <a:pt x="65595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77949" y="5871717"/>
            <a:ext cx="523240" cy="351027"/>
          </a:xfrm>
          <a:custGeom>
            <a:avLst/>
            <a:gdLst>
              <a:gd name="connsiteX0" fmla="*/ 6350 w 523240"/>
              <a:gd name="connsiteY0" fmla="*/ 344678 h 351027"/>
              <a:gd name="connsiteX1" fmla="*/ 138176 w 523240"/>
              <a:gd name="connsiteY1" fmla="*/ 17779 h 351027"/>
              <a:gd name="connsiteX2" fmla="*/ 516890 w 523240"/>
              <a:gd name="connsiteY2" fmla="*/ 6350 h 3510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523240" h="351027">
                <a:moveTo>
                  <a:pt x="6350" y="344678"/>
                </a:moveTo>
                <a:lnTo>
                  <a:pt x="138176" y="17779"/>
                </a:lnTo>
                <a:cubicBezTo>
                  <a:pt x="189992" y="69596"/>
                  <a:pt x="325628" y="69596"/>
                  <a:pt x="51689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98839" y="2253995"/>
            <a:ext cx="4419600" cy="304800"/>
          </a:xfrm>
          <a:custGeom>
            <a:avLst/>
            <a:gdLst>
              <a:gd name="connsiteX0" fmla="*/ 0 w 4419600"/>
              <a:gd name="connsiteY0" fmla="*/ 0 h 304800"/>
              <a:gd name="connsiteX1" fmla="*/ 0 w 4419600"/>
              <a:gd name="connsiteY1" fmla="*/ 304800 h 304800"/>
              <a:gd name="connsiteX2" fmla="*/ 4419599 w 4419600"/>
              <a:gd name="connsiteY2" fmla="*/ 304800 h 304800"/>
              <a:gd name="connsiteX3" fmla="*/ 4419599 w 4419600"/>
              <a:gd name="connsiteY3" fmla="*/ 0 h 304800"/>
              <a:gd name="connsiteX4" fmla="*/ 0 w 4419600"/>
              <a:gd name="connsiteY4" fmla="*/ 0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19600" h="304800">
                <a:moveTo>
                  <a:pt x="0" y="0"/>
                </a:moveTo>
                <a:lnTo>
                  <a:pt x="0" y="304800"/>
                </a:lnTo>
                <a:lnTo>
                  <a:pt x="4419599" y="304800"/>
                </a:lnTo>
                <a:lnTo>
                  <a:pt x="44195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12077" y="5067046"/>
            <a:ext cx="1308100" cy="1079499"/>
          </a:xfrm>
          <a:custGeom>
            <a:avLst/>
            <a:gdLst>
              <a:gd name="connsiteX0" fmla="*/ 1301750 w 1308100"/>
              <a:gd name="connsiteY0" fmla="*/ 539750 h 1079499"/>
              <a:gd name="connsiteX1" fmla="*/ 1112011 w 1308100"/>
              <a:gd name="connsiteY1" fmla="*/ 383539 h 1079499"/>
              <a:gd name="connsiteX2" fmla="*/ 1112011 w 1308100"/>
              <a:gd name="connsiteY2" fmla="*/ 162559 h 1079499"/>
              <a:gd name="connsiteX3" fmla="*/ 843788 w 1308100"/>
              <a:gd name="connsiteY3" fmla="*/ 162559 h 1079499"/>
              <a:gd name="connsiteX4" fmla="*/ 654050 w 1308100"/>
              <a:gd name="connsiteY4" fmla="*/ 6350 h 1079499"/>
              <a:gd name="connsiteX5" fmla="*/ 464311 w 1308100"/>
              <a:gd name="connsiteY5" fmla="*/ 162559 h 1079499"/>
              <a:gd name="connsiteX6" fmla="*/ 196088 w 1308100"/>
              <a:gd name="connsiteY6" fmla="*/ 162559 h 1079499"/>
              <a:gd name="connsiteX7" fmla="*/ 196088 w 1308100"/>
              <a:gd name="connsiteY7" fmla="*/ 383539 h 1079499"/>
              <a:gd name="connsiteX8" fmla="*/ 6350 w 1308100"/>
              <a:gd name="connsiteY8" fmla="*/ 539750 h 1079499"/>
              <a:gd name="connsiteX9" fmla="*/ 196088 w 1308100"/>
              <a:gd name="connsiteY9" fmla="*/ 695959 h 1079499"/>
              <a:gd name="connsiteX10" fmla="*/ 196088 w 1308100"/>
              <a:gd name="connsiteY10" fmla="*/ 916939 h 1079499"/>
              <a:gd name="connsiteX11" fmla="*/ 464311 w 1308100"/>
              <a:gd name="connsiteY11" fmla="*/ 916939 h 1079499"/>
              <a:gd name="connsiteX12" fmla="*/ 654050 w 1308100"/>
              <a:gd name="connsiteY12" fmla="*/ 1073150 h 1079499"/>
              <a:gd name="connsiteX13" fmla="*/ 843788 w 1308100"/>
              <a:gd name="connsiteY13" fmla="*/ 916939 h 1079499"/>
              <a:gd name="connsiteX14" fmla="*/ 1112011 w 1308100"/>
              <a:gd name="connsiteY14" fmla="*/ 916939 h 1079499"/>
              <a:gd name="connsiteX15" fmla="*/ 1112011 w 1308100"/>
              <a:gd name="connsiteY15" fmla="*/ 695959 h 1079499"/>
              <a:gd name="connsiteX16" fmla="*/ 1301750 w 1308100"/>
              <a:gd name="connsiteY16" fmla="*/ 539750 h 10794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1308100" h="1079499">
                <a:moveTo>
                  <a:pt x="1301750" y="539750"/>
                </a:moveTo>
                <a:lnTo>
                  <a:pt x="1112011" y="383539"/>
                </a:lnTo>
                <a:lnTo>
                  <a:pt x="1112011" y="162559"/>
                </a:lnTo>
                <a:lnTo>
                  <a:pt x="843788" y="162559"/>
                </a:lnTo>
                <a:lnTo>
                  <a:pt x="654050" y="6350"/>
                </a:lnTo>
                <a:lnTo>
                  <a:pt x="464311" y="162559"/>
                </a:lnTo>
                <a:lnTo>
                  <a:pt x="196088" y="162559"/>
                </a:lnTo>
                <a:lnTo>
                  <a:pt x="196088" y="383539"/>
                </a:lnTo>
                <a:lnTo>
                  <a:pt x="6350" y="539750"/>
                </a:lnTo>
                <a:lnTo>
                  <a:pt x="196088" y="695959"/>
                </a:lnTo>
                <a:lnTo>
                  <a:pt x="196088" y="916939"/>
                </a:lnTo>
                <a:lnTo>
                  <a:pt x="464311" y="916939"/>
                </a:lnTo>
                <a:lnTo>
                  <a:pt x="654050" y="1073150"/>
                </a:lnTo>
                <a:lnTo>
                  <a:pt x="843788" y="916939"/>
                </a:lnTo>
                <a:lnTo>
                  <a:pt x="1112011" y="916939"/>
                </a:lnTo>
                <a:lnTo>
                  <a:pt x="1112011" y="695959"/>
                </a:lnTo>
                <a:lnTo>
                  <a:pt x="1301750" y="5397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99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812800"/>
            <a:ext cx="56515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647700" algn="l"/>
              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非递归算法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477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Merge_sort(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A[],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68500" y="23495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36800" y="2400300"/>
            <a:ext cx="5257800" cy="308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14300" algn="l"/>
                <a:tab pos="368300" algn="l"/>
                <a:tab pos="736600" algn="l"/>
              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length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初始化子序列长度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114300" algn="l"/>
                <a:tab pos="368300" algn="l"/>
                <a:tab pos="7366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*TmpA;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114300" algn="l"/>
                <a:tab pos="368300" algn="l"/>
                <a:tab pos="7366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TmpA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malloc(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sizeof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114300" algn="l"/>
                <a:tab pos="368300" algn="l"/>
                <a:tab pos="736600" algn="l"/>
              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TmpA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NULL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2000"/>
              </a:lnSpc>
              <a:tabLst>
                <a:tab pos="114300" algn="l"/>
                <a:tab pos="3683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while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length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114300" algn="l"/>
                <a:tab pos="3683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Merge_pass(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TmpA,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length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900"/>
              </a:lnSpc>
              <a:tabLst>
                <a:tab pos="114300" algn="l"/>
                <a:tab pos="3683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length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*=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2;</a:t>
            </a:r>
          </a:p>
          <a:p>
            <a:pPr>
              <a:lnSpc>
                <a:spcPts val="1900"/>
              </a:lnSpc>
              <a:tabLst>
                <a:tab pos="114300" algn="l"/>
                <a:tab pos="3683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Merge_pass(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TmpA,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length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900"/>
              </a:lnSpc>
              <a:tabLst>
                <a:tab pos="114300" algn="l"/>
                <a:tab pos="3683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length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*=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2;</a:t>
            </a:r>
          </a:p>
          <a:p>
            <a:pPr>
              <a:lnSpc>
                <a:spcPts val="1900"/>
              </a:lnSpc>
              <a:tabLst>
                <a:tab pos="114300" algn="l"/>
                <a:tab pos="3683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114300" algn="l"/>
                <a:tab pos="3683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free(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TmpA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200"/>
              </a:lnSpc>
              <a:tabLst>
                <a:tab pos="114300" algn="l"/>
                <a:tab pos="3683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51100" y="5473700"/>
            <a:ext cx="2882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Error(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“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空间不足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68500" y="58166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10400" y="5461000"/>
            <a:ext cx="711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稳定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81200"/>
            <a:ext cx="34163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							</a:tabLst>
            </a:pPr>
            <a:r>
              <a:rPr lang="en-US" altLang="zh-CN" sz="48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9.4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归并排序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0939" y="2774695"/>
            <a:ext cx="482600" cy="406400"/>
          </a:xfrm>
          <a:custGeom>
            <a:avLst/>
            <a:gdLst>
              <a:gd name="connsiteX0" fmla="*/ 12700 w 482600"/>
              <a:gd name="connsiteY0" fmla="*/ 12700 h 406400"/>
              <a:gd name="connsiteX1" fmla="*/ 12700 w 482600"/>
              <a:gd name="connsiteY1" fmla="*/ 393700 h 406400"/>
              <a:gd name="connsiteX2" fmla="*/ 469900 w 482600"/>
              <a:gd name="connsiteY2" fmla="*/ 393700 h 406400"/>
              <a:gd name="connsiteX3" fmla="*/ 469900 w 482600"/>
              <a:gd name="connsiteY3" fmla="*/ 12700 h 406400"/>
              <a:gd name="connsiteX4" fmla="*/ 12700 w 482600"/>
              <a:gd name="connsiteY4" fmla="*/ 127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406400">
                <a:moveTo>
                  <a:pt x="12700" y="12700"/>
                </a:moveTo>
                <a:lnTo>
                  <a:pt x="12700" y="393700"/>
                </a:lnTo>
                <a:lnTo>
                  <a:pt x="469900" y="393700"/>
                </a:lnTo>
                <a:lnTo>
                  <a:pt x="4699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8139" y="2774695"/>
            <a:ext cx="482599" cy="406400"/>
          </a:xfrm>
          <a:custGeom>
            <a:avLst/>
            <a:gdLst>
              <a:gd name="connsiteX0" fmla="*/ 12700 w 482599"/>
              <a:gd name="connsiteY0" fmla="*/ 12700 h 406400"/>
              <a:gd name="connsiteX1" fmla="*/ 12700 w 482599"/>
              <a:gd name="connsiteY1" fmla="*/ 393700 h 406400"/>
              <a:gd name="connsiteX2" fmla="*/ 469899 w 482599"/>
              <a:gd name="connsiteY2" fmla="*/ 393700 h 406400"/>
              <a:gd name="connsiteX3" fmla="*/ 469899 w 482599"/>
              <a:gd name="connsiteY3" fmla="*/ 12700 h 406400"/>
              <a:gd name="connsiteX4" fmla="*/ 12700 w 482599"/>
              <a:gd name="connsiteY4" fmla="*/ 127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599" h="406400">
                <a:moveTo>
                  <a:pt x="12700" y="12700"/>
                </a:moveTo>
                <a:lnTo>
                  <a:pt x="12700" y="393700"/>
                </a:lnTo>
                <a:lnTo>
                  <a:pt x="469899" y="393700"/>
                </a:lnTo>
                <a:lnTo>
                  <a:pt x="469899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05339" y="2774695"/>
            <a:ext cx="482600" cy="406400"/>
          </a:xfrm>
          <a:custGeom>
            <a:avLst/>
            <a:gdLst>
              <a:gd name="connsiteX0" fmla="*/ 12700 w 482600"/>
              <a:gd name="connsiteY0" fmla="*/ 12700 h 406400"/>
              <a:gd name="connsiteX1" fmla="*/ 12700 w 482600"/>
              <a:gd name="connsiteY1" fmla="*/ 393700 h 406400"/>
              <a:gd name="connsiteX2" fmla="*/ 469900 w 482600"/>
              <a:gd name="connsiteY2" fmla="*/ 393700 h 406400"/>
              <a:gd name="connsiteX3" fmla="*/ 469900 w 482600"/>
              <a:gd name="connsiteY3" fmla="*/ 12700 h 406400"/>
              <a:gd name="connsiteX4" fmla="*/ 12700 w 482600"/>
              <a:gd name="connsiteY4" fmla="*/ 127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406400">
                <a:moveTo>
                  <a:pt x="12700" y="12700"/>
                </a:moveTo>
                <a:lnTo>
                  <a:pt x="12700" y="393700"/>
                </a:lnTo>
                <a:lnTo>
                  <a:pt x="469900" y="393700"/>
                </a:lnTo>
                <a:lnTo>
                  <a:pt x="4699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62539" y="2774695"/>
            <a:ext cx="482600" cy="406400"/>
          </a:xfrm>
          <a:custGeom>
            <a:avLst/>
            <a:gdLst>
              <a:gd name="connsiteX0" fmla="*/ 12700 w 482600"/>
              <a:gd name="connsiteY0" fmla="*/ 12700 h 406400"/>
              <a:gd name="connsiteX1" fmla="*/ 12700 w 482600"/>
              <a:gd name="connsiteY1" fmla="*/ 393700 h 406400"/>
              <a:gd name="connsiteX2" fmla="*/ 469900 w 482600"/>
              <a:gd name="connsiteY2" fmla="*/ 393700 h 406400"/>
              <a:gd name="connsiteX3" fmla="*/ 469900 w 482600"/>
              <a:gd name="connsiteY3" fmla="*/ 12700 h 406400"/>
              <a:gd name="connsiteX4" fmla="*/ 12700 w 482600"/>
              <a:gd name="connsiteY4" fmla="*/ 127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406400">
                <a:moveTo>
                  <a:pt x="12700" y="12700"/>
                </a:moveTo>
                <a:lnTo>
                  <a:pt x="12700" y="393700"/>
                </a:lnTo>
                <a:lnTo>
                  <a:pt x="469900" y="393700"/>
                </a:lnTo>
                <a:lnTo>
                  <a:pt x="4699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62739" y="2774695"/>
            <a:ext cx="482600" cy="406400"/>
          </a:xfrm>
          <a:custGeom>
            <a:avLst/>
            <a:gdLst>
              <a:gd name="connsiteX0" fmla="*/ 12700 w 482600"/>
              <a:gd name="connsiteY0" fmla="*/ 12700 h 406400"/>
              <a:gd name="connsiteX1" fmla="*/ 12700 w 482600"/>
              <a:gd name="connsiteY1" fmla="*/ 393700 h 406400"/>
              <a:gd name="connsiteX2" fmla="*/ 469900 w 482600"/>
              <a:gd name="connsiteY2" fmla="*/ 393700 h 406400"/>
              <a:gd name="connsiteX3" fmla="*/ 469900 w 482600"/>
              <a:gd name="connsiteY3" fmla="*/ 12700 h 406400"/>
              <a:gd name="connsiteX4" fmla="*/ 12700 w 482600"/>
              <a:gd name="connsiteY4" fmla="*/ 127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406400">
                <a:moveTo>
                  <a:pt x="12700" y="12700"/>
                </a:moveTo>
                <a:lnTo>
                  <a:pt x="12700" y="393700"/>
                </a:lnTo>
                <a:lnTo>
                  <a:pt x="469900" y="393700"/>
                </a:lnTo>
                <a:lnTo>
                  <a:pt x="4699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19939" y="2774695"/>
            <a:ext cx="482600" cy="406400"/>
          </a:xfrm>
          <a:custGeom>
            <a:avLst/>
            <a:gdLst>
              <a:gd name="connsiteX0" fmla="*/ 12700 w 482600"/>
              <a:gd name="connsiteY0" fmla="*/ 12700 h 406400"/>
              <a:gd name="connsiteX1" fmla="*/ 12700 w 482600"/>
              <a:gd name="connsiteY1" fmla="*/ 393700 h 406400"/>
              <a:gd name="connsiteX2" fmla="*/ 469900 w 482600"/>
              <a:gd name="connsiteY2" fmla="*/ 393700 h 406400"/>
              <a:gd name="connsiteX3" fmla="*/ 469900 w 482600"/>
              <a:gd name="connsiteY3" fmla="*/ 12700 h 406400"/>
              <a:gd name="connsiteX4" fmla="*/ 12700 w 482600"/>
              <a:gd name="connsiteY4" fmla="*/ 127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406400">
                <a:moveTo>
                  <a:pt x="12700" y="12700"/>
                </a:moveTo>
                <a:lnTo>
                  <a:pt x="12700" y="393700"/>
                </a:lnTo>
                <a:lnTo>
                  <a:pt x="469900" y="393700"/>
                </a:lnTo>
                <a:lnTo>
                  <a:pt x="4699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77127" y="2774695"/>
            <a:ext cx="482600" cy="406400"/>
          </a:xfrm>
          <a:custGeom>
            <a:avLst/>
            <a:gdLst>
              <a:gd name="connsiteX0" fmla="*/ 12700 w 482600"/>
              <a:gd name="connsiteY0" fmla="*/ 12700 h 406400"/>
              <a:gd name="connsiteX1" fmla="*/ 12700 w 482600"/>
              <a:gd name="connsiteY1" fmla="*/ 393700 h 406400"/>
              <a:gd name="connsiteX2" fmla="*/ 469900 w 482600"/>
              <a:gd name="connsiteY2" fmla="*/ 393700 h 406400"/>
              <a:gd name="connsiteX3" fmla="*/ 469900 w 482600"/>
              <a:gd name="connsiteY3" fmla="*/ 12700 h 406400"/>
              <a:gd name="connsiteX4" fmla="*/ 12700 w 482600"/>
              <a:gd name="connsiteY4" fmla="*/ 127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406400">
                <a:moveTo>
                  <a:pt x="12700" y="12700"/>
                </a:moveTo>
                <a:lnTo>
                  <a:pt x="12700" y="393700"/>
                </a:lnTo>
                <a:lnTo>
                  <a:pt x="469900" y="393700"/>
                </a:lnTo>
                <a:lnTo>
                  <a:pt x="4699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34327" y="2774695"/>
            <a:ext cx="482600" cy="406400"/>
          </a:xfrm>
          <a:custGeom>
            <a:avLst/>
            <a:gdLst>
              <a:gd name="connsiteX0" fmla="*/ 12700 w 482600"/>
              <a:gd name="connsiteY0" fmla="*/ 12700 h 406400"/>
              <a:gd name="connsiteX1" fmla="*/ 12700 w 482600"/>
              <a:gd name="connsiteY1" fmla="*/ 393700 h 406400"/>
              <a:gd name="connsiteX2" fmla="*/ 469900 w 482600"/>
              <a:gd name="connsiteY2" fmla="*/ 393700 h 406400"/>
              <a:gd name="connsiteX3" fmla="*/ 469900 w 482600"/>
              <a:gd name="connsiteY3" fmla="*/ 12700 h 406400"/>
              <a:gd name="connsiteX4" fmla="*/ 12700 w 482600"/>
              <a:gd name="connsiteY4" fmla="*/ 127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406400">
                <a:moveTo>
                  <a:pt x="12700" y="12700"/>
                </a:moveTo>
                <a:lnTo>
                  <a:pt x="12700" y="393700"/>
                </a:lnTo>
                <a:lnTo>
                  <a:pt x="469900" y="393700"/>
                </a:lnTo>
                <a:lnTo>
                  <a:pt x="4699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00539" y="3765296"/>
            <a:ext cx="482599" cy="406400"/>
          </a:xfrm>
          <a:custGeom>
            <a:avLst/>
            <a:gdLst>
              <a:gd name="connsiteX0" fmla="*/ 12700 w 482599"/>
              <a:gd name="connsiteY0" fmla="*/ 12700 h 406400"/>
              <a:gd name="connsiteX1" fmla="*/ 12700 w 482599"/>
              <a:gd name="connsiteY1" fmla="*/ 393700 h 406400"/>
              <a:gd name="connsiteX2" fmla="*/ 469899 w 482599"/>
              <a:gd name="connsiteY2" fmla="*/ 393700 h 406400"/>
              <a:gd name="connsiteX3" fmla="*/ 469899 w 482599"/>
              <a:gd name="connsiteY3" fmla="*/ 12700 h 406400"/>
              <a:gd name="connsiteX4" fmla="*/ 12700 w 482599"/>
              <a:gd name="connsiteY4" fmla="*/ 127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599" h="406400">
                <a:moveTo>
                  <a:pt x="12700" y="12700"/>
                </a:moveTo>
                <a:lnTo>
                  <a:pt x="12700" y="393700"/>
                </a:lnTo>
                <a:lnTo>
                  <a:pt x="469899" y="393700"/>
                </a:lnTo>
                <a:lnTo>
                  <a:pt x="469899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57739" y="3765296"/>
            <a:ext cx="482600" cy="406400"/>
          </a:xfrm>
          <a:custGeom>
            <a:avLst/>
            <a:gdLst>
              <a:gd name="connsiteX0" fmla="*/ 12700 w 482600"/>
              <a:gd name="connsiteY0" fmla="*/ 12700 h 406400"/>
              <a:gd name="connsiteX1" fmla="*/ 12700 w 482600"/>
              <a:gd name="connsiteY1" fmla="*/ 393700 h 406400"/>
              <a:gd name="connsiteX2" fmla="*/ 469900 w 482600"/>
              <a:gd name="connsiteY2" fmla="*/ 393700 h 406400"/>
              <a:gd name="connsiteX3" fmla="*/ 469900 w 482600"/>
              <a:gd name="connsiteY3" fmla="*/ 12700 h 406400"/>
              <a:gd name="connsiteX4" fmla="*/ 12700 w 482600"/>
              <a:gd name="connsiteY4" fmla="*/ 127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406400">
                <a:moveTo>
                  <a:pt x="12700" y="12700"/>
                </a:moveTo>
                <a:lnTo>
                  <a:pt x="12700" y="393700"/>
                </a:lnTo>
                <a:lnTo>
                  <a:pt x="469900" y="393700"/>
                </a:lnTo>
                <a:lnTo>
                  <a:pt x="4699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14939" y="3765296"/>
            <a:ext cx="482600" cy="406400"/>
          </a:xfrm>
          <a:custGeom>
            <a:avLst/>
            <a:gdLst>
              <a:gd name="connsiteX0" fmla="*/ 12700 w 482600"/>
              <a:gd name="connsiteY0" fmla="*/ 12700 h 406400"/>
              <a:gd name="connsiteX1" fmla="*/ 12700 w 482600"/>
              <a:gd name="connsiteY1" fmla="*/ 393700 h 406400"/>
              <a:gd name="connsiteX2" fmla="*/ 469900 w 482600"/>
              <a:gd name="connsiteY2" fmla="*/ 393700 h 406400"/>
              <a:gd name="connsiteX3" fmla="*/ 469900 w 482600"/>
              <a:gd name="connsiteY3" fmla="*/ 12700 h 406400"/>
              <a:gd name="connsiteX4" fmla="*/ 12700 w 482600"/>
              <a:gd name="connsiteY4" fmla="*/ 127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406400">
                <a:moveTo>
                  <a:pt x="12700" y="12700"/>
                </a:moveTo>
                <a:lnTo>
                  <a:pt x="12700" y="393700"/>
                </a:lnTo>
                <a:lnTo>
                  <a:pt x="469900" y="393700"/>
                </a:lnTo>
                <a:lnTo>
                  <a:pt x="4699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72139" y="3765296"/>
            <a:ext cx="482600" cy="406400"/>
          </a:xfrm>
          <a:custGeom>
            <a:avLst/>
            <a:gdLst>
              <a:gd name="connsiteX0" fmla="*/ 12700 w 482600"/>
              <a:gd name="connsiteY0" fmla="*/ 12700 h 406400"/>
              <a:gd name="connsiteX1" fmla="*/ 12700 w 482600"/>
              <a:gd name="connsiteY1" fmla="*/ 393700 h 406400"/>
              <a:gd name="connsiteX2" fmla="*/ 469900 w 482600"/>
              <a:gd name="connsiteY2" fmla="*/ 393700 h 406400"/>
              <a:gd name="connsiteX3" fmla="*/ 469900 w 482600"/>
              <a:gd name="connsiteY3" fmla="*/ 12700 h 406400"/>
              <a:gd name="connsiteX4" fmla="*/ 12700 w 482600"/>
              <a:gd name="connsiteY4" fmla="*/ 127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406400">
                <a:moveTo>
                  <a:pt x="12700" y="12700"/>
                </a:moveTo>
                <a:lnTo>
                  <a:pt x="12700" y="393700"/>
                </a:lnTo>
                <a:lnTo>
                  <a:pt x="469900" y="393700"/>
                </a:lnTo>
                <a:lnTo>
                  <a:pt x="4699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29339" y="3765296"/>
            <a:ext cx="482600" cy="406400"/>
          </a:xfrm>
          <a:custGeom>
            <a:avLst/>
            <a:gdLst>
              <a:gd name="connsiteX0" fmla="*/ 12700 w 482600"/>
              <a:gd name="connsiteY0" fmla="*/ 12700 h 406400"/>
              <a:gd name="connsiteX1" fmla="*/ 12700 w 482600"/>
              <a:gd name="connsiteY1" fmla="*/ 393700 h 406400"/>
              <a:gd name="connsiteX2" fmla="*/ 469900 w 482600"/>
              <a:gd name="connsiteY2" fmla="*/ 393700 h 406400"/>
              <a:gd name="connsiteX3" fmla="*/ 469900 w 482600"/>
              <a:gd name="connsiteY3" fmla="*/ 12700 h 406400"/>
              <a:gd name="connsiteX4" fmla="*/ 12700 w 482600"/>
              <a:gd name="connsiteY4" fmla="*/ 127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406400">
                <a:moveTo>
                  <a:pt x="12700" y="12700"/>
                </a:moveTo>
                <a:lnTo>
                  <a:pt x="12700" y="393700"/>
                </a:lnTo>
                <a:lnTo>
                  <a:pt x="469900" y="393700"/>
                </a:lnTo>
                <a:lnTo>
                  <a:pt x="4699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86539" y="3765296"/>
            <a:ext cx="482600" cy="406400"/>
          </a:xfrm>
          <a:custGeom>
            <a:avLst/>
            <a:gdLst>
              <a:gd name="connsiteX0" fmla="*/ 12700 w 482600"/>
              <a:gd name="connsiteY0" fmla="*/ 12700 h 406400"/>
              <a:gd name="connsiteX1" fmla="*/ 12700 w 482600"/>
              <a:gd name="connsiteY1" fmla="*/ 393700 h 406400"/>
              <a:gd name="connsiteX2" fmla="*/ 469900 w 482600"/>
              <a:gd name="connsiteY2" fmla="*/ 393700 h 406400"/>
              <a:gd name="connsiteX3" fmla="*/ 469900 w 482600"/>
              <a:gd name="connsiteY3" fmla="*/ 12700 h 406400"/>
              <a:gd name="connsiteX4" fmla="*/ 12700 w 482600"/>
              <a:gd name="connsiteY4" fmla="*/ 127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406400">
                <a:moveTo>
                  <a:pt x="12700" y="12700"/>
                </a:moveTo>
                <a:lnTo>
                  <a:pt x="12700" y="393700"/>
                </a:lnTo>
                <a:lnTo>
                  <a:pt x="469900" y="393700"/>
                </a:lnTo>
                <a:lnTo>
                  <a:pt x="4699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43739" y="3765296"/>
            <a:ext cx="482600" cy="406400"/>
          </a:xfrm>
          <a:custGeom>
            <a:avLst/>
            <a:gdLst>
              <a:gd name="connsiteX0" fmla="*/ 12700 w 482600"/>
              <a:gd name="connsiteY0" fmla="*/ 12700 h 406400"/>
              <a:gd name="connsiteX1" fmla="*/ 12700 w 482600"/>
              <a:gd name="connsiteY1" fmla="*/ 393700 h 406400"/>
              <a:gd name="connsiteX2" fmla="*/ 469900 w 482600"/>
              <a:gd name="connsiteY2" fmla="*/ 393700 h 406400"/>
              <a:gd name="connsiteX3" fmla="*/ 469900 w 482600"/>
              <a:gd name="connsiteY3" fmla="*/ 12700 h 406400"/>
              <a:gd name="connsiteX4" fmla="*/ 12700 w 482600"/>
              <a:gd name="connsiteY4" fmla="*/ 127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406400">
                <a:moveTo>
                  <a:pt x="12700" y="12700"/>
                </a:moveTo>
                <a:lnTo>
                  <a:pt x="12700" y="393700"/>
                </a:lnTo>
                <a:lnTo>
                  <a:pt x="469900" y="393700"/>
                </a:lnTo>
                <a:lnTo>
                  <a:pt x="4699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00927" y="3765296"/>
            <a:ext cx="482600" cy="406400"/>
          </a:xfrm>
          <a:custGeom>
            <a:avLst/>
            <a:gdLst>
              <a:gd name="connsiteX0" fmla="*/ 12700 w 482600"/>
              <a:gd name="connsiteY0" fmla="*/ 12700 h 406400"/>
              <a:gd name="connsiteX1" fmla="*/ 12700 w 482600"/>
              <a:gd name="connsiteY1" fmla="*/ 393700 h 406400"/>
              <a:gd name="connsiteX2" fmla="*/ 469900 w 482600"/>
              <a:gd name="connsiteY2" fmla="*/ 393700 h 406400"/>
              <a:gd name="connsiteX3" fmla="*/ 469900 w 482600"/>
              <a:gd name="connsiteY3" fmla="*/ 12700 h 406400"/>
              <a:gd name="connsiteX4" fmla="*/ 12700 w 482600"/>
              <a:gd name="connsiteY4" fmla="*/ 127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406400">
                <a:moveTo>
                  <a:pt x="12700" y="12700"/>
                </a:moveTo>
                <a:lnTo>
                  <a:pt x="12700" y="393700"/>
                </a:lnTo>
                <a:lnTo>
                  <a:pt x="469900" y="393700"/>
                </a:lnTo>
                <a:lnTo>
                  <a:pt x="4699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00539" y="3765296"/>
            <a:ext cx="482599" cy="406400"/>
          </a:xfrm>
          <a:custGeom>
            <a:avLst/>
            <a:gdLst>
              <a:gd name="connsiteX0" fmla="*/ 12700 w 482599"/>
              <a:gd name="connsiteY0" fmla="*/ 12700 h 406400"/>
              <a:gd name="connsiteX1" fmla="*/ 12700 w 482599"/>
              <a:gd name="connsiteY1" fmla="*/ 393700 h 406400"/>
              <a:gd name="connsiteX2" fmla="*/ 469899 w 482599"/>
              <a:gd name="connsiteY2" fmla="*/ 393700 h 406400"/>
              <a:gd name="connsiteX3" fmla="*/ 469899 w 482599"/>
              <a:gd name="connsiteY3" fmla="*/ 12700 h 406400"/>
              <a:gd name="connsiteX4" fmla="*/ 12700 w 482599"/>
              <a:gd name="connsiteY4" fmla="*/ 127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599" h="406400">
                <a:moveTo>
                  <a:pt x="12700" y="12700"/>
                </a:moveTo>
                <a:lnTo>
                  <a:pt x="12700" y="393700"/>
                </a:lnTo>
                <a:lnTo>
                  <a:pt x="469899" y="393700"/>
                </a:lnTo>
                <a:lnTo>
                  <a:pt x="469899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57739" y="3765296"/>
            <a:ext cx="482600" cy="406400"/>
          </a:xfrm>
          <a:custGeom>
            <a:avLst/>
            <a:gdLst>
              <a:gd name="connsiteX0" fmla="*/ 12700 w 482600"/>
              <a:gd name="connsiteY0" fmla="*/ 12700 h 406400"/>
              <a:gd name="connsiteX1" fmla="*/ 12700 w 482600"/>
              <a:gd name="connsiteY1" fmla="*/ 393700 h 406400"/>
              <a:gd name="connsiteX2" fmla="*/ 469900 w 482600"/>
              <a:gd name="connsiteY2" fmla="*/ 393700 h 406400"/>
              <a:gd name="connsiteX3" fmla="*/ 469900 w 482600"/>
              <a:gd name="connsiteY3" fmla="*/ 12700 h 406400"/>
              <a:gd name="connsiteX4" fmla="*/ 12700 w 482600"/>
              <a:gd name="connsiteY4" fmla="*/ 127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406400">
                <a:moveTo>
                  <a:pt x="12700" y="12700"/>
                </a:moveTo>
                <a:lnTo>
                  <a:pt x="12700" y="393700"/>
                </a:lnTo>
                <a:lnTo>
                  <a:pt x="469900" y="393700"/>
                </a:lnTo>
                <a:lnTo>
                  <a:pt x="4699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62339" y="2088895"/>
            <a:ext cx="711200" cy="706627"/>
          </a:xfrm>
          <a:custGeom>
            <a:avLst/>
            <a:gdLst>
              <a:gd name="connsiteX0" fmla="*/ 12700 w 711200"/>
              <a:gd name="connsiteY0" fmla="*/ 12700 h 706627"/>
              <a:gd name="connsiteX1" fmla="*/ 12700 w 711200"/>
              <a:gd name="connsiteY1" fmla="*/ 393700 h 706627"/>
              <a:gd name="connsiteX2" fmla="*/ 412750 w 711200"/>
              <a:gd name="connsiteY2" fmla="*/ 393700 h 706627"/>
              <a:gd name="connsiteX3" fmla="*/ 424179 w 711200"/>
              <a:gd name="connsiteY3" fmla="*/ 693927 h 706627"/>
              <a:gd name="connsiteX4" fmla="*/ 584200 w 711200"/>
              <a:gd name="connsiteY4" fmla="*/ 393700 h 706627"/>
              <a:gd name="connsiteX5" fmla="*/ 698500 w 711200"/>
              <a:gd name="connsiteY5" fmla="*/ 393700 h 706627"/>
              <a:gd name="connsiteX6" fmla="*/ 698500 w 711200"/>
              <a:gd name="connsiteY6" fmla="*/ 12700 h 706627"/>
              <a:gd name="connsiteX7" fmla="*/ 412750 w 711200"/>
              <a:gd name="connsiteY7" fmla="*/ 12700 h 706627"/>
              <a:gd name="connsiteX8" fmla="*/ 12700 w 711200"/>
              <a:gd name="connsiteY8" fmla="*/ 12700 h 7066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11200" h="706627">
                <a:moveTo>
                  <a:pt x="12700" y="12700"/>
                </a:moveTo>
                <a:lnTo>
                  <a:pt x="12700" y="393700"/>
                </a:lnTo>
                <a:lnTo>
                  <a:pt x="412750" y="393700"/>
                </a:lnTo>
                <a:lnTo>
                  <a:pt x="424179" y="693927"/>
                </a:lnTo>
                <a:lnTo>
                  <a:pt x="584200" y="393700"/>
                </a:lnTo>
                <a:lnTo>
                  <a:pt x="698500" y="393700"/>
                </a:lnTo>
                <a:lnTo>
                  <a:pt x="698500" y="12700"/>
                </a:lnTo>
                <a:lnTo>
                  <a:pt x="41275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34139" y="2088895"/>
            <a:ext cx="711200" cy="715772"/>
          </a:xfrm>
          <a:custGeom>
            <a:avLst/>
            <a:gdLst>
              <a:gd name="connsiteX0" fmla="*/ 12700 w 711200"/>
              <a:gd name="connsiteY0" fmla="*/ 12700 h 715772"/>
              <a:gd name="connsiteX1" fmla="*/ 12700 w 711200"/>
              <a:gd name="connsiteY1" fmla="*/ 393700 h 715772"/>
              <a:gd name="connsiteX2" fmla="*/ 412750 w 711200"/>
              <a:gd name="connsiteY2" fmla="*/ 393700 h 715772"/>
              <a:gd name="connsiteX3" fmla="*/ 439420 w 711200"/>
              <a:gd name="connsiteY3" fmla="*/ 703072 h 715772"/>
              <a:gd name="connsiteX4" fmla="*/ 584200 w 711200"/>
              <a:gd name="connsiteY4" fmla="*/ 393700 h 715772"/>
              <a:gd name="connsiteX5" fmla="*/ 698500 w 711200"/>
              <a:gd name="connsiteY5" fmla="*/ 393700 h 715772"/>
              <a:gd name="connsiteX6" fmla="*/ 698500 w 711200"/>
              <a:gd name="connsiteY6" fmla="*/ 12700 h 715772"/>
              <a:gd name="connsiteX7" fmla="*/ 412750 w 711200"/>
              <a:gd name="connsiteY7" fmla="*/ 12700 h 715772"/>
              <a:gd name="connsiteX8" fmla="*/ 12700 w 711200"/>
              <a:gd name="connsiteY8" fmla="*/ 12700 h 715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11200" h="715772">
                <a:moveTo>
                  <a:pt x="12700" y="12700"/>
                </a:moveTo>
                <a:lnTo>
                  <a:pt x="12700" y="393700"/>
                </a:lnTo>
                <a:lnTo>
                  <a:pt x="412750" y="393700"/>
                </a:lnTo>
                <a:lnTo>
                  <a:pt x="439420" y="703072"/>
                </a:lnTo>
                <a:lnTo>
                  <a:pt x="584200" y="393700"/>
                </a:lnTo>
                <a:lnTo>
                  <a:pt x="698500" y="393700"/>
                </a:lnTo>
                <a:lnTo>
                  <a:pt x="698500" y="12700"/>
                </a:lnTo>
                <a:lnTo>
                  <a:pt x="41275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99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24339" y="4168394"/>
            <a:ext cx="711199" cy="765302"/>
          </a:xfrm>
          <a:custGeom>
            <a:avLst/>
            <a:gdLst>
              <a:gd name="connsiteX0" fmla="*/ 12700 w 711199"/>
              <a:gd name="connsiteY0" fmla="*/ 371602 h 765302"/>
              <a:gd name="connsiteX1" fmla="*/ 12700 w 711199"/>
              <a:gd name="connsiteY1" fmla="*/ 752602 h 765302"/>
              <a:gd name="connsiteX2" fmla="*/ 698499 w 711199"/>
              <a:gd name="connsiteY2" fmla="*/ 752602 h 765302"/>
              <a:gd name="connsiteX3" fmla="*/ 698499 w 711199"/>
              <a:gd name="connsiteY3" fmla="*/ 371602 h 765302"/>
              <a:gd name="connsiteX4" fmla="*/ 298449 w 711199"/>
              <a:gd name="connsiteY4" fmla="*/ 371602 h 765302"/>
              <a:gd name="connsiteX5" fmla="*/ 250443 w 711199"/>
              <a:gd name="connsiteY5" fmla="*/ 12700 h 765302"/>
              <a:gd name="connsiteX6" fmla="*/ 126999 w 711199"/>
              <a:gd name="connsiteY6" fmla="*/ 371602 h 765302"/>
              <a:gd name="connsiteX7" fmla="*/ 12700 w 711199"/>
              <a:gd name="connsiteY7" fmla="*/ 371602 h 7653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11199" h="765302">
                <a:moveTo>
                  <a:pt x="12700" y="371602"/>
                </a:moveTo>
                <a:lnTo>
                  <a:pt x="12700" y="752602"/>
                </a:lnTo>
                <a:lnTo>
                  <a:pt x="698499" y="752602"/>
                </a:lnTo>
                <a:lnTo>
                  <a:pt x="698499" y="371602"/>
                </a:lnTo>
                <a:lnTo>
                  <a:pt x="298449" y="371602"/>
                </a:lnTo>
                <a:lnTo>
                  <a:pt x="250443" y="12700"/>
                </a:lnTo>
                <a:lnTo>
                  <a:pt x="126999" y="371602"/>
                </a:lnTo>
                <a:lnTo>
                  <a:pt x="12700" y="37160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4c6d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98839" y="2025395"/>
            <a:ext cx="838200" cy="726948"/>
          </a:xfrm>
          <a:custGeom>
            <a:avLst/>
            <a:gdLst>
              <a:gd name="connsiteX0" fmla="*/ 0 w 838200"/>
              <a:gd name="connsiteY0" fmla="*/ 0 h 726948"/>
              <a:gd name="connsiteX1" fmla="*/ 0 w 838200"/>
              <a:gd name="connsiteY1" fmla="*/ 726948 h 726948"/>
              <a:gd name="connsiteX2" fmla="*/ 838200 w 838200"/>
              <a:gd name="connsiteY2" fmla="*/ 726948 h 726948"/>
              <a:gd name="connsiteX3" fmla="*/ 838200 w 838200"/>
              <a:gd name="connsiteY3" fmla="*/ 0 h 726948"/>
              <a:gd name="connsiteX4" fmla="*/ 0 w 838200"/>
              <a:gd name="connsiteY4" fmla="*/ 0 h 7269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8200" h="726948">
                <a:moveTo>
                  <a:pt x="0" y="0"/>
                </a:moveTo>
                <a:lnTo>
                  <a:pt x="0" y="726948"/>
                </a:lnTo>
                <a:lnTo>
                  <a:pt x="838200" y="726948"/>
                </a:lnTo>
                <a:lnTo>
                  <a:pt x="8382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95739" y="2088895"/>
            <a:ext cx="711199" cy="686054"/>
          </a:xfrm>
          <a:custGeom>
            <a:avLst/>
            <a:gdLst>
              <a:gd name="connsiteX0" fmla="*/ 12700 w 711199"/>
              <a:gd name="connsiteY0" fmla="*/ 12700 h 686054"/>
              <a:gd name="connsiteX1" fmla="*/ 12700 w 711199"/>
              <a:gd name="connsiteY1" fmla="*/ 393700 h 686054"/>
              <a:gd name="connsiteX2" fmla="*/ 412749 w 711199"/>
              <a:gd name="connsiteY2" fmla="*/ 393700 h 686054"/>
              <a:gd name="connsiteX3" fmla="*/ 374649 w 711199"/>
              <a:gd name="connsiteY3" fmla="*/ 673354 h 686054"/>
              <a:gd name="connsiteX4" fmla="*/ 584199 w 711199"/>
              <a:gd name="connsiteY4" fmla="*/ 393700 h 686054"/>
              <a:gd name="connsiteX5" fmla="*/ 698499 w 711199"/>
              <a:gd name="connsiteY5" fmla="*/ 393700 h 686054"/>
              <a:gd name="connsiteX6" fmla="*/ 698499 w 711199"/>
              <a:gd name="connsiteY6" fmla="*/ 12700 h 686054"/>
              <a:gd name="connsiteX7" fmla="*/ 412749 w 711199"/>
              <a:gd name="connsiteY7" fmla="*/ 12700 h 686054"/>
              <a:gd name="connsiteX8" fmla="*/ 12700 w 711199"/>
              <a:gd name="connsiteY8" fmla="*/ 12700 h 6860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11199" h="686054">
                <a:moveTo>
                  <a:pt x="12700" y="12700"/>
                </a:moveTo>
                <a:lnTo>
                  <a:pt x="12700" y="393700"/>
                </a:lnTo>
                <a:lnTo>
                  <a:pt x="412749" y="393700"/>
                </a:lnTo>
                <a:lnTo>
                  <a:pt x="374649" y="673354"/>
                </a:lnTo>
                <a:lnTo>
                  <a:pt x="584199" y="393700"/>
                </a:lnTo>
                <a:lnTo>
                  <a:pt x="698499" y="393700"/>
                </a:lnTo>
                <a:lnTo>
                  <a:pt x="698499" y="12700"/>
                </a:lnTo>
                <a:lnTo>
                  <a:pt x="412749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97415" y="4192523"/>
            <a:ext cx="761999" cy="838200"/>
          </a:xfrm>
          <a:custGeom>
            <a:avLst/>
            <a:gdLst>
              <a:gd name="connsiteX0" fmla="*/ 0 w 761999"/>
              <a:gd name="connsiteY0" fmla="*/ 0 h 838200"/>
              <a:gd name="connsiteX1" fmla="*/ 0 w 761999"/>
              <a:gd name="connsiteY1" fmla="*/ 838200 h 838200"/>
              <a:gd name="connsiteX2" fmla="*/ 761999 w 761999"/>
              <a:gd name="connsiteY2" fmla="*/ 838200 h 838200"/>
              <a:gd name="connsiteX3" fmla="*/ 761999 w 761999"/>
              <a:gd name="connsiteY3" fmla="*/ 0 h 838200"/>
              <a:gd name="connsiteX4" fmla="*/ 0 w 761999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1999" h="838200">
                <a:moveTo>
                  <a:pt x="0" y="0"/>
                </a:moveTo>
                <a:lnTo>
                  <a:pt x="0" y="838200"/>
                </a:lnTo>
                <a:lnTo>
                  <a:pt x="761999" y="838200"/>
                </a:lnTo>
                <a:lnTo>
                  <a:pt x="761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57739" y="4176776"/>
            <a:ext cx="711200" cy="756920"/>
          </a:xfrm>
          <a:custGeom>
            <a:avLst/>
            <a:gdLst>
              <a:gd name="connsiteX0" fmla="*/ 12700 w 711200"/>
              <a:gd name="connsiteY0" fmla="*/ 363220 h 756920"/>
              <a:gd name="connsiteX1" fmla="*/ 12700 w 711200"/>
              <a:gd name="connsiteY1" fmla="*/ 744220 h 756920"/>
              <a:gd name="connsiteX2" fmla="*/ 698500 w 711200"/>
              <a:gd name="connsiteY2" fmla="*/ 744220 h 756920"/>
              <a:gd name="connsiteX3" fmla="*/ 698500 w 711200"/>
              <a:gd name="connsiteY3" fmla="*/ 363220 h 756920"/>
              <a:gd name="connsiteX4" fmla="*/ 298450 w 711200"/>
              <a:gd name="connsiteY4" fmla="*/ 363220 h 756920"/>
              <a:gd name="connsiteX5" fmla="*/ 226822 w 711200"/>
              <a:gd name="connsiteY5" fmla="*/ 12700 h 756920"/>
              <a:gd name="connsiteX6" fmla="*/ 127000 w 711200"/>
              <a:gd name="connsiteY6" fmla="*/ 363220 h 756920"/>
              <a:gd name="connsiteX7" fmla="*/ 12700 w 711200"/>
              <a:gd name="connsiteY7" fmla="*/ 363220 h 7569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11200" h="756920">
                <a:moveTo>
                  <a:pt x="12700" y="363220"/>
                </a:moveTo>
                <a:lnTo>
                  <a:pt x="12700" y="744220"/>
                </a:lnTo>
                <a:lnTo>
                  <a:pt x="698500" y="744220"/>
                </a:lnTo>
                <a:lnTo>
                  <a:pt x="698500" y="363220"/>
                </a:lnTo>
                <a:lnTo>
                  <a:pt x="298450" y="363220"/>
                </a:lnTo>
                <a:lnTo>
                  <a:pt x="226822" y="12700"/>
                </a:lnTo>
                <a:lnTo>
                  <a:pt x="127000" y="363220"/>
                </a:lnTo>
                <a:lnTo>
                  <a:pt x="12700" y="36322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4c6d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05691" y="1911095"/>
            <a:ext cx="762000" cy="838200"/>
          </a:xfrm>
          <a:custGeom>
            <a:avLst/>
            <a:gdLst>
              <a:gd name="connsiteX0" fmla="*/ 0 w 762000"/>
              <a:gd name="connsiteY0" fmla="*/ 0 h 838200"/>
              <a:gd name="connsiteX1" fmla="*/ 0 w 762000"/>
              <a:gd name="connsiteY1" fmla="*/ 838200 h 838200"/>
              <a:gd name="connsiteX2" fmla="*/ 762000 w 762000"/>
              <a:gd name="connsiteY2" fmla="*/ 838200 h 838200"/>
              <a:gd name="connsiteX3" fmla="*/ 762000 w 762000"/>
              <a:gd name="connsiteY3" fmla="*/ 0 h 838200"/>
              <a:gd name="connsiteX4" fmla="*/ 0 w 76200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0" h="838200">
                <a:moveTo>
                  <a:pt x="0" y="0"/>
                </a:moveTo>
                <a:lnTo>
                  <a:pt x="0" y="838200"/>
                </a:lnTo>
                <a:lnTo>
                  <a:pt x="762000" y="838200"/>
                </a:lnTo>
                <a:lnTo>
                  <a:pt x="762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43739" y="2088895"/>
            <a:ext cx="711200" cy="709676"/>
          </a:xfrm>
          <a:custGeom>
            <a:avLst/>
            <a:gdLst>
              <a:gd name="connsiteX0" fmla="*/ 12700 w 711200"/>
              <a:gd name="connsiteY0" fmla="*/ 12700 h 709676"/>
              <a:gd name="connsiteX1" fmla="*/ 12700 w 711200"/>
              <a:gd name="connsiteY1" fmla="*/ 393700 h 709676"/>
              <a:gd name="connsiteX2" fmla="*/ 127000 w 711200"/>
              <a:gd name="connsiteY2" fmla="*/ 393700 h 709676"/>
              <a:gd name="connsiteX3" fmla="*/ 307594 w 711200"/>
              <a:gd name="connsiteY3" fmla="*/ 696976 h 709676"/>
              <a:gd name="connsiteX4" fmla="*/ 298450 w 711200"/>
              <a:gd name="connsiteY4" fmla="*/ 393700 h 709676"/>
              <a:gd name="connsiteX5" fmla="*/ 698500 w 711200"/>
              <a:gd name="connsiteY5" fmla="*/ 393700 h 709676"/>
              <a:gd name="connsiteX6" fmla="*/ 698500 w 711200"/>
              <a:gd name="connsiteY6" fmla="*/ 12700 h 709676"/>
              <a:gd name="connsiteX7" fmla="*/ 127000 w 711200"/>
              <a:gd name="connsiteY7" fmla="*/ 12700 h 709676"/>
              <a:gd name="connsiteX8" fmla="*/ 12700 w 711200"/>
              <a:gd name="connsiteY8" fmla="*/ 12700 h 709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11200" h="709676">
                <a:moveTo>
                  <a:pt x="12700" y="12700"/>
                </a:moveTo>
                <a:lnTo>
                  <a:pt x="12700" y="393700"/>
                </a:lnTo>
                <a:lnTo>
                  <a:pt x="127000" y="393700"/>
                </a:lnTo>
                <a:lnTo>
                  <a:pt x="307594" y="696976"/>
                </a:lnTo>
                <a:lnTo>
                  <a:pt x="298450" y="393700"/>
                </a:lnTo>
                <a:lnTo>
                  <a:pt x="698500" y="393700"/>
                </a:lnTo>
                <a:lnTo>
                  <a:pt x="698500" y="12700"/>
                </a:lnTo>
                <a:lnTo>
                  <a:pt x="1270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99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32339" y="4192523"/>
            <a:ext cx="762000" cy="838200"/>
          </a:xfrm>
          <a:custGeom>
            <a:avLst/>
            <a:gdLst>
              <a:gd name="connsiteX0" fmla="*/ 0 w 762000"/>
              <a:gd name="connsiteY0" fmla="*/ 0 h 838200"/>
              <a:gd name="connsiteX1" fmla="*/ 0 w 762000"/>
              <a:gd name="connsiteY1" fmla="*/ 838200 h 838200"/>
              <a:gd name="connsiteX2" fmla="*/ 762000 w 762000"/>
              <a:gd name="connsiteY2" fmla="*/ 838200 h 838200"/>
              <a:gd name="connsiteX3" fmla="*/ 762000 w 762000"/>
              <a:gd name="connsiteY3" fmla="*/ 0 h 838200"/>
              <a:gd name="connsiteX4" fmla="*/ 0 w 76200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0" h="838200">
                <a:moveTo>
                  <a:pt x="0" y="0"/>
                </a:moveTo>
                <a:lnTo>
                  <a:pt x="0" y="838200"/>
                </a:lnTo>
                <a:lnTo>
                  <a:pt x="762000" y="838200"/>
                </a:lnTo>
                <a:lnTo>
                  <a:pt x="762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91139" y="4182871"/>
            <a:ext cx="711200" cy="750824"/>
          </a:xfrm>
          <a:custGeom>
            <a:avLst/>
            <a:gdLst>
              <a:gd name="connsiteX0" fmla="*/ 12700 w 711200"/>
              <a:gd name="connsiteY0" fmla="*/ 357124 h 750824"/>
              <a:gd name="connsiteX1" fmla="*/ 12700 w 711200"/>
              <a:gd name="connsiteY1" fmla="*/ 738124 h 750824"/>
              <a:gd name="connsiteX2" fmla="*/ 698500 w 711200"/>
              <a:gd name="connsiteY2" fmla="*/ 738124 h 750824"/>
              <a:gd name="connsiteX3" fmla="*/ 698500 w 711200"/>
              <a:gd name="connsiteY3" fmla="*/ 357124 h 750824"/>
              <a:gd name="connsiteX4" fmla="*/ 298450 w 711200"/>
              <a:gd name="connsiteY4" fmla="*/ 357124 h 750824"/>
              <a:gd name="connsiteX5" fmla="*/ 130048 w 711200"/>
              <a:gd name="connsiteY5" fmla="*/ 12700 h 750824"/>
              <a:gd name="connsiteX6" fmla="*/ 127000 w 711200"/>
              <a:gd name="connsiteY6" fmla="*/ 357124 h 750824"/>
              <a:gd name="connsiteX7" fmla="*/ 12700 w 711200"/>
              <a:gd name="connsiteY7" fmla="*/ 357124 h 750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11200" h="750824">
                <a:moveTo>
                  <a:pt x="12700" y="357124"/>
                </a:moveTo>
                <a:lnTo>
                  <a:pt x="12700" y="738124"/>
                </a:lnTo>
                <a:lnTo>
                  <a:pt x="698500" y="738124"/>
                </a:lnTo>
                <a:lnTo>
                  <a:pt x="698500" y="357124"/>
                </a:lnTo>
                <a:lnTo>
                  <a:pt x="298450" y="357124"/>
                </a:lnTo>
                <a:lnTo>
                  <a:pt x="130048" y="12700"/>
                </a:lnTo>
                <a:lnTo>
                  <a:pt x="127000" y="357124"/>
                </a:lnTo>
                <a:lnTo>
                  <a:pt x="12700" y="357124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4c6d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53340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核心：有序子列的归并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68600" y="2895600"/>
            <a:ext cx="114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40400" y="2895600"/>
            <a:ext cx="114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21400" y="2895600"/>
            <a:ext cx="1168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b="1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27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b="1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38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49600" y="2933700"/>
            <a:ext cx="11684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228600" algn="l"/>
                <a:tab pos="685800" algn="l"/>
              </a:tabLst>
            </a:pP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28600" algn="l"/>
                <a:tab pos="6858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0"/>
              </a:lnSpc>
              <a:tabLst>
                <a:tab pos="228600" algn="l"/>
                <a:tab pos="6858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b="1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99100" y="2222500"/>
            <a:ext cx="368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2" b="1" i="1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Bptr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27300" y="2222500"/>
            <a:ext cx="901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2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Aptr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Aptr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08700" y="2222500"/>
            <a:ext cx="368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2" b="1" i="1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Bptr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25600" y="4699000"/>
            <a:ext cx="75311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1663700" algn="l"/>
                <a:tab pos="24384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Cptr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Cptr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Cptr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663700" algn="l"/>
                <a:tab pos="24384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如果两个子列一共有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个元素，则归并的时间复杂度是？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1663700" algn="l"/>
                <a:tab pos="2438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63241" y="6059423"/>
            <a:ext cx="593597" cy="385572"/>
          </a:xfrm>
          <a:custGeom>
            <a:avLst/>
            <a:gdLst>
              <a:gd name="connsiteX0" fmla="*/ 0 w 593597"/>
              <a:gd name="connsiteY0" fmla="*/ 385572 h 385572"/>
              <a:gd name="connsiteX1" fmla="*/ 153923 w 593597"/>
              <a:gd name="connsiteY1" fmla="*/ 12954 h 385572"/>
              <a:gd name="connsiteX2" fmla="*/ 593597 w 593597"/>
              <a:gd name="connsiteY2" fmla="*/ 0 h 385572"/>
              <a:gd name="connsiteX3" fmla="*/ 0 w 593597"/>
              <a:gd name="connsiteY3" fmla="*/ 385572 h 3855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93597" h="385572">
                <a:moveTo>
                  <a:pt x="0" y="385572"/>
                </a:moveTo>
                <a:lnTo>
                  <a:pt x="153923" y="12954"/>
                </a:lnTo>
                <a:cubicBezTo>
                  <a:pt x="213359" y="72390"/>
                  <a:pt x="371094" y="72390"/>
                  <a:pt x="593597" y="0"/>
                </a:cubicBezTo>
                <a:lnTo>
                  <a:pt x="0" y="385572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30489" y="1485646"/>
            <a:ext cx="7632700" cy="4965700"/>
          </a:xfrm>
          <a:custGeom>
            <a:avLst/>
            <a:gdLst>
              <a:gd name="connsiteX0" fmla="*/ 6350 w 7632700"/>
              <a:gd name="connsiteY0" fmla="*/ 6350 h 4965700"/>
              <a:gd name="connsiteX1" fmla="*/ 6350 w 7632700"/>
              <a:gd name="connsiteY1" fmla="*/ 4959350 h 4965700"/>
              <a:gd name="connsiteX2" fmla="*/ 7032751 w 7632700"/>
              <a:gd name="connsiteY2" fmla="*/ 4959350 h 4965700"/>
              <a:gd name="connsiteX3" fmla="*/ 7626349 w 7632700"/>
              <a:gd name="connsiteY3" fmla="*/ 4573777 h 4965700"/>
              <a:gd name="connsiteX4" fmla="*/ 7626349 w 7632700"/>
              <a:gd name="connsiteY4" fmla="*/ 6350 h 4965700"/>
              <a:gd name="connsiteX5" fmla="*/ 6350 w 7632700"/>
              <a:gd name="connsiteY5" fmla="*/ 6350 h 496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7632700" h="4965700">
                <a:moveTo>
                  <a:pt x="6350" y="6350"/>
                </a:moveTo>
                <a:lnTo>
                  <a:pt x="6350" y="4959350"/>
                </a:lnTo>
                <a:lnTo>
                  <a:pt x="7032751" y="4959350"/>
                </a:lnTo>
                <a:lnTo>
                  <a:pt x="7626349" y="4573777"/>
                </a:lnTo>
                <a:lnTo>
                  <a:pt x="76263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56891" y="6053073"/>
            <a:ext cx="606297" cy="398272"/>
          </a:xfrm>
          <a:custGeom>
            <a:avLst/>
            <a:gdLst>
              <a:gd name="connsiteX0" fmla="*/ 6350 w 606297"/>
              <a:gd name="connsiteY0" fmla="*/ 391922 h 398272"/>
              <a:gd name="connsiteX1" fmla="*/ 160273 w 606297"/>
              <a:gd name="connsiteY1" fmla="*/ 19304 h 398272"/>
              <a:gd name="connsiteX2" fmla="*/ 599947 w 606297"/>
              <a:gd name="connsiteY2" fmla="*/ 6350 h 398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606297" h="398272">
                <a:moveTo>
                  <a:pt x="6350" y="391922"/>
                </a:moveTo>
                <a:lnTo>
                  <a:pt x="160273" y="19304"/>
                </a:lnTo>
                <a:cubicBezTo>
                  <a:pt x="219709" y="78740"/>
                  <a:pt x="377444" y="78740"/>
                  <a:pt x="599947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863600"/>
            <a:ext cx="7543800" cy="300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342900" algn="l"/>
                <a:tab pos="825500" algn="l"/>
                <a:tab pos="1320800" algn="l"/>
                <a:tab pos="1866900" algn="l"/>
              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核心：有序子列的归并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42900" algn="l"/>
                <a:tab pos="825500" algn="l"/>
                <a:tab pos="1320800" algn="l"/>
                <a:tab pos="18669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L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左边起始位置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右边起始位置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RightEnd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右边终点位置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200"/>
              </a:lnSpc>
              <a:tabLst>
                <a:tab pos="342900" algn="l"/>
                <a:tab pos="825500" algn="l"/>
                <a:tab pos="1320800" algn="l"/>
                <a:tab pos="18669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Merge(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A[],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TmpA[],</a:t>
            </a:r>
          </a:p>
          <a:p>
            <a:pPr>
              <a:lnSpc>
                <a:spcPts val="2200"/>
              </a:lnSpc>
              <a:tabLst>
                <a:tab pos="342900" algn="l"/>
                <a:tab pos="825500" algn="l"/>
                <a:tab pos="1320800" algn="l"/>
                <a:tab pos="1866900" algn="l"/>
              </a:tabLst>
            </a:pPr>
            <a:r>
              <a:rPr lang="en-US" altLang="zh-CN" dirty="0" smtClean="0"/>
              <a:t>		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RightEnd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200"/>
              </a:lnSpc>
              <a:tabLst>
                <a:tab pos="342900" algn="l"/>
                <a:tab pos="825500" algn="l"/>
                <a:tab pos="1320800" algn="l"/>
                <a:tab pos="18669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LeftEnd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左边终点位置。假设左右两列挨着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200"/>
              </a:lnSpc>
              <a:tabLst>
                <a:tab pos="342900" algn="l"/>
                <a:tab pos="825500" algn="l"/>
                <a:tab pos="1320800" algn="l"/>
                <a:tab pos="18669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存放结果的数组的初始位置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200"/>
              </a:lnSpc>
              <a:tabLst>
                <a:tab pos="342900" algn="l"/>
                <a:tab pos="825500" algn="l"/>
                <a:tab pos="1320800" algn="l"/>
                <a:tab pos="18669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NumElements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RightEnd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1;</a:t>
            </a:r>
          </a:p>
          <a:p>
            <a:pPr>
              <a:lnSpc>
                <a:spcPts val="2200"/>
              </a:lnSpc>
              <a:tabLst>
                <a:tab pos="342900" algn="l"/>
                <a:tab pos="825500" algn="l"/>
                <a:tab pos="1320800" algn="l"/>
                <a:tab pos="18669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while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LeftEnd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&amp;&amp;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RightEnd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2200"/>
              </a:lnSpc>
              <a:tabLst>
                <a:tab pos="342900" algn="l"/>
                <a:tab pos="825500" algn="l"/>
                <a:tab pos="1320800" algn="l"/>
                <a:tab pos="18669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A[L]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A[R]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TmpA[Tmp++]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A[L++];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41600" y="3911600"/>
            <a:ext cx="482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0" y="3911600"/>
            <a:ext cx="2565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TmpA[Tmp++]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A[R++];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4254500"/>
            <a:ext cx="6223000" cy="212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82600" algn="l"/>
                <a:tab pos="9779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2200"/>
              </a:lnSpc>
              <a:tabLst>
                <a:tab pos="482600" algn="l"/>
                <a:tab pos="9779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while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LeftEnd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直接复制左边剩下的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200"/>
              </a:lnSpc>
              <a:tabLst>
                <a:tab pos="482600" algn="l"/>
                <a:tab pos="9779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TmpA[Tmp++]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A[L++];</a:t>
            </a:r>
          </a:p>
          <a:p>
            <a:pPr>
              <a:lnSpc>
                <a:spcPts val="2200"/>
              </a:lnSpc>
              <a:tabLst>
                <a:tab pos="482600" algn="l"/>
                <a:tab pos="9779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while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RightEnd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直接复制右边剩下的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200"/>
              </a:lnSpc>
              <a:tabLst>
                <a:tab pos="482600" algn="l"/>
                <a:tab pos="9779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TmpA[Tmp++]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A[R++];</a:t>
            </a:r>
          </a:p>
          <a:p>
            <a:pPr>
              <a:lnSpc>
                <a:spcPts val="2200"/>
              </a:lnSpc>
              <a:tabLst>
                <a:tab pos="482600" algn="l"/>
                <a:tab pos="9779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NumElements;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i++,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RightEnd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--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200"/>
              </a:lnSpc>
              <a:tabLst>
                <a:tab pos="482600" algn="l"/>
                <a:tab pos="9779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A[RightEnd]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TmpA[RightEnd];</a:t>
            </a:r>
          </a:p>
          <a:p>
            <a:pPr>
              <a:lnSpc>
                <a:spcPts val="2200"/>
              </a:lnSpc>
              <a:tabLst>
                <a:tab pos="482600" algn="l"/>
                <a:tab pos="9779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5239" y="1872995"/>
            <a:ext cx="3810000" cy="152400"/>
          </a:xfrm>
          <a:custGeom>
            <a:avLst/>
            <a:gdLst>
              <a:gd name="connsiteX0" fmla="*/ 0 w 3810000"/>
              <a:gd name="connsiteY0" fmla="*/ 0 h 152400"/>
              <a:gd name="connsiteX1" fmla="*/ 0 w 3810000"/>
              <a:gd name="connsiteY1" fmla="*/ 152400 h 152400"/>
              <a:gd name="connsiteX2" fmla="*/ 3810000 w 3810000"/>
              <a:gd name="connsiteY2" fmla="*/ 152400 h 152400"/>
              <a:gd name="connsiteX3" fmla="*/ 3810000 w 3810000"/>
              <a:gd name="connsiteY3" fmla="*/ 0 h 152400"/>
              <a:gd name="connsiteX4" fmla="*/ 0 w 3810000"/>
              <a:gd name="connsiteY4" fmla="*/ 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0" h="152400">
                <a:moveTo>
                  <a:pt x="0" y="0"/>
                </a:moveTo>
                <a:lnTo>
                  <a:pt x="0" y="152400"/>
                </a:lnTo>
                <a:lnTo>
                  <a:pt x="3810000" y="152400"/>
                </a:lnTo>
                <a:lnTo>
                  <a:pt x="3810000" y="0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68889" y="1866645"/>
            <a:ext cx="3822700" cy="165100"/>
          </a:xfrm>
          <a:custGeom>
            <a:avLst/>
            <a:gdLst>
              <a:gd name="connsiteX0" fmla="*/ 6350 w 3822700"/>
              <a:gd name="connsiteY0" fmla="*/ 6350 h 165100"/>
              <a:gd name="connsiteX1" fmla="*/ 6350 w 3822700"/>
              <a:gd name="connsiteY1" fmla="*/ 158750 h 165100"/>
              <a:gd name="connsiteX2" fmla="*/ 3816350 w 3822700"/>
              <a:gd name="connsiteY2" fmla="*/ 158750 h 165100"/>
              <a:gd name="connsiteX3" fmla="*/ 3816350 w 3822700"/>
              <a:gd name="connsiteY3" fmla="*/ 6350 h 165100"/>
              <a:gd name="connsiteX4" fmla="*/ 6350 w 38227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22700" h="165100">
                <a:moveTo>
                  <a:pt x="6350" y="6350"/>
                </a:moveTo>
                <a:lnTo>
                  <a:pt x="6350" y="158750"/>
                </a:lnTo>
                <a:lnTo>
                  <a:pt x="3816350" y="158750"/>
                </a:lnTo>
                <a:lnTo>
                  <a:pt x="38163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5239" y="1872995"/>
            <a:ext cx="1905000" cy="152400"/>
          </a:xfrm>
          <a:custGeom>
            <a:avLst/>
            <a:gdLst>
              <a:gd name="connsiteX0" fmla="*/ 0 w 1905000"/>
              <a:gd name="connsiteY0" fmla="*/ 0 h 152400"/>
              <a:gd name="connsiteX1" fmla="*/ 0 w 1905000"/>
              <a:gd name="connsiteY1" fmla="*/ 152400 h 152400"/>
              <a:gd name="connsiteX2" fmla="*/ 1905000 w 1905000"/>
              <a:gd name="connsiteY2" fmla="*/ 152400 h 152400"/>
              <a:gd name="connsiteX3" fmla="*/ 1905000 w 1905000"/>
              <a:gd name="connsiteY3" fmla="*/ 0 h 152400"/>
              <a:gd name="connsiteX4" fmla="*/ 0 w 1905000"/>
              <a:gd name="connsiteY4" fmla="*/ 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05000" h="152400">
                <a:moveTo>
                  <a:pt x="0" y="0"/>
                </a:moveTo>
                <a:lnTo>
                  <a:pt x="0" y="152400"/>
                </a:lnTo>
                <a:lnTo>
                  <a:pt x="1905000" y="152400"/>
                </a:lnTo>
                <a:lnTo>
                  <a:pt x="1905000" y="0"/>
                </a:lnTo>
                <a:lnTo>
                  <a:pt x="0" y="0"/>
                </a:lnTo>
              </a:path>
            </a:pathLst>
          </a:custGeom>
          <a:solidFill>
            <a:srgbClr val="00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68889" y="1866645"/>
            <a:ext cx="1917700" cy="165100"/>
          </a:xfrm>
          <a:custGeom>
            <a:avLst/>
            <a:gdLst>
              <a:gd name="connsiteX0" fmla="*/ 6350 w 1917700"/>
              <a:gd name="connsiteY0" fmla="*/ 6350 h 165100"/>
              <a:gd name="connsiteX1" fmla="*/ 6350 w 1917700"/>
              <a:gd name="connsiteY1" fmla="*/ 158750 h 165100"/>
              <a:gd name="connsiteX2" fmla="*/ 1911350 w 1917700"/>
              <a:gd name="connsiteY2" fmla="*/ 158750 h 165100"/>
              <a:gd name="connsiteX3" fmla="*/ 1911350 w 1917700"/>
              <a:gd name="connsiteY3" fmla="*/ 6350 h 165100"/>
              <a:gd name="connsiteX4" fmla="*/ 6350 w 19177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17700" h="165100">
                <a:moveTo>
                  <a:pt x="6350" y="6350"/>
                </a:moveTo>
                <a:lnTo>
                  <a:pt x="6350" y="158750"/>
                </a:lnTo>
                <a:lnTo>
                  <a:pt x="1911350" y="158750"/>
                </a:lnTo>
                <a:lnTo>
                  <a:pt x="19113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80239" y="1872995"/>
            <a:ext cx="1905000" cy="152400"/>
          </a:xfrm>
          <a:custGeom>
            <a:avLst/>
            <a:gdLst>
              <a:gd name="connsiteX0" fmla="*/ 0 w 1905000"/>
              <a:gd name="connsiteY0" fmla="*/ 0 h 152400"/>
              <a:gd name="connsiteX1" fmla="*/ 0 w 1905000"/>
              <a:gd name="connsiteY1" fmla="*/ 152400 h 152400"/>
              <a:gd name="connsiteX2" fmla="*/ 1905000 w 1905000"/>
              <a:gd name="connsiteY2" fmla="*/ 152400 h 152400"/>
              <a:gd name="connsiteX3" fmla="*/ 1905000 w 1905000"/>
              <a:gd name="connsiteY3" fmla="*/ 0 h 152400"/>
              <a:gd name="connsiteX4" fmla="*/ 0 w 1905000"/>
              <a:gd name="connsiteY4" fmla="*/ 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05000" h="152400">
                <a:moveTo>
                  <a:pt x="0" y="0"/>
                </a:moveTo>
                <a:lnTo>
                  <a:pt x="0" y="152400"/>
                </a:lnTo>
                <a:lnTo>
                  <a:pt x="1905000" y="152400"/>
                </a:lnTo>
                <a:lnTo>
                  <a:pt x="1905000" y="0"/>
                </a:lnTo>
                <a:lnTo>
                  <a:pt x="0" y="0"/>
                </a:lnTo>
              </a:path>
            </a:pathLst>
          </a:custGeom>
          <a:solidFill>
            <a:srgbClr val="00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73889" y="1866645"/>
            <a:ext cx="1917700" cy="165100"/>
          </a:xfrm>
          <a:custGeom>
            <a:avLst/>
            <a:gdLst>
              <a:gd name="connsiteX0" fmla="*/ 6350 w 1917700"/>
              <a:gd name="connsiteY0" fmla="*/ 6350 h 165100"/>
              <a:gd name="connsiteX1" fmla="*/ 6350 w 1917700"/>
              <a:gd name="connsiteY1" fmla="*/ 158750 h 165100"/>
              <a:gd name="connsiteX2" fmla="*/ 1911350 w 1917700"/>
              <a:gd name="connsiteY2" fmla="*/ 158750 h 165100"/>
              <a:gd name="connsiteX3" fmla="*/ 1911350 w 1917700"/>
              <a:gd name="connsiteY3" fmla="*/ 6350 h 165100"/>
              <a:gd name="connsiteX4" fmla="*/ 6350 w 19177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17700" h="165100">
                <a:moveTo>
                  <a:pt x="6350" y="6350"/>
                </a:moveTo>
                <a:lnTo>
                  <a:pt x="6350" y="158750"/>
                </a:lnTo>
                <a:lnTo>
                  <a:pt x="1911350" y="158750"/>
                </a:lnTo>
                <a:lnTo>
                  <a:pt x="19113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67539" y="1631695"/>
            <a:ext cx="50800" cy="558800"/>
          </a:xfrm>
          <a:custGeom>
            <a:avLst/>
            <a:gdLst>
              <a:gd name="connsiteX0" fmla="*/ 12700 w 50800"/>
              <a:gd name="connsiteY0" fmla="*/ 12700 h 558800"/>
              <a:gd name="connsiteX1" fmla="*/ 12700 w 50800"/>
              <a:gd name="connsiteY1" fmla="*/ 5461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558800">
                <a:moveTo>
                  <a:pt x="12700" y="12700"/>
                </a:moveTo>
                <a:lnTo>
                  <a:pt x="12700" y="54610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5239" y="2330195"/>
            <a:ext cx="3810000" cy="152400"/>
          </a:xfrm>
          <a:custGeom>
            <a:avLst/>
            <a:gdLst>
              <a:gd name="connsiteX0" fmla="*/ 0 w 3810000"/>
              <a:gd name="connsiteY0" fmla="*/ 0 h 152400"/>
              <a:gd name="connsiteX1" fmla="*/ 0 w 3810000"/>
              <a:gd name="connsiteY1" fmla="*/ 152400 h 152400"/>
              <a:gd name="connsiteX2" fmla="*/ 3810000 w 3810000"/>
              <a:gd name="connsiteY2" fmla="*/ 152400 h 152400"/>
              <a:gd name="connsiteX3" fmla="*/ 3810000 w 3810000"/>
              <a:gd name="connsiteY3" fmla="*/ 0 h 152400"/>
              <a:gd name="connsiteX4" fmla="*/ 0 w 3810000"/>
              <a:gd name="connsiteY4" fmla="*/ 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0" h="152400">
                <a:moveTo>
                  <a:pt x="0" y="0"/>
                </a:moveTo>
                <a:lnTo>
                  <a:pt x="0" y="152400"/>
                </a:lnTo>
                <a:lnTo>
                  <a:pt x="3810000" y="152400"/>
                </a:lnTo>
                <a:lnTo>
                  <a:pt x="3810000" y="0"/>
                </a:lnTo>
                <a:lnTo>
                  <a:pt x="0" y="0"/>
                </a:lnTo>
              </a:path>
            </a:pathLst>
          </a:custGeom>
          <a:solidFill>
            <a:srgbClr val="0099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68889" y="2323845"/>
            <a:ext cx="3822700" cy="165100"/>
          </a:xfrm>
          <a:custGeom>
            <a:avLst/>
            <a:gdLst>
              <a:gd name="connsiteX0" fmla="*/ 6350 w 3822700"/>
              <a:gd name="connsiteY0" fmla="*/ 6350 h 165100"/>
              <a:gd name="connsiteX1" fmla="*/ 6350 w 3822700"/>
              <a:gd name="connsiteY1" fmla="*/ 158750 h 165100"/>
              <a:gd name="connsiteX2" fmla="*/ 3816350 w 3822700"/>
              <a:gd name="connsiteY2" fmla="*/ 158750 h 165100"/>
              <a:gd name="connsiteX3" fmla="*/ 3816350 w 3822700"/>
              <a:gd name="connsiteY3" fmla="*/ 6350 h 165100"/>
              <a:gd name="connsiteX4" fmla="*/ 6350 w 38227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22700" h="165100">
                <a:moveTo>
                  <a:pt x="6350" y="6350"/>
                </a:moveTo>
                <a:lnTo>
                  <a:pt x="6350" y="158750"/>
                </a:lnTo>
                <a:lnTo>
                  <a:pt x="3816350" y="158750"/>
                </a:lnTo>
                <a:lnTo>
                  <a:pt x="38163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36686" y="5545835"/>
            <a:ext cx="510540" cy="213360"/>
          </a:xfrm>
          <a:custGeom>
            <a:avLst/>
            <a:gdLst>
              <a:gd name="connsiteX0" fmla="*/ 0 w 510540"/>
              <a:gd name="connsiteY0" fmla="*/ 213360 h 213360"/>
              <a:gd name="connsiteX1" fmla="*/ 131826 w 510540"/>
              <a:gd name="connsiteY1" fmla="*/ 6858 h 213360"/>
              <a:gd name="connsiteX2" fmla="*/ 510540 w 510540"/>
              <a:gd name="connsiteY2" fmla="*/ 0 h 213360"/>
              <a:gd name="connsiteX3" fmla="*/ 0 w 510540"/>
              <a:gd name="connsiteY3" fmla="*/ 213360 h 213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10540" h="213360">
                <a:moveTo>
                  <a:pt x="0" y="213360"/>
                </a:moveTo>
                <a:lnTo>
                  <a:pt x="131826" y="6858"/>
                </a:lnTo>
                <a:cubicBezTo>
                  <a:pt x="183642" y="39623"/>
                  <a:pt x="319278" y="39623"/>
                  <a:pt x="510540" y="0"/>
                </a:cubicBezTo>
                <a:lnTo>
                  <a:pt x="0" y="213360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87689" y="3009645"/>
            <a:ext cx="6565900" cy="2755900"/>
          </a:xfrm>
          <a:custGeom>
            <a:avLst/>
            <a:gdLst>
              <a:gd name="connsiteX0" fmla="*/ 6350 w 6565900"/>
              <a:gd name="connsiteY0" fmla="*/ 6350 h 2755900"/>
              <a:gd name="connsiteX1" fmla="*/ 6350 w 6565900"/>
              <a:gd name="connsiteY1" fmla="*/ 2749550 h 2755900"/>
              <a:gd name="connsiteX2" fmla="*/ 6049009 w 6565900"/>
              <a:gd name="connsiteY2" fmla="*/ 2749550 h 2755900"/>
              <a:gd name="connsiteX3" fmla="*/ 6559549 w 6565900"/>
              <a:gd name="connsiteY3" fmla="*/ 2536189 h 2755900"/>
              <a:gd name="connsiteX4" fmla="*/ 6559549 w 6565900"/>
              <a:gd name="connsiteY4" fmla="*/ 6350 h 2755900"/>
              <a:gd name="connsiteX5" fmla="*/ 6350 w 6565900"/>
              <a:gd name="connsiteY5" fmla="*/ 6350 h 2755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565900" h="2755900">
                <a:moveTo>
                  <a:pt x="6350" y="6350"/>
                </a:moveTo>
                <a:lnTo>
                  <a:pt x="6350" y="2749550"/>
                </a:lnTo>
                <a:lnTo>
                  <a:pt x="6049009" y="2749550"/>
                </a:lnTo>
                <a:lnTo>
                  <a:pt x="6559549" y="2536189"/>
                </a:lnTo>
                <a:lnTo>
                  <a:pt x="65595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30349" y="5539485"/>
            <a:ext cx="523240" cy="226060"/>
          </a:xfrm>
          <a:custGeom>
            <a:avLst/>
            <a:gdLst>
              <a:gd name="connsiteX0" fmla="*/ 6350 w 523240"/>
              <a:gd name="connsiteY0" fmla="*/ 219710 h 226060"/>
              <a:gd name="connsiteX1" fmla="*/ 138176 w 523240"/>
              <a:gd name="connsiteY1" fmla="*/ 13208 h 226060"/>
              <a:gd name="connsiteX2" fmla="*/ 516890 w 523240"/>
              <a:gd name="connsiteY2" fmla="*/ 6350 h 226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523240" h="226060">
                <a:moveTo>
                  <a:pt x="6350" y="219710"/>
                </a:moveTo>
                <a:lnTo>
                  <a:pt x="138176" y="13208"/>
                </a:lnTo>
                <a:cubicBezTo>
                  <a:pt x="189992" y="45973"/>
                  <a:pt x="325628" y="45973"/>
                  <a:pt x="51689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92689" y="1333246"/>
            <a:ext cx="317500" cy="534669"/>
          </a:xfrm>
          <a:custGeom>
            <a:avLst/>
            <a:gdLst>
              <a:gd name="connsiteX0" fmla="*/ 6350 w 317500"/>
              <a:gd name="connsiteY0" fmla="*/ 6350 h 534669"/>
              <a:gd name="connsiteX1" fmla="*/ 6350 w 317500"/>
              <a:gd name="connsiteY1" fmla="*/ 311149 h 534669"/>
              <a:gd name="connsiteX2" fmla="*/ 57404 w 317500"/>
              <a:gd name="connsiteY2" fmla="*/ 311149 h 534669"/>
              <a:gd name="connsiteX3" fmla="*/ 100076 w 317500"/>
              <a:gd name="connsiteY3" fmla="*/ 528319 h 534669"/>
              <a:gd name="connsiteX4" fmla="*/ 133604 w 317500"/>
              <a:gd name="connsiteY4" fmla="*/ 311149 h 534669"/>
              <a:gd name="connsiteX5" fmla="*/ 311150 w 317500"/>
              <a:gd name="connsiteY5" fmla="*/ 311149 h 534669"/>
              <a:gd name="connsiteX6" fmla="*/ 311150 w 317500"/>
              <a:gd name="connsiteY6" fmla="*/ 6350 h 534669"/>
              <a:gd name="connsiteX7" fmla="*/ 57404 w 317500"/>
              <a:gd name="connsiteY7" fmla="*/ 6350 h 534669"/>
              <a:gd name="connsiteX8" fmla="*/ 6350 w 317500"/>
              <a:gd name="connsiteY8" fmla="*/ 6350 h 5346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17500" h="534669">
                <a:moveTo>
                  <a:pt x="6350" y="6350"/>
                </a:moveTo>
                <a:lnTo>
                  <a:pt x="6350" y="311149"/>
                </a:lnTo>
                <a:lnTo>
                  <a:pt x="57404" y="311149"/>
                </a:lnTo>
                <a:lnTo>
                  <a:pt x="100076" y="528319"/>
                </a:lnTo>
                <a:lnTo>
                  <a:pt x="133604" y="311149"/>
                </a:lnTo>
                <a:lnTo>
                  <a:pt x="311150" y="311149"/>
                </a:lnTo>
                <a:lnTo>
                  <a:pt x="311150" y="6350"/>
                </a:lnTo>
                <a:lnTo>
                  <a:pt x="57404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93077" y="1333246"/>
            <a:ext cx="1231900" cy="528573"/>
          </a:xfrm>
          <a:custGeom>
            <a:avLst/>
            <a:gdLst>
              <a:gd name="connsiteX0" fmla="*/ 6350 w 1231900"/>
              <a:gd name="connsiteY0" fmla="*/ 6350 h 528573"/>
              <a:gd name="connsiteX1" fmla="*/ 6350 w 1231900"/>
              <a:gd name="connsiteY1" fmla="*/ 311149 h 528573"/>
              <a:gd name="connsiteX2" fmla="*/ 717295 w 1231900"/>
              <a:gd name="connsiteY2" fmla="*/ 311149 h 528573"/>
              <a:gd name="connsiteX3" fmla="*/ 671576 w 1231900"/>
              <a:gd name="connsiteY3" fmla="*/ 522224 h 528573"/>
              <a:gd name="connsiteX4" fmla="*/ 1022095 w 1231900"/>
              <a:gd name="connsiteY4" fmla="*/ 311149 h 528573"/>
              <a:gd name="connsiteX5" fmla="*/ 1225550 w 1231900"/>
              <a:gd name="connsiteY5" fmla="*/ 311149 h 528573"/>
              <a:gd name="connsiteX6" fmla="*/ 1225550 w 1231900"/>
              <a:gd name="connsiteY6" fmla="*/ 6350 h 528573"/>
              <a:gd name="connsiteX7" fmla="*/ 717295 w 1231900"/>
              <a:gd name="connsiteY7" fmla="*/ 6350 h 528573"/>
              <a:gd name="connsiteX8" fmla="*/ 6350 w 1231900"/>
              <a:gd name="connsiteY8" fmla="*/ 6350 h 5285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231900" h="528573">
                <a:moveTo>
                  <a:pt x="6350" y="6350"/>
                </a:moveTo>
                <a:lnTo>
                  <a:pt x="6350" y="311149"/>
                </a:lnTo>
                <a:lnTo>
                  <a:pt x="717295" y="311149"/>
                </a:lnTo>
                <a:lnTo>
                  <a:pt x="671576" y="522224"/>
                </a:lnTo>
                <a:lnTo>
                  <a:pt x="1022095" y="311149"/>
                </a:lnTo>
                <a:lnTo>
                  <a:pt x="1225550" y="311149"/>
                </a:lnTo>
                <a:lnTo>
                  <a:pt x="1225550" y="6350"/>
                </a:lnTo>
                <a:lnTo>
                  <a:pt x="717295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80239" y="5987796"/>
            <a:ext cx="304800" cy="152400"/>
          </a:xfrm>
          <a:custGeom>
            <a:avLst/>
            <a:gdLst>
              <a:gd name="connsiteX0" fmla="*/ 228600 w 304800"/>
              <a:gd name="connsiteY0" fmla="*/ 0 h 152400"/>
              <a:gd name="connsiteX1" fmla="*/ 228600 w 304800"/>
              <a:gd name="connsiteY1" fmla="*/ 38100 h 152400"/>
              <a:gd name="connsiteX2" fmla="*/ 0 w 304800"/>
              <a:gd name="connsiteY2" fmla="*/ 38100 h 152400"/>
              <a:gd name="connsiteX3" fmla="*/ 0 w 304800"/>
              <a:gd name="connsiteY3" fmla="*/ 114300 h 152400"/>
              <a:gd name="connsiteX4" fmla="*/ 228600 w 304800"/>
              <a:gd name="connsiteY4" fmla="*/ 114300 h 152400"/>
              <a:gd name="connsiteX5" fmla="*/ 228600 w 304800"/>
              <a:gd name="connsiteY5" fmla="*/ 152400 h 152400"/>
              <a:gd name="connsiteX6" fmla="*/ 304800 w 304800"/>
              <a:gd name="connsiteY6" fmla="*/ 76200 h 152400"/>
              <a:gd name="connsiteX7" fmla="*/ 228600 w 304800"/>
              <a:gd name="connsiteY7" fmla="*/ 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04800" h="152400">
                <a:moveTo>
                  <a:pt x="228600" y="0"/>
                </a:moveTo>
                <a:lnTo>
                  <a:pt x="22860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228600" y="114300"/>
                </a:lnTo>
                <a:lnTo>
                  <a:pt x="228600" y="152400"/>
                </a:lnTo>
                <a:lnTo>
                  <a:pt x="304800" y="76200"/>
                </a:lnTo>
                <a:lnTo>
                  <a:pt x="22860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73889" y="5981446"/>
            <a:ext cx="317500" cy="165100"/>
          </a:xfrm>
          <a:custGeom>
            <a:avLst/>
            <a:gdLst>
              <a:gd name="connsiteX0" fmla="*/ 234950 w 317500"/>
              <a:gd name="connsiteY0" fmla="*/ 6350 h 165100"/>
              <a:gd name="connsiteX1" fmla="*/ 234950 w 317500"/>
              <a:gd name="connsiteY1" fmla="*/ 44450 h 165100"/>
              <a:gd name="connsiteX2" fmla="*/ 6350 w 317500"/>
              <a:gd name="connsiteY2" fmla="*/ 44450 h 165100"/>
              <a:gd name="connsiteX3" fmla="*/ 6350 w 317500"/>
              <a:gd name="connsiteY3" fmla="*/ 120650 h 165100"/>
              <a:gd name="connsiteX4" fmla="*/ 234950 w 317500"/>
              <a:gd name="connsiteY4" fmla="*/ 120650 h 165100"/>
              <a:gd name="connsiteX5" fmla="*/ 234950 w 317500"/>
              <a:gd name="connsiteY5" fmla="*/ 158750 h 165100"/>
              <a:gd name="connsiteX6" fmla="*/ 311150 w 317500"/>
              <a:gd name="connsiteY6" fmla="*/ 82550 h 165100"/>
              <a:gd name="connsiteX7" fmla="*/ 234950 w 317500"/>
              <a:gd name="connsiteY7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17500" h="165100">
                <a:moveTo>
                  <a:pt x="234950" y="6350"/>
                </a:moveTo>
                <a:lnTo>
                  <a:pt x="234950" y="44450"/>
                </a:lnTo>
                <a:lnTo>
                  <a:pt x="6350" y="44450"/>
                </a:lnTo>
                <a:lnTo>
                  <a:pt x="6350" y="120650"/>
                </a:lnTo>
                <a:lnTo>
                  <a:pt x="234950" y="120650"/>
                </a:lnTo>
                <a:lnTo>
                  <a:pt x="234950" y="158750"/>
                </a:lnTo>
                <a:lnTo>
                  <a:pt x="311150" y="82550"/>
                </a:lnTo>
                <a:lnTo>
                  <a:pt x="2349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88477" y="647445"/>
            <a:ext cx="1308100" cy="1079500"/>
          </a:xfrm>
          <a:custGeom>
            <a:avLst/>
            <a:gdLst>
              <a:gd name="connsiteX0" fmla="*/ 1301750 w 1308100"/>
              <a:gd name="connsiteY0" fmla="*/ 539750 h 1079500"/>
              <a:gd name="connsiteX1" fmla="*/ 1112011 w 1308100"/>
              <a:gd name="connsiteY1" fmla="*/ 383540 h 1079500"/>
              <a:gd name="connsiteX2" fmla="*/ 1112011 w 1308100"/>
              <a:gd name="connsiteY2" fmla="*/ 162559 h 1079500"/>
              <a:gd name="connsiteX3" fmla="*/ 843788 w 1308100"/>
              <a:gd name="connsiteY3" fmla="*/ 162559 h 1079500"/>
              <a:gd name="connsiteX4" fmla="*/ 654050 w 1308100"/>
              <a:gd name="connsiteY4" fmla="*/ 6350 h 1079500"/>
              <a:gd name="connsiteX5" fmla="*/ 464311 w 1308100"/>
              <a:gd name="connsiteY5" fmla="*/ 162559 h 1079500"/>
              <a:gd name="connsiteX6" fmla="*/ 196088 w 1308100"/>
              <a:gd name="connsiteY6" fmla="*/ 162559 h 1079500"/>
              <a:gd name="connsiteX7" fmla="*/ 196088 w 1308100"/>
              <a:gd name="connsiteY7" fmla="*/ 383540 h 1079500"/>
              <a:gd name="connsiteX8" fmla="*/ 6350 w 1308100"/>
              <a:gd name="connsiteY8" fmla="*/ 539750 h 1079500"/>
              <a:gd name="connsiteX9" fmla="*/ 196088 w 1308100"/>
              <a:gd name="connsiteY9" fmla="*/ 695959 h 1079500"/>
              <a:gd name="connsiteX10" fmla="*/ 196088 w 1308100"/>
              <a:gd name="connsiteY10" fmla="*/ 916940 h 1079500"/>
              <a:gd name="connsiteX11" fmla="*/ 464311 w 1308100"/>
              <a:gd name="connsiteY11" fmla="*/ 916940 h 1079500"/>
              <a:gd name="connsiteX12" fmla="*/ 654050 w 1308100"/>
              <a:gd name="connsiteY12" fmla="*/ 1073149 h 1079500"/>
              <a:gd name="connsiteX13" fmla="*/ 843788 w 1308100"/>
              <a:gd name="connsiteY13" fmla="*/ 916940 h 1079500"/>
              <a:gd name="connsiteX14" fmla="*/ 1112011 w 1308100"/>
              <a:gd name="connsiteY14" fmla="*/ 916940 h 1079500"/>
              <a:gd name="connsiteX15" fmla="*/ 1112011 w 1308100"/>
              <a:gd name="connsiteY15" fmla="*/ 695959 h 1079500"/>
              <a:gd name="connsiteX16" fmla="*/ 1301750 w 1308100"/>
              <a:gd name="connsiteY16" fmla="*/ 539750 h 107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1308100" h="1079500">
                <a:moveTo>
                  <a:pt x="1301750" y="539750"/>
                </a:moveTo>
                <a:lnTo>
                  <a:pt x="1112011" y="383540"/>
                </a:lnTo>
                <a:lnTo>
                  <a:pt x="1112011" y="162559"/>
                </a:lnTo>
                <a:lnTo>
                  <a:pt x="843788" y="162559"/>
                </a:lnTo>
                <a:lnTo>
                  <a:pt x="654050" y="6350"/>
                </a:lnTo>
                <a:lnTo>
                  <a:pt x="464311" y="162559"/>
                </a:lnTo>
                <a:lnTo>
                  <a:pt x="196088" y="162559"/>
                </a:lnTo>
                <a:lnTo>
                  <a:pt x="196088" y="383540"/>
                </a:lnTo>
                <a:lnTo>
                  <a:pt x="6350" y="539750"/>
                </a:lnTo>
                <a:lnTo>
                  <a:pt x="196088" y="695959"/>
                </a:lnTo>
                <a:lnTo>
                  <a:pt x="196088" y="916940"/>
                </a:lnTo>
                <a:lnTo>
                  <a:pt x="464311" y="916940"/>
                </a:lnTo>
                <a:lnTo>
                  <a:pt x="654050" y="1073149"/>
                </a:lnTo>
                <a:lnTo>
                  <a:pt x="843788" y="916940"/>
                </a:lnTo>
                <a:lnTo>
                  <a:pt x="1112011" y="916940"/>
                </a:lnTo>
                <a:lnTo>
                  <a:pt x="1112011" y="695959"/>
                </a:lnTo>
                <a:lnTo>
                  <a:pt x="1301750" y="5397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9933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213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递归算法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590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70100"/>
            <a:ext cx="1524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分而治之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20900" y="36449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03500" y="3644900"/>
            <a:ext cx="355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25800" y="3644900"/>
            <a:ext cx="850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Center;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20900" y="3937000"/>
            <a:ext cx="5803900" cy="162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4826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RightEnd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4826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Center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RightEnd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/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2;</a:t>
            </a:r>
          </a:p>
          <a:p>
            <a:pPr>
              <a:lnSpc>
                <a:spcPts val="1900"/>
              </a:lnSpc>
              <a:tabLst>
                <a:tab pos="4826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MSort(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TmpA,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Center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900"/>
              </a:lnSpc>
              <a:tabLst>
                <a:tab pos="4826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MSort(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TmpA,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Center+1,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RightEnd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900"/>
              </a:lnSpc>
              <a:tabLst>
                <a:tab pos="4826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Merge(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TmpA,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Center+1,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RightEnd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900"/>
              </a:lnSpc>
              <a:tabLst>
                <a:tab pos="4826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482600" algn="l"/>
                <a:tab pos="9144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87800" y="14478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13600" y="1447800"/>
            <a:ext cx="965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RightEnd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20900" y="2565400"/>
            <a:ext cx="58674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460500" algn="l"/>
                <a:tab pos="3429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460500" algn="l"/>
                <a:tab pos="3429000" algn="l"/>
              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MSort(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A[],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TmpA[],</a:t>
            </a:r>
          </a:p>
          <a:p>
            <a:pPr>
              <a:lnSpc>
                <a:spcPts val="1900"/>
              </a:lnSpc>
              <a:tabLst>
                <a:tab pos="1460500" algn="l"/>
                <a:tab pos="34290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RightEnd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84900" y="1676400"/>
            <a:ext cx="736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13300" y="1676400"/>
            <a:ext cx="736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85100" y="2070100"/>
            <a:ext cx="596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35200" y="6019800"/>
            <a:ext cx="3390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73800" y="6019800"/>
            <a:ext cx="1917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86800" y="1041400"/>
            <a:ext cx="7112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稳定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36686" y="5686044"/>
            <a:ext cx="510540" cy="225552"/>
          </a:xfrm>
          <a:custGeom>
            <a:avLst/>
            <a:gdLst>
              <a:gd name="connsiteX0" fmla="*/ 0 w 510540"/>
              <a:gd name="connsiteY0" fmla="*/ 225552 h 225552"/>
              <a:gd name="connsiteX1" fmla="*/ 131826 w 510540"/>
              <a:gd name="connsiteY1" fmla="*/ 7620 h 225552"/>
              <a:gd name="connsiteX2" fmla="*/ 510540 w 510540"/>
              <a:gd name="connsiteY2" fmla="*/ 0 h 225552"/>
              <a:gd name="connsiteX3" fmla="*/ 0 w 510540"/>
              <a:gd name="connsiteY3" fmla="*/ 225552 h 2255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10540" h="225552">
                <a:moveTo>
                  <a:pt x="0" y="225552"/>
                </a:moveTo>
                <a:lnTo>
                  <a:pt x="131826" y="7620"/>
                </a:lnTo>
                <a:cubicBezTo>
                  <a:pt x="183642" y="41909"/>
                  <a:pt x="319278" y="41909"/>
                  <a:pt x="510540" y="0"/>
                </a:cubicBezTo>
                <a:lnTo>
                  <a:pt x="0" y="225552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87689" y="3009645"/>
            <a:ext cx="6565900" cy="2908300"/>
          </a:xfrm>
          <a:custGeom>
            <a:avLst/>
            <a:gdLst>
              <a:gd name="connsiteX0" fmla="*/ 6350 w 6565900"/>
              <a:gd name="connsiteY0" fmla="*/ 6350 h 2908300"/>
              <a:gd name="connsiteX1" fmla="*/ 6350 w 6565900"/>
              <a:gd name="connsiteY1" fmla="*/ 2901950 h 2908300"/>
              <a:gd name="connsiteX2" fmla="*/ 6049009 w 6565900"/>
              <a:gd name="connsiteY2" fmla="*/ 2901950 h 2908300"/>
              <a:gd name="connsiteX3" fmla="*/ 6559549 w 6565900"/>
              <a:gd name="connsiteY3" fmla="*/ 2676398 h 2908300"/>
              <a:gd name="connsiteX4" fmla="*/ 6559549 w 6565900"/>
              <a:gd name="connsiteY4" fmla="*/ 6350 h 2908300"/>
              <a:gd name="connsiteX5" fmla="*/ 6350 w 6565900"/>
              <a:gd name="connsiteY5" fmla="*/ 6350 h 290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565900" h="2908300">
                <a:moveTo>
                  <a:pt x="6350" y="6350"/>
                </a:moveTo>
                <a:lnTo>
                  <a:pt x="6350" y="2901950"/>
                </a:lnTo>
                <a:lnTo>
                  <a:pt x="6049009" y="2901950"/>
                </a:lnTo>
                <a:lnTo>
                  <a:pt x="6559549" y="2676398"/>
                </a:lnTo>
                <a:lnTo>
                  <a:pt x="65595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30349" y="5679694"/>
            <a:ext cx="523240" cy="238252"/>
          </a:xfrm>
          <a:custGeom>
            <a:avLst/>
            <a:gdLst>
              <a:gd name="connsiteX0" fmla="*/ 6350 w 523240"/>
              <a:gd name="connsiteY0" fmla="*/ 231902 h 238252"/>
              <a:gd name="connsiteX1" fmla="*/ 138176 w 523240"/>
              <a:gd name="connsiteY1" fmla="*/ 13970 h 238252"/>
              <a:gd name="connsiteX2" fmla="*/ 516890 w 523240"/>
              <a:gd name="connsiteY2" fmla="*/ 6350 h 2382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523240" h="238252">
                <a:moveTo>
                  <a:pt x="6350" y="231902"/>
                </a:moveTo>
                <a:lnTo>
                  <a:pt x="138176" y="13970"/>
                </a:lnTo>
                <a:cubicBezTo>
                  <a:pt x="189992" y="48259"/>
                  <a:pt x="325628" y="48259"/>
                  <a:pt x="51689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89639" y="958596"/>
            <a:ext cx="3505200" cy="152400"/>
          </a:xfrm>
          <a:custGeom>
            <a:avLst/>
            <a:gdLst>
              <a:gd name="connsiteX0" fmla="*/ 0 w 3505200"/>
              <a:gd name="connsiteY0" fmla="*/ 0 h 152400"/>
              <a:gd name="connsiteX1" fmla="*/ 0 w 3505200"/>
              <a:gd name="connsiteY1" fmla="*/ 152400 h 152400"/>
              <a:gd name="connsiteX2" fmla="*/ 3505200 w 3505200"/>
              <a:gd name="connsiteY2" fmla="*/ 152400 h 152400"/>
              <a:gd name="connsiteX3" fmla="*/ 3505200 w 3505200"/>
              <a:gd name="connsiteY3" fmla="*/ 0 h 152400"/>
              <a:gd name="connsiteX4" fmla="*/ 0 w 3505200"/>
              <a:gd name="connsiteY4" fmla="*/ 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05200" h="152400">
                <a:moveTo>
                  <a:pt x="0" y="0"/>
                </a:moveTo>
                <a:lnTo>
                  <a:pt x="0" y="152400"/>
                </a:lnTo>
                <a:lnTo>
                  <a:pt x="3505200" y="152400"/>
                </a:lnTo>
                <a:lnTo>
                  <a:pt x="3505200" y="0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83289" y="952246"/>
            <a:ext cx="3517900" cy="165100"/>
          </a:xfrm>
          <a:custGeom>
            <a:avLst/>
            <a:gdLst>
              <a:gd name="connsiteX0" fmla="*/ 6350 w 3517900"/>
              <a:gd name="connsiteY0" fmla="*/ 6350 h 165100"/>
              <a:gd name="connsiteX1" fmla="*/ 6350 w 3517900"/>
              <a:gd name="connsiteY1" fmla="*/ 158750 h 165100"/>
              <a:gd name="connsiteX2" fmla="*/ 3511550 w 3517900"/>
              <a:gd name="connsiteY2" fmla="*/ 158750 h 165100"/>
              <a:gd name="connsiteX3" fmla="*/ 3511550 w 3517900"/>
              <a:gd name="connsiteY3" fmla="*/ 6350 h 165100"/>
              <a:gd name="connsiteX4" fmla="*/ 6350 w 35179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17900" h="165100">
                <a:moveTo>
                  <a:pt x="6350" y="6350"/>
                </a:moveTo>
                <a:lnTo>
                  <a:pt x="6350" y="158750"/>
                </a:lnTo>
                <a:lnTo>
                  <a:pt x="3511550" y="158750"/>
                </a:lnTo>
                <a:lnTo>
                  <a:pt x="35115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29527" y="793495"/>
            <a:ext cx="50800" cy="482600"/>
          </a:xfrm>
          <a:custGeom>
            <a:avLst/>
            <a:gdLst>
              <a:gd name="connsiteX0" fmla="*/ 12700 w 50800"/>
              <a:gd name="connsiteY0" fmla="*/ 12700 h 482600"/>
              <a:gd name="connsiteX1" fmla="*/ 12700 w 50800"/>
              <a:gd name="connsiteY1" fmla="*/ 4699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482600">
                <a:moveTo>
                  <a:pt x="12700" y="12700"/>
                </a:moveTo>
                <a:lnTo>
                  <a:pt x="12700" y="46990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83289" y="1409446"/>
            <a:ext cx="3517900" cy="165100"/>
          </a:xfrm>
          <a:custGeom>
            <a:avLst/>
            <a:gdLst>
              <a:gd name="connsiteX0" fmla="*/ 6350 w 3517900"/>
              <a:gd name="connsiteY0" fmla="*/ 6350 h 165100"/>
              <a:gd name="connsiteX1" fmla="*/ 6350 w 3517900"/>
              <a:gd name="connsiteY1" fmla="*/ 158750 h 165100"/>
              <a:gd name="connsiteX2" fmla="*/ 3511550 w 3517900"/>
              <a:gd name="connsiteY2" fmla="*/ 158750 h 165100"/>
              <a:gd name="connsiteX3" fmla="*/ 3511550 w 3517900"/>
              <a:gd name="connsiteY3" fmla="*/ 6350 h 165100"/>
              <a:gd name="connsiteX4" fmla="*/ 6350 w 35179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17900" h="165100">
                <a:moveTo>
                  <a:pt x="6350" y="6350"/>
                </a:moveTo>
                <a:lnTo>
                  <a:pt x="6350" y="158750"/>
                </a:lnTo>
                <a:lnTo>
                  <a:pt x="3511550" y="158750"/>
                </a:lnTo>
                <a:lnTo>
                  <a:pt x="35115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89639" y="1415796"/>
            <a:ext cx="457200" cy="152400"/>
          </a:xfrm>
          <a:custGeom>
            <a:avLst/>
            <a:gdLst>
              <a:gd name="connsiteX0" fmla="*/ 0 w 457200"/>
              <a:gd name="connsiteY0" fmla="*/ 0 h 152400"/>
              <a:gd name="connsiteX1" fmla="*/ 0 w 457200"/>
              <a:gd name="connsiteY1" fmla="*/ 152400 h 152400"/>
              <a:gd name="connsiteX2" fmla="*/ 457200 w 457200"/>
              <a:gd name="connsiteY2" fmla="*/ 152400 h 152400"/>
              <a:gd name="connsiteX3" fmla="*/ 457200 w 457200"/>
              <a:gd name="connsiteY3" fmla="*/ 0 h 152400"/>
              <a:gd name="connsiteX4" fmla="*/ 0 w 457200"/>
              <a:gd name="connsiteY4" fmla="*/ 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0" h="152400">
                <a:moveTo>
                  <a:pt x="0" y="0"/>
                </a:moveTo>
                <a:lnTo>
                  <a:pt x="0" y="152400"/>
                </a:lnTo>
                <a:lnTo>
                  <a:pt x="457200" y="152400"/>
                </a:lnTo>
                <a:lnTo>
                  <a:pt x="457200" y="0"/>
                </a:lnTo>
                <a:lnTo>
                  <a:pt x="0" y="0"/>
                </a:lnTo>
              </a:path>
            </a:pathLst>
          </a:custGeom>
          <a:solidFill>
            <a:srgbClr val="00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89639" y="958596"/>
            <a:ext cx="457200" cy="152400"/>
          </a:xfrm>
          <a:custGeom>
            <a:avLst/>
            <a:gdLst>
              <a:gd name="connsiteX0" fmla="*/ 0 w 457200"/>
              <a:gd name="connsiteY0" fmla="*/ 0 h 152400"/>
              <a:gd name="connsiteX1" fmla="*/ 0 w 457200"/>
              <a:gd name="connsiteY1" fmla="*/ 152400 h 152400"/>
              <a:gd name="connsiteX2" fmla="*/ 457200 w 457200"/>
              <a:gd name="connsiteY2" fmla="*/ 152400 h 152400"/>
              <a:gd name="connsiteX3" fmla="*/ 457200 w 457200"/>
              <a:gd name="connsiteY3" fmla="*/ 0 h 152400"/>
              <a:gd name="connsiteX4" fmla="*/ 0 w 457200"/>
              <a:gd name="connsiteY4" fmla="*/ 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0" h="152400">
                <a:moveTo>
                  <a:pt x="0" y="0"/>
                </a:moveTo>
                <a:lnTo>
                  <a:pt x="0" y="152400"/>
                </a:lnTo>
                <a:lnTo>
                  <a:pt x="457200" y="152400"/>
                </a:lnTo>
                <a:lnTo>
                  <a:pt x="457200" y="0"/>
                </a:lnTo>
                <a:lnTo>
                  <a:pt x="0" y="0"/>
                </a:lnTo>
              </a:path>
            </a:pathLst>
          </a:custGeom>
          <a:solidFill>
            <a:srgbClr val="00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46839" y="1415796"/>
            <a:ext cx="457200" cy="152400"/>
          </a:xfrm>
          <a:custGeom>
            <a:avLst/>
            <a:gdLst>
              <a:gd name="connsiteX0" fmla="*/ 0 w 457200"/>
              <a:gd name="connsiteY0" fmla="*/ 0 h 152400"/>
              <a:gd name="connsiteX1" fmla="*/ 0 w 457200"/>
              <a:gd name="connsiteY1" fmla="*/ 152400 h 152400"/>
              <a:gd name="connsiteX2" fmla="*/ 457200 w 457200"/>
              <a:gd name="connsiteY2" fmla="*/ 152400 h 152400"/>
              <a:gd name="connsiteX3" fmla="*/ 457200 w 457200"/>
              <a:gd name="connsiteY3" fmla="*/ 0 h 152400"/>
              <a:gd name="connsiteX4" fmla="*/ 0 w 457200"/>
              <a:gd name="connsiteY4" fmla="*/ 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0" h="152400">
                <a:moveTo>
                  <a:pt x="0" y="0"/>
                </a:moveTo>
                <a:lnTo>
                  <a:pt x="0" y="152400"/>
                </a:lnTo>
                <a:lnTo>
                  <a:pt x="457200" y="152400"/>
                </a:lnTo>
                <a:lnTo>
                  <a:pt x="457200" y="0"/>
                </a:lnTo>
                <a:lnTo>
                  <a:pt x="0" y="0"/>
                </a:lnTo>
              </a:path>
            </a:pathLst>
          </a:custGeom>
          <a:solidFill>
            <a:srgbClr val="00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46839" y="958596"/>
            <a:ext cx="457200" cy="152400"/>
          </a:xfrm>
          <a:custGeom>
            <a:avLst/>
            <a:gdLst>
              <a:gd name="connsiteX0" fmla="*/ 0 w 457200"/>
              <a:gd name="connsiteY0" fmla="*/ 0 h 152400"/>
              <a:gd name="connsiteX1" fmla="*/ 0 w 457200"/>
              <a:gd name="connsiteY1" fmla="*/ 152400 h 152400"/>
              <a:gd name="connsiteX2" fmla="*/ 457200 w 457200"/>
              <a:gd name="connsiteY2" fmla="*/ 152400 h 152400"/>
              <a:gd name="connsiteX3" fmla="*/ 457200 w 457200"/>
              <a:gd name="connsiteY3" fmla="*/ 0 h 152400"/>
              <a:gd name="connsiteX4" fmla="*/ 0 w 457200"/>
              <a:gd name="connsiteY4" fmla="*/ 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0" h="152400">
                <a:moveTo>
                  <a:pt x="0" y="0"/>
                </a:moveTo>
                <a:lnTo>
                  <a:pt x="0" y="152400"/>
                </a:lnTo>
                <a:lnTo>
                  <a:pt x="457200" y="152400"/>
                </a:lnTo>
                <a:lnTo>
                  <a:pt x="457200" y="0"/>
                </a:lnTo>
                <a:lnTo>
                  <a:pt x="0" y="0"/>
                </a:lnTo>
              </a:path>
            </a:pathLst>
          </a:custGeom>
          <a:solidFill>
            <a:srgbClr val="00ff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91339" y="793495"/>
            <a:ext cx="50800" cy="482600"/>
          </a:xfrm>
          <a:custGeom>
            <a:avLst/>
            <a:gdLst>
              <a:gd name="connsiteX0" fmla="*/ 12700 w 50800"/>
              <a:gd name="connsiteY0" fmla="*/ 12700 h 482600"/>
              <a:gd name="connsiteX1" fmla="*/ 12700 w 50800"/>
              <a:gd name="connsiteY1" fmla="*/ 4699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482600">
                <a:moveTo>
                  <a:pt x="12700" y="12700"/>
                </a:moveTo>
                <a:lnTo>
                  <a:pt x="12700" y="46990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34139" y="793495"/>
            <a:ext cx="50800" cy="482600"/>
          </a:xfrm>
          <a:custGeom>
            <a:avLst/>
            <a:gdLst>
              <a:gd name="connsiteX0" fmla="*/ 12700 w 50800"/>
              <a:gd name="connsiteY0" fmla="*/ 12700 h 482600"/>
              <a:gd name="connsiteX1" fmla="*/ 12700 w 50800"/>
              <a:gd name="connsiteY1" fmla="*/ 4699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482600">
                <a:moveTo>
                  <a:pt x="12700" y="12700"/>
                </a:moveTo>
                <a:lnTo>
                  <a:pt x="12700" y="46990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89639" y="1415796"/>
            <a:ext cx="914400" cy="152400"/>
          </a:xfrm>
          <a:custGeom>
            <a:avLst/>
            <a:gdLst>
              <a:gd name="connsiteX0" fmla="*/ 0 w 914400"/>
              <a:gd name="connsiteY0" fmla="*/ 0 h 152400"/>
              <a:gd name="connsiteX1" fmla="*/ 0 w 914400"/>
              <a:gd name="connsiteY1" fmla="*/ 152400 h 152400"/>
              <a:gd name="connsiteX2" fmla="*/ 914400 w 914400"/>
              <a:gd name="connsiteY2" fmla="*/ 152400 h 152400"/>
              <a:gd name="connsiteX3" fmla="*/ 914400 w 914400"/>
              <a:gd name="connsiteY3" fmla="*/ 0 h 152400"/>
              <a:gd name="connsiteX4" fmla="*/ 0 w 914400"/>
              <a:gd name="connsiteY4" fmla="*/ 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152400">
                <a:moveTo>
                  <a:pt x="0" y="0"/>
                </a:moveTo>
                <a:lnTo>
                  <a:pt x="0" y="152400"/>
                </a:lnTo>
                <a:lnTo>
                  <a:pt x="914400" y="152400"/>
                </a:lnTo>
                <a:lnTo>
                  <a:pt x="914400" y="0"/>
                </a:lnTo>
                <a:lnTo>
                  <a:pt x="0" y="0"/>
                </a:lnTo>
              </a:path>
            </a:pathLst>
          </a:custGeom>
          <a:solidFill>
            <a:srgbClr val="0099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83289" y="1409446"/>
            <a:ext cx="927100" cy="165100"/>
          </a:xfrm>
          <a:custGeom>
            <a:avLst/>
            <a:gdLst>
              <a:gd name="connsiteX0" fmla="*/ 6350 w 927100"/>
              <a:gd name="connsiteY0" fmla="*/ 6350 h 165100"/>
              <a:gd name="connsiteX1" fmla="*/ 6350 w 927100"/>
              <a:gd name="connsiteY1" fmla="*/ 158750 h 165100"/>
              <a:gd name="connsiteX2" fmla="*/ 920750 w 927100"/>
              <a:gd name="connsiteY2" fmla="*/ 158750 h 165100"/>
              <a:gd name="connsiteX3" fmla="*/ 920750 w 927100"/>
              <a:gd name="connsiteY3" fmla="*/ 6350 h 165100"/>
              <a:gd name="connsiteX4" fmla="*/ 6350 w 9271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7100" h="165100">
                <a:moveTo>
                  <a:pt x="6350" y="6350"/>
                </a:moveTo>
                <a:lnTo>
                  <a:pt x="6350" y="158750"/>
                </a:lnTo>
                <a:lnTo>
                  <a:pt x="920750" y="158750"/>
                </a:lnTo>
                <a:lnTo>
                  <a:pt x="920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89639" y="958596"/>
            <a:ext cx="914400" cy="152400"/>
          </a:xfrm>
          <a:custGeom>
            <a:avLst/>
            <a:gdLst>
              <a:gd name="connsiteX0" fmla="*/ 0 w 914400"/>
              <a:gd name="connsiteY0" fmla="*/ 0 h 152400"/>
              <a:gd name="connsiteX1" fmla="*/ 0 w 914400"/>
              <a:gd name="connsiteY1" fmla="*/ 152400 h 152400"/>
              <a:gd name="connsiteX2" fmla="*/ 914400 w 914400"/>
              <a:gd name="connsiteY2" fmla="*/ 152400 h 152400"/>
              <a:gd name="connsiteX3" fmla="*/ 914400 w 914400"/>
              <a:gd name="connsiteY3" fmla="*/ 0 h 152400"/>
              <a:gd name="connsiteX4" fmla="*/ 0 w 914400"/>
              <a:gd name="connsiteY4" fmla="*/ 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152400">
                <a:moveTo>
                  <a:pt x="0" y="0"/>
                </a:moveTo>
                <a:lnTo>
                  <a:pt x="0" y="152400"/>
                </a:lnTo>
                <a:lnTo>
                  <a:pt x="914400" y="152400"/>
                </a:lnTo>
                <a:lnTo>
                  <a:pt x="914400" y="0"/>
                </a:lnTo>
                <a:lnTo>
                  <a:pt x="0" y="0"/>
                </a:lnTo>
              </a:path>
            </a:pathLst>
          </a:custGeom>
          <a:solidFill>
            <a:srgbClr val="0099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83289" y="952246"/>
            <a:ext cx="927100" cy="165100"/>
          </a:xfrm>
          <a:custGeom>
            <a:avLst/>
            <a:gdLst>
              <a:gd name="connsiteX0" fmla="*/ 6350 w 927100"/>
              <a:gd name="connsiteY0" fmla="*/ 6350 h 165100"/>
              <a:gd name="connsiteX1" fmla="*/ 6350 w 927100"/>
              <a:gd name="connsiteY1" fmla="*/ 158750 h 165100"/>
              <a:gd name="connsiteX2" fmla="*/ 920750 w 927100"/>
              <a:gd name="connsiteY2" fmla="*/ 158750 h 165100"/>
              <a:gd name="connsiteX3" fmla="*/ 920750 w 927100"/>
              <a:gd name="connsiteY3" fmla="*/ 6350 h 165100"/>
              <a:gd name="connsiteX4" fmla="*/ 6350 w 9271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7100" h="165100">
                <a:moveTo>
                  <a:pt x="6350" y="6350"/>
                </a:moveTo>
                <a:lnTo>
                  <a:pt x="6350" y="158750"/>
                </a:lnTo>
                <a:lnTo>
                  <a:pt x="920750" y="158750"/>
                </a:lnTo>
                <a:lnTo>
                  <a:pt x="920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213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递归算法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590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184400"/>
            <a:ext cx="6197600" cy="363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457200" algn="l"/>
                <a:tab pos="939800" algn="l"/>
                <a:tab pos="1371600" algn="l"/>
              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统一函数接口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939800" algn="l"/>
                <a:tab pos="13716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Merge_sort(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A[],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457200" algn="l"/>
                <a:tab pos="939800" algn="l"/>
                <a:tab pos="13716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*TmpA;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457200" algn="l"/>
                <a:tab pos="939800" algn="l"/>
                <a:tab pos="13716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TmpA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malloc(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sizeof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457200" algn="l"/>
                <a:tab pos="939800" algn="l"/>
                <a:tab pos="13716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TmpA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NULL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457200" algn="l"/>
                <a:tab pos="939800" algn="l"/>
                <a:tab pos="13716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MSort(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TmpA,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N-1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457200" algn="l"/>
                <a:tab pos="939800" algn="l"/>
                <a:tab pos="13716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free(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TmpA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457200" algn="l"/>
                <a:tab pos="939800" algn="l"/>
                <a:tab pos="13716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2300"/>
              </a:lnSpc>
              <a:tabLst>
                <a:tab pos="457200" algn="l"/>
                <a:tab pos="939800" algn="l"/>
                <a:tab pos="13716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Error(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“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空间不足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457200" algn="l"/>
                <a:tab pos="939800" algn="l"/>
                <a:tab pos="13716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60839" y="4311396"/>
            <a:ext cx="4876800" cy="152400"/>
          </a:xfrm>
          <a:custGeom>
            <a:avLst/>
            <a:gdLst>
              <a:gd name="connsiteX0" fmla="*/ 0 w 4876800"/>
              <a:gd name="connsiteY0" fmla="*/ 0 h 152400"/>
              <a:gd name="connsiteX1" fmla="*/ 0 w 4876800"/>
              <a:gd name="connsiteY1" fmla="*/ 152400 h 152400"/>
              <a:gd name="connsiteX2" fmla="*/ 4876799 w 4876800"/>
              <a:gd name="connsiteY2" fmla="*/ 152400 h 152400"/>
              <a:gd name="connsiteX3" fmla="*/ 4876799 w 4876800"/>
              <a:gd name="connsiteY3" fmla="*/ 0 h 152400"/>
              <a:gd name="connsiteX4" fmla="*/ 0 w 4876800"/>
              <a:gd name="connsiteY4" fmla="*/ 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76800" h="152400">
                <a:moveTo>
                  <a:pt x="0" y="0"/>
                </a:moveTo>
                <a:lnTo>
                  <a:pt x="0" y="152400"/>
                </a:lnTo>
                <a:lnTo>
                  <a:pt x="4876799" y="152400"/>
                </a:lnTo>
                <a:lnTo>
                  <a:pt x="4876799" y="0"/>
                </a:lnTo>
                <a:lnTo>
                  <a:pt x="0" y="0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54489" y="4305046"/>
            <a:ext cx="4889500" cy="165100"/>
          </a:xfrm>
          <a:custGeom>
            <a:avLst/>
            <a:gdLst>
              <a:gd name="connsiteX0" fmla="*/ 6350 w 4889500"/>
              <a:gd name="connsiteY0" fmla="*/ 6350 h 165100"/>
              <a:gd name="connsiteX1" fmla="*/ 6350 w 4889500"/>
              <a:gd name="connsiteY1" fmla="*/ 158750 h 165100"/>
              <a:gd name="connsiteX2" fmla="*/ 4883149 w 4889500"/>
              <a:gd name="connsiteY2" fmla="*/ 158750 h 165100"/>
              <a:gd name="connsiteX3" fmla="*/ 4883149 w 4889500"/>
              <a:gd name="connsiteY3" fmla="*/ 6350 h 165100"/>
              <a:gd name="connsiteX4" fmla="*/ 6350 w 48895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89500" h="165100">
                <a:moveTo>
                  <a:pt x="6350" y="6350"/>
                </a:moveTo>
                <a:lnTo>
                  <a:pt x="6350" y="158750"/>
                </a:lnTo>
                <a:lnTo>
                  <a:pt x="4883149" y="158750"/>
                </a:lnTo>
                <a:lnTo>
                  <a:pt x="48831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86539" y="4146296"/>
            <a:ext cx="50800" cy="482600"/>
          </a:xfrm>
          <a:custGeom>
            <a:avLst/>
            <a:gdLst>
              <a:gd name="connsiteX0" fmla="*/ 12700 w 50800"/>
              <a:gd name="connsiteY0" fmla="*/ 469900 h 482600"/>
              <a:gd name="connsiteX1" fmla="*/ 12700 w 50800"/>
              <a:gd name="connsiteY1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482600">
                <a:moveTo>
                  <a:pt x="12700" y="4699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67339" y="4146296"/>
            <a:ext cx="50800" cy="482600"/>
          </a:xfrm>
          <a:custGeom>
            <a:avLst/>
            <a:gdLst>
              <a:gd name="connsiteX0" fmla="*/ 12700 w 50800"/>
              <a:gd name="connsiteY0" fmla="*/ 469900 h 482600"/>
              <a:gd name="connsiteX1" fmla="*/ 12700 w 50800"/>
              <a:gd name="connsiteY1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482600">
                <a:moveTo>
                  <a:pt x="12700" y="4699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57739" y="4146296"/>
            <a:ext cx="50800" cy="482600"/>
          </a:xfrm>
          <a:custGeom>
            <a:avLst/>
            <a:gdLst>
              <a:gd name="connsiteX0" fmla="*/ 12700 w 50800"/>
              <a:gd name="connsiteY0" fmla="*/ 469900 h 482600"/>
              <a:gd name="connsiteX1" fmla="*/ 12700 w 50800"/>
              <a:gd name="connsiteY1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482600">
                <a:moveTo>
                  <a:pt x="12700" y="4699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52939" y="4146296"/>
            <a:ext cx="50800" cy="482600"/>
          </a:xfrm>
          <a:custGeom>
            <a:avLst/>
            <a:gdLst>
              <a:gd name="connsiteX0" fmla="*/ 12700 w 50800"/>
              <a:gd name="connsiteY0" fmla="*/ 469900 h 482600"/>
              <a:gd name="connsiteX1" fmla="*/ 12700 w 50800"/>
              <a:gd name="connsiteY1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482600">
                <a:moveTo>
                  <a:pt x="12700" y="469900"/>
                </a:moveTo>
                <a:lnTo>
                  <a:pt x="12700" y="1270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54489" y="4609846"/>
            <a:ext cx="317499" cy="165100"/>
          </a:xfrm>
          <a:custGeom>
            <a:avLst/>
            <a:gdLst>
              <a:gd name="connsiteX0" fmla="*/ 6350 w 317499"/>
              <a:gd name="connsiteY0" fmla="*/ 6350 h 165100"/>
              <a:gd name="connsiteX1" fmla="*/ 6350 w 317499"/>
              <a:gd name="connsiteY1" fmla="*/ 158750 h 165100"/>
              <a:gd name="connsiteX2" fmla="*/ 311149 w 317499"/>
              <a:gd name="connsiteY2" fmla="*/ 158750 h 165100"/>
              <a:gd name="connsiteX3" fmla="*/ 311149 w 317499"/>
              <a:gd name="connsiteY3" fmla="*/ 6350 h 165100"/>
              <a:gd name="connsiteX4" fmla="*/ 6350 w 317499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499" h="165100">
                <a:moveTo>
                  <a:pt x="6350" y="6350"/>
                </a:moveTo>
                <a:lnTo>
                  <a:pt x="6350" y="158750"/>
                </a:lnTo>
                <a:lnTo>
                  <a:pt x="311149" y="158750"/>
                </a:lnTo>
                <a:lnTo>
                  <a:pt x="3111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59289" y="4609846"/>
            <a:ext cx="317500" cy="165100"/>
          </a:xfrm>
          <a:custGeom>
            <a:avLst/>
            <a:gdLst>
              <a:gd name="connsiteX0" fmla="*/ 6350 w 317500"/>
              <a:gd name="connsiteY0" fmla="*/ 6350 h 165100"/>
              <a:gd name="connsiteX1" fmla="*/ 6350 w 317500"/>
              <a:gd name="connsiteY1" fmla="*/ 158750 h 165100"/>
              <a:gd name="connsiteX2" fmla="*/ 311150 w 317500"/>
              <a:gd name="connsiteY2" fmla="*/ 158750 h 165100"/>
              <a:gd name="connsiteX3" fmla="*/ 311150 w 317500"/>
              <a:gd name="connsiteY3" fmla="*/ 6350 h 165100"/>
              <a:gd name="connsiteX4" fmla="*/ 6350 w 3175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165100">
                <a:moveTo>
                  <a:pt x="6350" y="6350"/>
                </a:moveTo>
                <a:lnTo>
                  <a:pt x="6350" y="158750"/>
                </a:lnTo>
                <a:lnTo>
                  <a:pt x="311150" y="1587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54489" y="4762246"/>
            <a:ext cx="622299" cy="165100"/>
          </a:xfrm>
          <a:custGeom>
            <a:avLst/>
            <a:gdLst>
              <a:gd name="connsiteX0" fmla="*/ 6350 w 622299"/>
              <a:gd name="connsiteY0" fmla="*/ 6350 h 165100"/>
              <a:gd name="connsiteX1" fmla="*/ 6350 w 622299"/>
              <a:gd name="connsiteY1" fmla="*/ 158750 h 165100"/>
              <a:gd name="connsiteX2" fmla="*/ 615949 w 622299"/>
              <a:gd name="connsiteY2" fmla="*/ 158750 h 165100"/>
              <a:gd name="connsiteX3" fmla="*/ 615949 w 622299"/>
              <a:gd name="connsiteY3" fmla="*/ 6350 h 165100"/>
              <a:gd name="connsiteX4" fmla="*/ 6350 w 622299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2299" h="165100">
                <a:moveTo>
                  <a:pt x="6350" y="6350"/>
                </a:moveTo>
                <a:lnTo>
                  <a:pt x="6350" y="158750"/>
                </a:lnTo>
                <a:lnTo>
                  <a:pt x="615949" y="158750"/>
                </a:lnTo>
                <a:lnTo>
                  <a:pt x="6159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64089" y="4609846"/>
            <a:ext cx="317500" cy="165100"/>
          </a:xfrm>
          <a:custGeom>
            <a:avLst/>
            <a:gdLst>
              <a:gd name="connsiteX0" fmla="*/ 6350 w 317500"/>
              <a:gd name="connsiteY0" fmla="*/ 6350 h 165100"/>
              <a:gd name="connsiteX1" fmla="*/ 6350 w 317500"/>
              <a:gd name="connsiteY1" fmla="*/ 158750 h 165100"/>
              <a:gd name="connsiteX2" fmla="*/ 311150 w 317500"/>
              <a:gd name="connsiteY2" fmla="*/ 158750 h 165100"/>
              <a:gd name="connsiteX3" fmla="*/ 311150 w 317500"/>
              <a:gd name="connsiteY3" fmla="*/ 6350 h 165100"/>
              <a:gd name="connsiteX4" fmla="*/ 6350 w 3175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165100">
                <a:moveTo>
                  <a:pt x="6350" y="6350"/>
                </a:moveTo>
                <a:lnTo>
                  <a:pt x="6350" y="158750"/>
                </a:lnTo>
                <a:lnTo>
                  <a:pt x="311150" y="1587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68889" y="4609846"/>
            <a:ext cx="317500" cy="165100"/>
          </a:xfrm>
          <a:custGeom>
            <a:avLst/>
            <a:gdLst>
              <a:gd name="connsiteX0" fmla="*/ 6350 w 317500"/>
              <a:gd name="connsiteY0" fmla="*/ 6350 h 165100"/>
              <a:gd name="connsiteX1" fmla="*/ 6350 w 317500"/>
              <a:gd name="connsiteY1" fmla="*/ 158750 h 165100"/>
              <a:gd name="connsiteX2" fmla="*/ 311150 w 317500"/>
              <a:gd name="connsiteY2" fmla="*/ 158750 h 165100"/>
              <a:gd name="connsiteX3" fmla="*/ 311150 w 317500"/>
              <a:gd name="connsiteY3" fmla="*/ 6350 h 165100"/>
              <a:gd name="connsiteX4" fmla="*/ 6350 w 3175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165100">
                <a:moveTo>
                  <a:pt x="6350" y="6350"/>
                </a:moveTo>
                <a:lnTo>
                  <a:pt x="6350" y="158750"/>
                </a:lnTo>
                <a:lnTo>
                  <a:pt x="311150" y="1587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64089" y="4762246"/>
            <a:ext cx="622300" cy="165100"/>
          </a:xfrm>
          <a:custGeom>
            <a:avLst/>
            <a:gdLst>
              <a:gd name="connsiteX0" fmla="*/ 6350 w 622300"/>
              <a:gd name="connsiteY0" fmla="*/ 6350 h 165100"/>
              <a:gd name="connsiteX1" fmla="*/ 6350 w 622300"/>
              <a:gd name="connsiteY1" fmla="*/ 158750 h 165100"/>
              <a:gd name="connsiteX2" fmla="*/ 615950 w 622300"/>
              <a:gd name="connsiteY2" fmla="*/ 158750 h 165100"/>
              <a:gd name="connsiteX3" fmla="*/ 615950 w 622300"/>
              <a:gd name="connsiteY3" fmla="*/ 6350 h 165100"/>
              <a:gd name="connsiteX4" fmla="*/ 6350 w 6223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2300" h="165100">
                <a:moveTo>
                  <a:pt x="6350" y="6350"/>
                </a:moveTo>
                <a:lnTo>
                  <a:pt x="6350" y="158750"/>
                </a:lnTo>
                <a:lnTo>
                  <a:pt x="615950" y="158750"/>
                </a:lnTo>
                <a:lnTo>
                  <a:pt x="6159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54489" y="4914646"/>
            <a:ext cx="1231899" cy="165100"/>
          </a:xfrm>
          <a:custGeom>
            <a:avLst/>
            <a:gdLst>
              <a:gd name="connsiteX0" fmla="*/ 6350 w 1231899"/>
              <a:gd name="connsiteY0" fmla="*/ 6350 h 165100"/>
              <a:gd name="connsiteX1" fmla="*/ 6350 w 1231899"/>
              <a:gd name="connsiteY1" fmla="*/ 158750 h 165100"/>
              <a:gd name="connsiteX2" fmla="*/ 1225549 w 1231899"/>
              <a:gd name="connsiteY2" fmla="*/ 158750 h 165100"/>
              <a:gd name="connsiteX3" fmla="*/ 1225549 w 1231899"/>
              <a:gd name="connsiteY3" fmla="*/ 6350 h 165100"/>
              <a:gd name="connsiteX4" fmla="*/ 6350 w 1231899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1899" h="165100">
                <a:moveTo>
                  <a:pt x="6350" y="6350"/>
                </a:moveTo>
                <a:lnTo>
                  <a:pt x="6350" y="158750"/>
                </a:lnTo>
                <a:lnTo>
                  <a:pt x="1225549" y="158750"/>
                </a:lnTo>
                <a:lnTo>
                  <a:pt x="12255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73689" y="4609846"/>
            <a:ext cx="317500" cy="165100"/>
          </a:xfrm>
          <a:custGeom>
            <a:avLst/>
            <a:gdLst>
              <a:gd name="connsiteX0" fmla="*/ 6350 w 317500"/>
              <a:gd name="connsiteY0" fmla="*/ 6350 h 165100"/>
              <a:gd name="connsiteX1" fmla="*/ 6350 w 317500"/>
              <a:gd name="connsiteY1" fmla="*/ 158750 h 165100"/>
              <a:gd name="connsiteX2" fmla="*/ 311150 w 317500"/>
              <a:gd name="connsiteY2" fmla="*/ 158750 h 165100"/>
              <a:gd name="connsiteX3" fmla="*/ 311150 w 317500"/>
              <a:gd name="connsiteY3" fmla="*/ 6350 h 165100"/>
              <a:gd name="connsiteX4" fmla="*/ 6350 w 3175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165100">
                <a:moveTo>
                  <a:pt x="6350" y="6350"/>
                </a:moveTo>
                <a:lnTo>
                  <a:pt x="6350" y="158750"/>
                </a:lnTo>
                <a:lnTo>
                  <a:pt x="311150" y="1587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78489" y="4609846"/>
            <a:ext cx="317500" cy="165100"/>
          </a:xfrm>
          <a:custGeom>
            <a:avLst/>
            <a:gdLst>
              <a:gd name="connsiteX0" fmla="*/ 6350 w 317500"/>
              <a:gd name="connsiteY0" fmla="*/ 6350 h 165100"/>
              <a:gd name="connsiteX1" fmla="*/ 6350 w 317500"/>
              <a:gd name="connsiteY1" fmla="*/ 158750 h 165100"/>
              <a:gd name="connsiteX2" fmla="*/ 311150 w 317500"/>
              <a:gd name="connsiteY2" fmla="*/ 158750 h 165100"/>
              <a:gd name="connsiteX3" fmla="*/ 311150 w 317500"/>
              <a:gd name="connsiteY3" fmla="*/ 6350 h 165100"/>
              <a:gd name="connsiteX4" fmla="*/ 6350 w 3175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165100">
                <a:moveTo>
                  <a:pt x="6350" y="6350"/>
                </a:moveTo>
                <a:lnTo>
                  <a:pt x="6350" y="158750"/>
                </a:lnTo>
                <a:lnTo>
                  <a:pt x="311150" y="1587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73689" y="4762246"/>
            <a:ext cx="622300" cy="165100"/>
          </a:xfrm>
          <a:custGeom>
            <a:avLst/>
            <a:gdLst>
              <a:gd name="connsiteX0" fmla="*/ 6350 w 622300"/>
              <a:gd name="connsiteY0" fmla="*/ 6350 h 165100"/>
              <a:gd name="connsiteX1" fmla="*/ 6350 w 622300"/>
              <a:gd name="connsiteY1" fmla="*/ 158750 h 165100"/>
              <a:gd name="connsiteX2" fmla="*/ 615950 w 622300"/>
              <a:gd name="connsiteY2" fmla="*/ 158750 h 165100"/>
              <a:gd name="connsiteX3" fmla="*/ 615950 w 622300"/>
              <a:gd name="connsiteY3" fmla="*/ 6350 h 165100"/>
              <a:gd name="connsiteX4" fmla="*/ 6350 w 6223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2300" h="165100">
                <a:moveTo>
                  <a:pt x="6350" y="6350"/>
                </a:moveTo>
                <a:lnTo>
                  <a:pt x="6350" y="158750"/>
                </a:lnTo>
                <a:lnTo>
                  <a:pt x="615950" y="158750"/>
                </a:lnTo>
                <a:lnTo>
                  <a:pt x="6159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83289" y="4609846"/>
            <a:ext cx="317500" cy="165100"/>
          </a:xfrm>
          <a:custGeom>
            <a:avLst/>
            <a:gdLst>
              <a:gd name="connsiteX0" fmla="*/ 6350 w 317500"/>
              <a:gd name="connsiteY0" fmla="*/ 6350 h 165100"/>
              <a:gd name="connsiteX1" fmla="*/ 6350 w 317500"/>
              <a:gd name="connsiteY1" fmla="*/ 158750 h 165100"/>
              <a:gd name="connsiteX2" fmla="*/ 311150 w 317500"/>
              <a:gd name="connsiteY2" fmla="*/ 158750 h 165100"/>
              <a:gd name="connsiteX3" fmla="*/ 311150 w 317500"/>
              <a:gd name="connsiteY3" fmla="*/ 6350 h 165100"/>
              <a:gd name="connsiteX4" fmla="*/ 6350 w 3175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165100">
                <a:moveTo>
                  <a:pt x="6350" y="6350"/>
                </a:moveTo>
                <a:lnTo>
                  <a:pt x="6350" y="158750"/>
                </a:lnTo>
                <a:lnTo>
                  <a:pt x="311150" y="1587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88089" y="4609846"/>
            <a:ext cx="317500" cy="165100"/>
          </a:xfrm>
          <a:custGeom>
            <a:avLst/>
            <a:gdLst>
              <a:gd name="connsiteX0" fmla="*/ 6350 w 317500"/>
              <a:gd name="connsiteY0" fmla="*/ 6350 h 165100"/>
              <a:gd name="connsiteX1" fmla="*/ 6350 w 317500"/>
              <a:gd name="connsiteY1" fmla="*/ 158750 h 165100"/>
              <a:gd name="connsiteX2" fmla="*/ 311150 w 317500"/>
              <a:gd name="connsiteY2" fmla="*/ 158750 h 165100"/>
              <a:gd name="connsiteX3" fmla="*/ 311150 w 317500"/>
              <a:gd name="connsiteY3" fmla="*/ 6350 h 165100"/>
              <a:gd name="connsiteX4" fmla="*/ 6350 w 3175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165100">
                <a:moveTo>
                  <a:pt x="6350" y="6350"/>
                </a:moveTo>
                <a:lnTo>
                  <a:pt x="6350" y="158750"/>
                </a:lnTo>
                <a:lnTo>
                  <a:pt x="311150" y="1587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83289" y="4762246"/>
            <a:ext cx="622300" cy="165100"/>
          </a:xfrm>
          <a:custGeom>
            <a:avLst/>
            <a:gdLst>
              <a:gd name="connsiteX0" fmla="*/ 6350 w 622300"/>
              <a:gd name="connsiteY0" fmla="*/ 6350 h 165100"/>
              <a:gd name="connsiteX1" fmla="*/ 6350 w 622300"/>
              <a:gd name="connsiteY1" fmla="*/ 158750 h 165100"/>
              <a:gd name="connsiteX2" fmla="*/ 615950 w 622300"/>
              <a:gd name="connsiteY2" fmla="*/ 158750 h 165100"/>
              <a:gd name="connsiteX3" fmla="*/ 615950 w 622300"/>
              <a:gd name="connsiteY3" fmla="*/ 6350 h 165100"/>
              <a:gd name="connsiteX4" fmla="*/ 6350 w 6223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2300" h="165100">
                <a:moveTo>
                  <a:pt x="6350" y="6350"/>
                </a:moveTo>
                <a:lnTo>
                  <a:pt x="6350" y="158750"/>
                </a:lnTo>
                <a:lnTo>
                  <a:pt x="615950" y="158750"/>
                </a:lnTo>
                <a:lnTo>
                  <a:pt x="6159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73689" y="4914646"/>
            <a:ext cx="1231900" cy="165100"/>
          </a:xfrm>
          <a:custGeom>
            <a:avLst/>
            <a:gdLst>
              <a:gd name="connsiteX0" fmla="*/ 6350 w 1231900"/>
              <a:gd name="connsiteY0" fmla="*/ 6350 h 165100"/>
              <a:gd name="connsiteX1" fmla="*/ 6350 w 1231900"/>
              <a:gd name="connsiteY1" fmla="*/ 158750 h 165100"/>
              <a:gd name="connsiteX2" fmla="*/ 1225550 w 1231900"/>
              <a:gd name="connsiteY2" fmla="*/ 158750 h 165100"/>
              <a:gd name="connsiteX3" fmla="*/ 1225550 w 1231900"/>
              <a:gd name="connsiteY3" fmla="*/ 6350 h 165100"/>
              <a:gd name="connsiteX4" fmla="*/ 6350 w 12319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1900" h="165100">
                <a:moveTo>
                  <a:pt x="6350" y="6350"/>
                </a:moveTo>
                <a:lnTo>
                  <a:pt x="6350" y="158750"/>
                </a:lnTo>
                <a:lnTo>
                  <a:pt x="1225550" y="158750"/>
                </a:lnTo>
                <a:lnTo>
                  <a:pt x="12255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54489" y="5067046"/>
            <a:ext cx="2451099" cy="165100"/>
          </a:xfrm>
          <a:custGeom>
            <a:avLst/>
            <a:gdLst>
              <a:gd name="connsiteX0" fmla="*/ 6350 w 2451099"/>
              <a:gd name="connsiteY0" fmla="*/ 6350 h 165100"/>
              <a:gd name="connsiteX1" fmla="*/ 6350 w 2451099"/>
              <a:gd name="connsiteY1" fmla="*/ 158750 h 165100"/>
              <a:gd name="connsiteX2" fmla="*/ 2444749 w 2451099"/>
              <a:gd name="connsiteY2" fmla="*/ 158750 h 165100"/>
              <a:gd name="connsiteX3" fmla="*/ 2444749 w 2451099"/>
              <a:gd name="connsiteY3" fmla="*/ 6350 h 165100"/>
              <a:gd name="connsiteX4" fmla="*/ 6350 w 2451099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51099" h="165100">
                <a:moveTo>
                  <a:pt x="6350" y="6350"/>
                </a:moveTo>
                <a:lnTo>
                  <a:pt x="6350" y="158750"/>
                </a:lnTo>
                <a:lnTo>
                  <a:pt x="2444749" y="158750"/>
                </a:lnTo>
                <a:lnTo>
                  <a:pt x="24447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92889" y="4609846"/>
            <a:ext cx="317500" cy="165100"/>
          </a:xfrm>
          <a:custGeom>
            <a:avLst/>
            <a:gdLst>
              <a:gd name="connsiteX0" fmla="*/ 6350 w 317500"/>
              <a:gd name="connsiteY0" fmla="*/ 6350 h 165100"/>
              <a:gd name="connsiteX1" fmla="*/ 6350 w 317500"/>
              <a:gd name="connsiteY1" fmla="*/ 158750 h 165100"/>
              <a:gd name="connsiteX2" fmla="*/ 311150 w 317500"/>
              <a:gd name="connsiteY2" fmla="*/ 158750 h 165100"/>
              <a:gd name="connsiteX3" fmla="*/ 311150 w 317500"/>
              <a:gd name="connsiteY3" fmla="*/ 6350 h 165100"/>
              <a:gd name="connsiteX4" fmla="*/ 6350 w 3175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165100">
                <a:moveTo>
                  <a:pt x="6350" y="6350"/>
                </a:moveTo>
                <a:lnTo>
                  <a:pt x="6350" y="158750"/>
                </a:lnTo>
                <a:lnTo>
                  <a:pt x="311150" y="1587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97689" y="4609846"/>
            <a:ext cx="317500" cy="165100"/>
          </a:xfrm>
          <a:custGeom>
            <a:avLst/>
            <a:gdLst>
              <a:gd name="connsiteX0" fmla="*/ 6350 w 317500"/>
              <a:gd name="connsiteY0" fmla="*/ 6350 h 165100"/>
              <a:gd name="connsiteX1" fmla="*/ 6350 w 317500"/>
              <a:gd name="connsiteY1" fmla="*/ 158750 h 165100"/>
              <a:gd name="connsiteX2" fmla="*/ 311150 w 317500"/>
              <a:gd name="connsiteY2" fmla="*/ 158750 h 165100"/>
              <a:gd name="connsiteX3" fmla="*/ 311150 w 317500"/>
              <a:gd name="connsiteY3" fmla="*/ 6350 h 165100"/>
              <a:gd name="connsiteX4" fmla="*/ 6350 w 3175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165100">
                <a:moveTo>
                  <a:pt x="6350" y="6350"/>
                </a:moveTo>
                <a:lnTo>
                  <a:pt x="6350" y="158750"/>
                </a:lnTo>
                <a:lnTo>
                  <a:pt x="311150" y="1587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92889" y="4762246"/>
            <a:ext cx="622300" cy="165100"/>
          </a:xfrm>
          <a:custGeom>
            <a:avLst/>
            <a:gdLst>
              <a:gd name="connsiteX0" fmla="*/ 6350 w 622300"/>
              <a:gd name="connsiteY0" fmla="*/ 6350 h 165100"/>
              <a:gd name="connsiteX1" fmla="*/ 6350 w 622300"/>
              <a:gd name="connsiteY1" fmla="*/ 158750 h 165100"/>
              <a:gd name="connsiteX2" fmla="*/ 615950 w 622300"/>
              <a:gd name="connsiteY2" fmla="*/ 158750 h 165100"/>
              <a:gd name="connsiteX3" fmla="*/ 615950 w 622300"/>
              <a:gd name="connsiteY3" fmla="*/ 6350 h 165100"/>
              <a:gd name="connsiteX4" fmla="*/ 6350 w 6223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2300" h="165100">
                <a:moveTo>
                  <a:pt x="6350" y="6350"/>
                </a:moveTo>
                <a:lnTo>
                  <a:pt x="6350" y="158750"/>
                </a:lnTo>
                <a:lnTo>
                  <a:pt x="615950" y="158750"/>
                </a:lnTo>
                <a:lnTo>
                  <a:pt x="6159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02489" y="4609846"/>
            <a:ext cx="317500" cy="165100"/>
          </a:xfrm>
          <a:custGeom>
            <a:avLst/>
            <a:gdLst>
              <a:gd name="connsiteX0" fmla="*/ 6350 w 317500"/>
              <a:gd name="connsiteY0" fmla="*/ 6350 h 165100"/>
              <a:gd name="connsiteX1" fmla="*/ 6350 w 317500"/>
              <a:gd name="connsiteY1" fmla="*/ 158750 h 165100"/>
              <a:gd name="connsiteX2" fmla="*/ 311150 w 317500"/>
              <a:gd name="connsiteY2" fmla="*/ 158750 h 165100"/>
              <a:gd name="connsiteX3" fmla="*/ 311150 w 317500"/>
              <a:gd name="connsiteY3" fmla="*/ 6350 h 165100"/>
              <a:gd name="connsiteX4" fmla="*/ 6350 w 3175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165100">
                <a:moveTo>
                  <a:pt x="6350" y="6350"/>
                </a:moveTo>
                <a:lnTo>
                  <a:pt x="6350" y="158750"/>
                </a:lnTo>
                <a:lnTo>
                  <a:pt x="311150" y="1587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07277" y="4609846"/>
            <a:ext cx="317500" cy="165100"/>
          </a:xfrm>
          <a:custGeom>
            <a:avLst/>
            <a:gdLst>
              <a:gd name="connsiteX0" fmla="*/ 6350 w 317500"/>
              <a:gd name="connsiteY0" fmla="*/ 6350 h 165100"/>
              <a:gd name="connsiteX1" fmla="*/ 6350 w 317500"/>
              <a:gd name="connsiteY1" fmla="*/ 158750 h 165100"/>
              <a:gd name="connsiteX2" fmla="*/ 311150 w 317500"/>
              <a:gd name="connsiteY2" fmla="*/ 158750 h 165100"/>
              <a:gd name="connsiteX3" fmla="*/ 311150 w 317500"/>
              <a:gd name="connsiteY3" fmla="*/ 6350 h 165100"/>
              <a:gd name="connsiteX4" fmla="*/ 6350 w 3175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165100">
                <a:moveTo>
                  <a:pt x="6350" y="6350"/>
                </a:moveTo>
                <a:lnTo>
                  <a:pt x="6350" y="158750"/>
                </a:lnTo>
                <a:lnTo>
                  <a:pt x="311150" y="1587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02489" y="4762246"/>
            <a:ext cx="622300" cy="165100"/>
          </a:xfrm>
          <a:custGeom>
            <a:avLst/>
            <a:gdLst>
              <a:gd name="connsiteX0" fmla="*/ 6350 w 622300"/>
              <a:gd name="connsiteY0" fmla="*/ 6350 h 165100"/>
              <a:gd name="connsiteX1" fmla="*/ 6350 w 622300"/>
              <a:gd name="connsiteY1" fmla="*/ 158750 h 165100"/>
              <a:gd name="connsiteX2" fmla="*/ 615950 w 622300"/>
              <a:gd name="connsiteY2" fmla="*/ 158750 h 165100"/>
              <a:gd name="connsiteX3" fmla="*/ 615950 w 622300"/>
              <a:gd name="connsiteY3" fmla="*/ 6350 h 165100"/>
              <a:gd name="connsiteX4" fmla="*/ 6350 w 6223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2300" h="165100">
                <a:moveTo>
                  <a:pt x="6350" y="6350"/>
                </a:moveTo>
                <a:lnTo>
                  <a:pt x="6350" y="158750"/>
                </a:lnTo>
                <a:lnTo>
                  <a:pt x="615950" y="158750"/>
                </a:lnTo>
                <a:lnTo>
                  <a:pt x="6159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92889" y="4914646"/>
            <a:ext cx="1231900" cy="165100"/>
          </a:xfrm>
          <a:custGeom>
            <a:avLst/>
            <a:gdLst>
              <a:gd name="connsiteX0" fmla="*/ 6350 w 1231900"/>
              <a:gd name="connsiteY0" fmla="*/ 6350 h 165100"/>
              <a:gd name="connsiteX1" fmla="*/ 6350 w 1231900"/>
              <a:gd name="connsiteY1" fmla="*/ 158750 h 165100"/>
              <a:gd name="connsiteX2" fmla="*/ 1225550 w 1231900"/>
              <a:gd name="connsiteY2" fmla="*/ 158750 h 165100"/>
              <a:gd name="connsiteX3" fmla="*/ 1225550 w 1231900"/>
              <a:gd name="connsiteY3" fmla="*/ 6350 h 165100"/>
              <a:gd name="connsiteX4" fmla="*/ 6350 w 12319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1900" h="165100">
                <a:moveTo>
                  <a:pt x="6350" y="6350"/>
                </a:moveTo>
                <a:lnTo>
                  <a:pt x="6350" y="158750"/>
                </a:lnTo>
                <a:lnTo>
                  <a:pt x="1225550" y="158750"/>
                </a:lnTo>
                <a:lnTo>
                  <a:pt x="12255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12077" y="4609846"/>
            <a:ext cx="317500" cy="165100"/>
          </a:xfrm>
          <a:custGeom>
            <a:avLst/>
            <a:gdLst>
              <a:gd name="connsiteX0" fmla="*/ 6350 w 317500"/>
              <a:gd name="connsiteY0" fmla="*/ 6350 h 165100"/>
              <a:gd name="connsiteX1" fmla="*/ 6350 w 317500"/>
              <a:gd name="connsiteY1" fmla="*/ 158750 h 165100"/>
              <a:gd name="connsiteX2" fmla="*/ 311150 w 317500"/>
              <a:gd name="connsiteY2" fmla="*/ 158750 h 165100"/>
              <a:gd name="connsiteX3" fmla="*/ 311150 w 317500"/>
              <a:gd name="connsiteY3" fmla="*/ 6350 h 165100"/>
              <a:gd name="connsiteX4" fmla="*/ 6350 w 3175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165100">
                <a:moveTo>
                  <a:pt x="6350" y="6350"/>
                </a:moveTo>
                <a:lnTo>
                  <a:pt x="6350" y="158750"/>
                </a:lnTo>
                <a:lnTo>
                  <a:pt x="311150" y="1587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16877" y="4609846"/>
            <a:ext cx="317500" cy="165100"/>
          </a:xfrm>
          <a:custGeom>
            <a:avLst/>
            <a:gdLst>
              <a:gd name="connsiteX0" fmla="*/ 6350 w 317500"/>
              <a:gd name="connsiteY0" fmla="*/ 6350 h 165100"/>
              <a:gd name="connsiteX1" fmla="*/ 6350 w 317500"/>
              <a:gd name="connsiteY1" fmla="*/ 158750 h 165100"/>
              <a:gd name="connsiteX2" fmla="*/ 311150 w 317500"/>
              <a:gd name="connsiteY2" fmla="*/ 158750 h 165100"/>
              <a:gd name="connsiteX3" fmla="*/ 311150 w 317500"/>
              <a:gd name="connsiteY3" fmla="*/ 6350 h 165100"/>
              <a:gd name="connsiteX4" fmla="*/ 6350 w 3175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165100">
                <a:moveTo>
                  <a:pt x="6350" y="6350"/>
                </a:moveTo>
                <a:lnTo>
                  <a:pt x="6350" y="158750"/>
                </a:lnTo>
                <a:lnTo>
                  <a:pt x="311150" y="1587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12077" y="4762246"/>
            <a:ext cx="622300" cy="165100"/>
          </a:xfrm>
          <a:custGeom>
            <a:avLst/>
            <a:gdLst>
              <a:gd name="connsiteX0" fmla="*/ 6350 w 622300"/>
              <a:gd name="connsiteY0" fmla="*/ 6350 h 165100"/>
              <a:gd name="connsiteX1" fmla="*/ 6350 w 622300"/>
              <a:gd name="connsiteY1" fmla="*/ 158750 h 165100"/>
              <a:gd name="connsiteX2" fmla="*/ 615950 w 622300"/>
              <a:gd name="connsiteY2" fmla="*/ 158750 h 165100"/>
              <a:gd name="connsiteX3" fmla="*/ 615950 w 622300"/>
              <a:gd name="connsiteY3" fmla="*/ 6350 h 165100"/>
              <a:gd name="connsiteX4" fmla="*/ 6350 w 6223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2300" h="165100">
                <a:moveTo>
                  <a:pt x="6350" y="6350"/>
                </a:moveTo>
                <a:lnTo>
                  <a:pt x="6350" y="158750"/>
                </a:lnTo>
                <a:lnTo>
                  <a:pt x="615950" y="158750"/>
                </a:lnTo>
                <a:lnTo>
                  <a:pt x="6159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21677" y="4609846"/>
            <a:ext cx="317500" cy="165100"/>
          </a:xfrm>
          <a:custGeom>
            <a:avLst/>
            <a:gdLst>
              <a:gd name="connsiteX0" fmla="*/ 6350 w 317500"/>
              <a:gd name="connsiteY0" fmla="*/ 6350 h 165100"/>
              <a:gd name="connsiteX1" fmla="*/ 6350 w 317500"/>
              <a:gd name="connsiteY1" fmla="*/ 158750 h 165100"/>
              <a:gd name="connsiteX2" fmla="*/ 311150 w 317500"/>
              <a:gd name="connsiteY2" fmla="*/ 158750 h 165100"/>
              <a:gd name="connsiteX3" fmla="*/ 311150 w 317500"/>
              <a:gd name="connsiteY3" fmla="*/ 6350 h 165100"/>
              <a:gd name="connsiteX4" fmla="*/ 6350 w 3175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165100">
                <a:moveTo>
                  <a:pt x="6350" y="6350"/>
                </a:moveTo>
                <a:lnTo>
                  <a:pt x="6350" y="158750"/>
                </a:lnTo>
                <a:lnTo>
                  <a:pt x="311150" y="1587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26477" y="4609846"/>
            <a:ext cx="317500" cy="165100"/>
          </a:xfrm>
          <a:custGeom>
            <a:avLst/>
            <a:gdLst>
              <a:gd name="connsiteX0" fmla="*/ 6350 w 317500"/>
              <a:gd name="connsiteY0" fmla="*/ 6350 h 165100"/>
              <a:gd name="connsiteX1" fmla="*/ 6350 w 317500"/>
              <a:gd name="connsiteY1" fmla="*/ 158750 h 165100"/>
              <a:gd name="connsiteX2" fmla="*/ 311150 w 317500"/>
              <a:gd name="connsiteY2" fmla="*/ 158750 h 165100"/>
              <a:gd name="connsiteX3" fmla="*/ 311150 w 317500"/>
              <a:gd name="connsiteY3" fmla="*/ 6350 h 165100"/>
              <a:gd name="connsiteX4" fmla="*/ 6350 w 3175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165100">
                <a:moveTo>
                  <a:pt x="6350" y="6350"/>
                </a:moveTo>
                <a:lnTo>
                  <a:pt x="6350" y="158750"/>
                </a:lnTo>
                <a:lnTo>
                  <a:pt x="311150" y="1587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21677" y="4762246"/>
            <a:ext cx="622300" cy="165100"/>
          </a:xfrm>
          <a:custGeom>
            <a:avLst/>
            <a:gdLst>
              <a:gd name="connsiteX0" fmla="*/ 6350 w 622300"/>
              <a:gd name="connsiteY0" fmla="*/ 6350 h 165100"/>
              <a:gd name="connsiteX1" fmla="*/ 6350 w 622300"/>
              <a:gd name="connsiteY1" fmla="*/ 158750 h 165100"/>
              <a:gd name="connsiteX2" fmla="*/ 615950 w 622300"/>
              <a:gd name="connsiteY2" fmla="*/ 158750 h 165100"/>
              <a:gd name="connsiteX3" fmla="*/ 615950 w 622300"/>
              <a:gd name="connsiteY3" fmla="*/ 6350 h 165100"/>
              <a:gd name="connsiteX4" fmla="*/ 6350 w 6223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2300" h="165100">
                <a:moveTo>
                  <a:pt x="6350" y="6350"/>
                </a:moveTo>
                <a:lnTo>
                  <a:pt x="6350" y="158750"/>
                </a:lnTo>
                <a:lnTo>
                  <a:pt x="615950" y="158750"/>
                </a:lnTo>
                <a:lnTo>
                  <a:pt x="6159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12077" y="4914646"/>
            <a:ext cx="1231900" cy="165100"/>
          </a:xfrm>
          <a:custGeom>
            <a:avLst/>
            <a:gdLst>
              <a:gd name="connsiteX0" fmla="*/ 6350 w 1231900"/>
              <a:gd name="connsiteY0" fmla="*/ 6350 h 165100"/>
              <a:gd name="connsiteX1" fmla="*/ 6350 w 1231900"/>
              <a:gd name="connsiteY1" fmla="*/ 158750 h 165100"/>
              <a:gd name="connsiteX2" fmla="*/ 1225550 w 1231900"/>
              <a:gd name="connsiteY2" fmla="*/ 158750 h 165100"/>
              <a:gd name="connsiteX3" fmla="*/ 1225550 w 1231900"/>
              <a:gd name="connsiteY3" fmla="*/ 6350 h 165100"/>
              <a:gd name="connsiteX4" fmla="*/ 6350 w 12319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1900" h="165100">
                <a:moveTo>
                  <a:pt x="6350" y="6350"/>
                </a:moveTo>
                <a:lnTo>
                  <a:pt x="6350" y="158750"/>
                </a:lnTo>
                <a:lnTo>
                  <a:pt x="1225550" y="158750"/>
                </a:lnTo>
                <a:lnTo>
                  <a:pt x="12255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92889" y="5067046"/>
            <a:ext cx="2451100" cy="165100"/>
          </a:xfrm>
          <a:custGeom>
            <a:avLst/>
            <a:gdLst>
              <a:gd name="connsiteX0" fmla="*/ 6350 w 2451100"/>
              <a:gd name="connsiteY0" fmla="*/ 6350 h 165100"/>
              <a:gd name="connsiteX1" fmla="*/ 6350 w 2451100"/>
              <a:gd name="connsiteY1" fmla="*/ 158750 h 165100"/>
              <a:gd name="connsiteX2" fmla="*/ 2444750 w 2451100"/>
              <a:gd name="connsiteY2" fmla="*/ 158750 h 165100"/>
              <a:gd name="connsiteX3" fmla="*/ 2444750 w 2451100"/>
              <a:gd name="connsiteY3" fmla="*/ 6350 h 165100"/>
              <a:gd name="connsiteX4" fmla="*/ 6350 w 24511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51100" h="165100">
                <a:moveTo>
                  <a:pt x="6350" y="6350"/>
                </a:moveTo>
                <a:lnTo>
                  <a:pt x="6350" y="158750"/>
                </a:lnTo>
                <a:lnTo>
                  <a:pt x="2444750" y="158750"/>
                </a:lnTo>
                <a:lnTo>
                  <a:pt x="2444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54489" y="5219446"/>
            <a:ext cx="4889500" cy="165100"/>
          </a:xfrm>
          <a:custGeom>
            <a:avLst/>
            <a:gdLst>
              <a:gd name="connsiteX0" fmla="*/ 6350 w 4889500"/>
              <a:gd name="connsiteY0" fmla="*/ 6350 h 165100"/>
              <a:gd name="connsiteX1" fmla="*/ 6350 w 4889500"/>
              <a:gd name="connsiteY1" fmla="*/ 158750 h 165100"/>
              <a:gd name="connsiteX2" fmla="*/ 4883149 w 4889500"/>
              <a:gd name="connsiteY2" fmla="*/ 158750 h 165100"/>
              <a:gd name="connsiteX3" fmla="*/ 4883149 w 4889500"/>
              <a:gd name="connsiteY3" fmla="*/ 6350 h 165100"/>
              <a:gd name="connsiteX4" fmla="*/ 6350 w 48895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89500" h="165100">
                <a:moveTo>
                  <a:pt x="6350" y="6350"/>
                </a:moveTo>
                <a:lnTo>
                  <a:pt x="6350" y="158750"/>
                </a:lnTo>
                <a:lnTo>
                  <a:pt x="4883149" y="158750"/>
                </a:lnTo>
                <a:lnTo>
                  <a:pt x="48831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213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递归算法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082800"/>
            <a:ext cx="1397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2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06600"/>
            <a:ext cx="4254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如果只在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Merge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中声明临时数组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527300"/>
            <a:ext cx="1270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200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2514600"/>
            <a:ext cx="69977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Merge(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A[],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RightEnd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MSort(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A[],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RightEnd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62339" y="1860295"/>
            <a:ext cx="482600" cy="330200"/>
          </a:xfrm>
          <a:custGeom>
            <a:avLst/>
            <a:gdLst>
              <a:gd name="connsiteX0" fmla="*/ 12700 w 482600"/>
              <a:gd name="connsiteY0" fmla="*/ 12700 h 330200"/>
              <a:gd name="connsiteX1" fmla="*/ 12700 w 482600"/>
              <a:gd name="connsiteY1" fmla="*/ 317500 h 330200"/>
              <a:gd name="connsiteX2" fmla="*/ 469900 w 482600"/>
              <a:gd name="connsiteY2" fmla="*/ 317500 h 330200"/>
              <a:gd name="connsiteX3" fmla="*/ 469900 w 482600"/>
              <a:gd name="connsiteY3" fmla="*/ 12700 h 330200"/>
              <a:gd name="connsiteX4" fmla="*/ 12700 w 482600"/>
              <a:gd name="connsiteY4" fmla="*/ 127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330200">
                <a:moveTo>
                  <a:pt x="12700" y="12700"/>
                </a:moveTo>
                <a:lnTo>
                  <a:pt x="12700" y="317500"/>
                </a:lnTo>
                <a:lnTo>
                  <a:pt x="469900" y="317500"/>
                </a:lnTo>
                <a:lnTo>
                  <a:pt x="4699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95739" y="1860295"/>
            <a:ext cx="482599" cy="330200"/>
          </a:xfrm>
          <a:custGeom>
            <a:avLst/>
            <a:gdLst>
              <a:gd name="connsiteX0" fmla="*/ 12700 w 482599"/>
              <a:gd name="connsiteY0" fmla="*/ 12700 h 330200"/>
              <a:gd name="connsiteX1" fmla="*/ 12700 w 482599"/>
              <a:gd name="connsiteY1" fmla="*/ 317500 h 330200"/>
              <a:gd name="connsiteX2" fmla="*/ 469899 w 482599"/>
              <a:gd name="connsiteY2" fmla="*/ 317500 h 330200"/>
              <a:gd name="connsiteX3" fmla="*/ 469899 w 482599"/>
              <a:gd name="connsiteY3" fmla="*/ 12700 h 330200"/>
              <a:gd name="connsiteX4" fmla="*/ 12700 w 482599"/>
              <a:gd name="connsiteY4" fmla="*/ 127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599" h="330200">
                <a:moveTo>
                  <a:pt x="12700" y="12700"/>
                </a:moveTo>
                <a:lnTo>
                  <a:pt x="12700" y="317500"/>
                </a:lnTo>
                <a:lnTo>
                  <a:pt x="469899" y="317500"/>
                </a:lnTo>
                <a:lnTo>
                  <a:pt x="469899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9139" y="1860295"/>
            <a:ext cx="482600" cy="330200"/>
          </a:xfrm>
          <a:custGeom>
            <a:avLst/>
            <a:gdLst>
              <a:gd name="connsiteX0" fmla="*/ 12700 w 482600"/>
              <a:gd name="connsiteY0" fmla="*/ 12700 h 330200"/>
              <a:gd name="connsiteX1" fmla="*/ 12700 w 482600"/>
              <a:gd name="connsiteY1" fmla="*/ 317500 h 330200"/>
              <a:gd name="connsiteX2" fmla="*/ 469900 w 482600"/>
              <a:gd name="connsiteY2" fmla="*/ 317500 h 330200"/>
              <a:gd name="connsiteX3" fmla="*/ 469900 w 482600"/>
              <a:gd name="connsiteY3" fmla="*/ 12700 h 330200"/>
              <a:gd name="connsiteX4" fmla="*/ 12700 w 482600"/>
              <a:gd name="connsiteY4" fmla="*/ 127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330200">
                <a:moveTo>
                  <a:pt x="12700" y="12700"/>
                </a:moveTo>
                <a:lnTo>
                  <a:pt x="12700" y="317500"/>
                </a:lnTo>
                <a:lnTo>
                  <a:pt x="469900" y="317500"/>
                </a:lnTo>
                <a:lnTo>
                  <a:pt x="4699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62539" y="1860295"/>
            <a:ext cx="482600" cy="330200"/>
          </a:xfrm>
          <a:custGeom>
            <a:avLst/>
            <a:gdLst>
              <a:gd name="connsiteX0" fmla="*/ 12700 w 482600"/>
              <a:gd name="connsiteY0" fmla="*/ 12700 h 330200"/>
              <a:gd name="connsiteX1" fmla="*/ 12700 w 482600"/>
              <a:gd name="connsiteY1" fmla="*/ 317500 h 330200"/>
              <a:gd name="connsiteX2" fmla="*/ 469900 w 482600"/>
              <a:gd name="connsiteY2" fmla="*/ 317500 h 330200"/>
              <a:gd name="connsiteX3" fmla="*/ 469900 w 482600"/>
              <a:gd name="connsiteY3" fmla="*/ 12700 h 330200"/>
              <a:gd name="connsiteX4" fmla="*/ 12700 w 482600"/>
              <a:gd name="connsiteY4" fmla="*/ 127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330200">
                <a:moveTo>
                  <a:pt x="12700" y="12700"/>
                </a:moveTo>
                <a:lnTo>
                  <a:pt x="12700" y="317500"/>
                </a:lnTo>
                <a:lnTo>
                  <a:pt x="469900" y="317500"/>
                </a:lnTo>
                <a:lnTo>
                  <a:pt x="4699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72339" y="1860295"/>
            <a:ext cx="482600" cy="330200"/>
          </a:xfrm>
          <a:custGeom>
            <a:avLst/>
            <a:gdLst>
              <a:gd name="connsiteX0" fmla="*/ 12700 w 482600"/>
              <a:gd name="connsiteY0" fmla="*/ 12700 h 330200"/>
              <a:gd name="connsiteX1" fmla="*/ 12700 w 482600"/>
              <a:gd name="connsiteY1" fmla="*/ 317500 h 330200"/>
              <a:gd name="connsiteX2" fmla="*/ 469900 w 482600"/>
              <a:gd name="connsiteY2" fmla="*/ 317500 h 330200"/>
              <a:gd name="connsiteX3" fmla="*/ 469900 w 482600"/>
              <a:gd name="connsiteY3" fmla="*/ 12700 h 330200"/>
              <a:gd name="connsiteX4" fmla="*/ 12700 w 482600"/>
              <a:gd name="connsiteY4" fmla="*/ 127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330200">
                <a:moveTo>
                  <a:pt x="12700" y="12700"/>
                </a:moveTo>
                <a:lnTo>
                  <a:pt x="12700" y="317500"/>
                </a:lnTo>
                <a:lnTo>
                  <a:pt x="469900" y="317500"/>
                </a:lnTo>
                <a:lnTo>
                  <a:pt x="4699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05727" y="1860295"/>
            <a:ext cx="482600" cy="330200"/>
          </a:xfrm>
          <a:custGeom>
            <a:avLst/>
            <a:gdLst>
              <a:gd name="connsiteX0" fmla="*/ 12700 w 482600"/>
              <a:gd name="connsiteY0" fmla="*/ 12700 h 330200"/>
              <a:gd name="connsiteX1" fmla="*/ 12700 w 482600"/>
              <a:gd name="connsiteY1" fmla="*/ 317500 h 330200"/>
              <a:gd name="connsiteX2" fmla="*/ 469900 w 482600"/>
              <a:gd name="connsiteY2" fmla="*/ 317500 h 330200"/>
              <a:gd name="connsiteX3" fmla="*/ 469900 w 482600"/>
              <a:gd name="connsiteY3" fmla="*/ 12700 h 330200"/>
              <a:gd name="connsiteX4" fmla="*/ 12700 w 482600"/>
              <a:gd name="connsiteY4" fmla="*/ 127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330200">
                <a:moveTo>
                  <a:pt x="12700" y="12700"/>
                </a:moveTo>
                <a:lnTo>
                  <a:pt x="12700" y="317500"/>
                </a:lnTo>
                <a:lnTo>
                  <a:pt x="469900" y="317500"/>
                </a:lnTo>
                <a:lnTo>
                  <a:pt x="4699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39127" y="1860295"/>
            <a:ext cx="482600" cy="330200"/>
          </a:xfrm>
          <a:custGeom>
            <a:avLst/>
            <a:gdLst>
              <a:gd name="connsiteX0" fmla="*/ 12700 w 482600"/>
              <a:gd name="connsiteY0" fmla="*/ 12700 h 330200"/>
              <a:gd name="connsiteX1" fmla="*/ 12700 w 482600"/>
              <a:gd name="connsiteY1" fmla="*/ 317500 h 330200"/>
              <a:gd name="connsiteX2" fmla="*/ 469900 w 482600"/>
              <a:gd name="connsiteY2" fmla="*/ 317500 h 330200"/>
              <a:gd name="connsiteX3" fmla="*/ 469900 w 482600"/>
              <a:gd name="connsiteY3" fmla="*/ 12700 h 330200"/>
              <a:gd name="connsiteX4" fmla="*/ 12700 w 482600"/>
              <a:gd name="connsiteY4" fmla="*/ 127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330200">
                <a:moveTo>
                  <a:pt x="12700" y="12700"/>
                </a:moveTo>
                <a:lnTo>
                  <a:pt x="12700" y="317500"/>
                </a:lnTo>
                <a:lnTo>
                  <a:pt x="469900" y="317500"/>
                </a:lnTo>
                <a:lnTo>
                  <a:pt x="4699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72527" y="1860295"/>
            <a:ext cx="482600" cy="330200"/>
          </a:xfrm>
          <a:custGeom>
            <a:avLst/>
            <a:gdLst>
              <a:gd name="connsiteX0" fmla="*/ 12700 w 482600"/>
              <a:gd name="connsiteY0" fmla="*/ 12700 h 330200"/>
              <a:gd name="connsiteX1" fmla="*/ 12700 w 482600"/>
              <a:gd name="connsiteY1" fmla="*/ 317500 h 330200"/>
              <a:gd name="connsiteX2" fmla="*/ 469900 w 482600"/>
              <a:gd name="connsiteY2" fmla="*/ 317500 h 330200"/>
              <a:gd name="connsiteX3" fmla="*/ 469900 w 482600"/>
              <a:gd name="connsiteY3" fmla="*/ 12700 h 330200"/>
              <a:gd name="connsiteX4" fmla="*/ 12700 w 482600"/>
              <a:gd name="connsiteY4" fmla="*/ 127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330200">
                <a:moveTo>
                  <a:pt x="12700" y="12700"/>
                </a:moveTo>
                <a:lnTo>
                  <a:pt x="12700" y="317500"/>
                </a:lnTo>
                <a:lnTo>
                  <a:pt x="469900" y="317500"/>
                </a:lnTo>
                <a:lnTo>
                  <a:pt x="4699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62339" y="2469895"/>
            <a:ext cx="1015999" cy="330200"/>
          </a:xfrm>
          <a:custGeom>
            <a:avLst/>
            <a:gdLst>
              <a:gd name="connsiteX0" fmla="*/ 12700 w 1015999"/>
              <a:gd name="connsiteY0" fmla="*/ 12700 h 330200"/>
              <a:gd name="connsiteX1" fmla="*/ 12700 w 1015999"/>
              <a:gd name="connsiteY1" fmla="*/ 317500 h 330200"/>
              <a:gd name="connsiteX2" fmla="*/ 1003299 w 1015999"/>
              <a:gd name="connsiteY2" fmla="*/ 317500 h 330200"/>
              <a:gd name="connsiteX3" fmla="*/ 1003299 w 1015999"/>
              <a:gd name="connsiteY3" fmla="*/ 12700 h 330200"/>
              <a:gd name="connsiteX4" fmla="*/ 12700 w 1015999"/>
              <a:gd name="connsiteY4" fmla="*/ 127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5999" h="330200">
                <a:moveTo>
                  <a:pt x="12700" y="12700"/>
                </a:moveTo>
                <a:lnTo>
                  <a:pt x="12700" y="317500"/>
                </a:lnTo>
                <a:lnTo>
                  <a:pt x="1003299" y="317500"/>
                </a:lnTo>
                <a:lnTo>
                  <a:pt x="1003299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9139" y="2469895"/>
            <a:ext cx="1016000" cy="330200"/>
          </a:xfrm>
          <a:custGeom>
            <a:avLst/>
            <a:gdLst>
              <a:gd name="connsiteX0" fmla="*/ 12700 w 1016000"/>
              <a:gd name="connsiteY0" fmla="*/ 12700 h 330200"/>
              <a:gd name="connsiteX1" fmla="*/ 12700 w 1016000"/>
              <a:gd name="connsiteY1" fmla="*/ 317500 h 330200"/>
              <a:gd name="connsiteX2" fmla="*/ 1003300 w 1016000"/>
              <a:gd name="connsiteY2" fmla="*/ 317500 h 330200"/>
              <a:gd name="connsiteX3" fmla="*/ 1003300 w 1016000"/>
              <a:gd name="connsiteY3" fmla="*/ 12700 h 330200"/>
              <a:gd name="connsiteX4" fmla="*/ 12700 w 1016000"/>
              <a:gd name="connsiteY4" fmla="*/ 127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" h="330200">
                <a:moveTo>
                  <a:pt x="12700" y="12700"/>
                </a:moveTo>
                <a:lnTo>
                  <a:pt x="12700" y="317500"/>
                </a:lnTo>
                <a:lnTo>
                  <a:pt x="1003300" y="317500"/>
                </a:lnTo>
                <a:lnTo>
                  <a:pt x="10033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72339" y="2469895"/>
            <a:ext cx="1016000" cy="330200"/>
          </a:xfrm>
          <a:custGeom>
            <a:avLst/>
            <a:gdLst>
              <a:gd name="connsiteX0" fmla="*/ 12700 w 1016000"/>
              <a:gd name="connsiteY0" fmla="*/ 12700 h 330200"/>
              <a:gd name="connsiteX1" fmla="*/ 12700 w 1016000"/>
              <a:gd name="connsiteY1" fmla="*/ 317500 h 330200"/>
              <a:gd name="connsiteX2" fmla="*/ 1003300 w 1016000"/>
              <a:gd name="connsiteY2" fmla="*/ 317500 h 330200"/>
              <a:gd name="connsiteX3" fmla="*/ 1003300 w 1016000"/>
              <a:gd name="connsiteY3" fmla="*/ 12700 h 330200"/>
              <a:gd name="connsiteX4" fmla="*/ 12700 w 1016000"/>
              <a:gd name="connsiteY4" fmla="*/ 127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" h="330200">
                <a:moveTo>
                  <a:pt x="12700" y="12700"/>
                </a:moveTo>
                <a:lnTo>
                  <a:pt x="12700" y="317500"/>
                </a:lnTo>
                <a:lnTo>
                  <a:pt x="1003300" y="317500"/>
                </a:lnTo>
                <a:lnTo>
                  <a:pt x="10033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39127" y="2469895"/>
            <a:ext cx="1016000" cy="330200"/>
          </a:xfrm>
          <a:custGeom>
            <a:avLst/>
            <a:gdLst>
              <a:gd name="connsiteX0" fmla="*/ 12700 w 1016000"/>
              <a:gd name="connsiteY0" fmla="*/ 12700 h 330200"/>
              <a:gd name="connsiteX1" fmla="*/ 12700 w 1016000"/>
              <a:gd name="connsiteY1" fmla="*/ 317500 h 330200"/>
              <a:gd name="connsiteX2" fmla="*/ 1003300 w 1016000"/>
              <a:gd name="connsiteY2" fmla="*/ 317500 h 330200"/>
              <a:gd name="connsiteX3" fmla="*/ 1003300 w 1016000"/>
              <a:gd name="connsiteY3" fmla="*/ 12700 h 330200"/>
              <a:gd name="connsiteX4" fmla="*/ 12700 w 1016000"/>
              <a:gd name="connsiteY4" fmla="*/ 127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16000" h="330200">
                <a:moveTo>
                  <a:pt x="12700" y="12700"/>
                </a:moveTo>
                <a:lnTo>
                  <a:pt x="12700" y="317500"/>
                </a:lnTo>
                <a:lnTo>
                  <a:pt x="1003300" y="317500"/>
                </a:lnTo>
                <a:lnTo>
                  <a:pt x="10033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62339" y="3079495"/>
            <a:ext cx="2082799" cy="330200"/>
          </a:xfrm>
          <a:custGeom>
            <a:avLst/>
            <a:gdLst>
              <a:gd name="connsiteX0" fmla="*/ 12700 w 2082799"/>
              <a:gd name="connsiteY0" fmla="*/ 12700 h 330200"/>
              <a:gd name="connsiteX1" fmla="*/ 12700 w 2082799"/>
              <a:gd name="connsiteY1" fmla="*/ 317500 h 330200"/>
              <a:gd name="connsiteX2" fmla="*/ 2070099 w 2082799"/>
              <a:gd name="connsiteY2" fmla="*/ 317500 h 330200"/>
              <a:gd name="connsiteX3" fmla="*/ 2070099 w 2082799"/>
              <a:gd name="connsiteY3" fmla="*/ 12700 h 330200"/>
              <a:gd name="connsiteX4" fmla="*/ 12700 w 2082799"/>
              <a:gd name="connsiteY4" fmla="*/ 127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2799" h="330200">
                <a:moveTo>
                  <a:pt x="12700" y="12700"/>
                </a:moveTo>
                <a:lnTo>
                  <a:pt x="12700" y="317500"/>
                </a:lnTo>
                <a:lnTo>
                  <a:pt x="2070099" y="317500"/>
                </a:lnTo>
                <a:lnTo>
                  <a:pt x="2070099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72339" y="3079495"/>
            <a:ext cx="2082800" cy="330200"/>
          </a:xfrm>
          <a:custGeom>
            <a:avLst/>
            <a:gdLst>
              <a:gd name="connsiteX0" fmla="*/ 12700 w 2082800"/>
              <a:gd name="connsiteY0" fmla="*/ 12700 h 330200"/>
              <a:gd name="connsiteX1" fmla="*/ 12700 w 2082800"/>
              <a:gd name="connsiteY1" fmla="*/ 317500 h 330200"/>
              <a:gd name="connsiteX2" fmla="*/ 2070100 w 2082800"/>
              <a:gd name="connsiteY2" fmla="*/ 317500 h 330200"/>
              <a:gd name="connsiteX3" fmla="*/ 2070100 w 2082800"/>
              <a:gd name="connsiteY3" fmla="*/ 12700 h 330200"/>
              <a:gd name="connsiteX4" fmla="*/ 12700 w 2082800"/>
              <a:gd name="connsiteY4" fmla="*/ 127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82800" h="330200">
                <a:moveTo>
                  <a:pt x="12700" y="12700"/>
                </a:moveTo>
                <a:lnTo>
                  <a:pt x="12700" y="317500"/>
                </a:lnTo>
                <a:lnTo>
                  <a:pt x="2070100" y="317500"/>
                </a:lnTo>
                <a:lnTo>
                  <a:pt x="20701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62339" y="3917696"/>
            <a:ext cx="2844799" cy="330200"/>
          </a:xfrm>
          <a:custGeom>
            <a:avLst/>
            <a:gdLst>
              <a:gd name="connsiteX0" fmla="*/ 12700 w 2844799"/>
              <a:gd name="connsiteY0" fmla="*/ 12700 h 330200"/>
              <a:gd name="connsiteX1" fmla="*/ 12700 w 2844799"/>
              <a:gd name="connsiteY1" fmla="*/ 317500 h 330200"/>
              <a:gd name="connsiteX2" fmla="*/ 2832099 w 2844799"/>
              <a:gd name="connsiteY2" fmla="*/ 317500 h 330200"/>
              <a:gd name="connsiteX3" fmla="*/ 2832099 w 2844799"/>
              <a:gd name="connsiteY3" fmla="*/ 12700 h 330200"/>
              <a:gd name="connsiteX4" fmla="*/ 12700 w 2844799"/>
              <a:gd name="connsiteY4" fmla="*/ 127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44799" h="330200">
                <a:moveTo>
                  <a:pt x="12700" y="12700"/>
                </a:moveTo>
                <a:lnTo>
                  <a:pt x="12700" y="317500"/>
                </a:lnTo>
                <a:lnTo>
                  <a:pt x="2832099" y="317500"/>
                </a:lnTo>
                <a:lnTo>
                  <a:pt x="2832099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10339" y="3917696"/>
            <a:ext cx="2844800" cy="330200"/>
          </a:xfrm>
          <a:custGeom>
            <a:avLst/>
            <a:gdLst>
              <a:gd name="connsiteX0" fmla="*/ 12700 w 2844800"/>
              <a:gd name="connsiteY0" fmla="*/ 12700 h 330200"/>
              <a:gd name="connsiteX1" fmla="*/ 12700 w 2844800"/>
              <a:gd name="connsiteY1" fmla="*/ 317500 h 330200"/>
              <a:gd name="connsiteX2" fmla="*/ 2832100 w 2844800"/>
              <a:gd name="connsiteY2" fmla="*/ 317500 h 330200"/>
              <a:gd name="connsiteX3" fmla="*/ 2832100 w 2844800"/>
              <a:gd name="connsiteY3" fmla="*/ 12700 h 330200"/>
              <a:gd name="connsiteX4" fmla="*/ 12700 w 2844800"/>
              <a:gd name="connsiteY4" fmla="*/ 127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44800" h="330200">
                <a:moveTo>
                  <a:pt x="12700" y="12700"/>
                </a:moveTo>
                <a:lnTo>
                  <a:pt x="12700" y="317500"/>
                </a:lnTo>
                <a:lnTo>
                  <a:pt x="2832100" y="317500"/>
                </a:lnTo>
                <a:lnTo>
                  <a:pt x="28321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62339" y="4451096"/>
            <a:ext cx="5892800" cy="330200"/>
          </a:xfrm>
          <a:custGeom>
            <a:avLst/>
            <a:gdLst>
              <a:gd name="connsiteX0" fmla="*/ 12700 w 5892800"/>
              <a:gd name="connsiteY0" fmla="*/ 12700 h 330200"/>
              <a:gd name="connsiteX1" fmla="*/ 12700 w 5892800"/>
              <a:gd name="connsiteY1" fmla="*/ 317500 h 330200"/>
              <a:gd name="connsiteX2" fmla="*/ 5880099 w 5892800"/>
              <a:gd name="connsiteY2" fmla="*/ 317500 h 330200"/>
              <a:gd name="connsiteX3" fmla="*/ 5880099 w 5892800"/>
              <a:gd name="connsiteY3" fmla="*/ 12700 h 330200"/>
              <a:gd name="connsiteX4" fmla="*/ 12700 w 5892800"/>
              <a:gd name="connsiteY4" fmla="*/ 127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92800" h="330200">
                <a:moveTo>
                  <a:pt x="12700" y="12700"/>
                </a:moveTo>
                <a:lnTo>
                  <a:pt x="12700" y="317500"/>
                </a:lnTo>
                <a:lnTo>
                  <a:pt x="5880099" y="317500"/>
                </a:lnTo>
                <a:lnTo>
                  <a:pt x="5880099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26670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非递归算法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68500" y="1968500"/>
            <a:ext cx="177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40000" y="1943100"/>
            <a:ext cx="114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73400" y="1943100"/>
            <a:ext cx="114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06800" y="1943100"/>
            <a:ext cx="114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40200" y="1943100"/>
            <a:ext cx="114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00600" y="1866900"/>
            <a:ext cx="1066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97600" y="1866900"/>
            <a:ext cx="2006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98900" y="2501900"/>
            <a:ext cx="26670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762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762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7620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87600" y="5308600"/>
            <a:ext cx="2984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额外空间复杂度是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???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0" y="5359400"/>
            <a:ext cx="787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92019" y="5058917"/>
            <a:ext cx="617219" cy="243078"/>
          </a:xfrm>
          <a:custGeom>
            <a:avLst/>
            <a:gdLst>
              <a:gd name="connsiteX0" fmla="*/ 0 w 617219"/>
              <a:gd name="connsiteY0" fmla="*/ 243078 h 243078"/>
              <a:gd name="connsiteX1" fmla="*/ 160019 w 617219"/>
              <a:gd name="connsiteY1" fmla="*/ 8382 h 243078"/>
              <a:gd name="connsiteX2" fmla="*/ 617219 w 617219"/>
              <a:gd name="connsiteY2" fmla="*/ 0 h 243078"/>
              <a:gd name="connsiteX3" fmla="*/ 0 w 617219"/>
              <a:gd name="connsiteY3" fmla="*/ 243078 h 2430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17219" h="243078">
                <a:moveTo>
                  <a:pt x="0" y="243078"/>
                </a:moveTo>
                <a:lnTo>
                  <a:pt x="160019" y="8382"/>
                </a:lnTo>
                <a:cubicBezTo>
                  <a:pt x="221741" y="44958"/>
                  <a:pt x="385571" y="44958"/>
                  <a:pt x="617219" y="0"/>
                </a:cubicBezTo>
                <a:lnTo>
                  <a:pt x="0" y="243078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8089" y="2171445"/>
            <a:ext cx="7937500" cy="3136900"/>
          </a:xfrm>
          <a:custGeom>
            <a:avLst/>
            <a:gdLst>
              <a:gd name="connsiteX0" fmla="*/ 6350 w 7937500"/>
              <a:gd name="connsiteY0" fmla="*/ 6350 h 3136900"/>
              <a:gd name="connsiteX1" fmla="*/ 6350 w 7937500"/>
              <a:gd name="connsiteY1" fmla="*/ 3130550 h 3136900"/>
              <a:gd name="connsiteX2" fmla="*/ 7313930 w 7937500"/>
              <a:gd name="connsiteY2" fmla="*/ 3130550 h 3136900"/>
              <a:gd name="connsiteX3" fmla="*/ 7931149 w 7937500"/>
              <a:gd name="connsiteY3" fmla="*/ 2887472 h 3136900"/>
              <a:gd name="connsiteX4" fmla="*/ 7931149 w 7937500"/>
              <a:gd name="connsiteY4" fmla="*/ 6350 h 3136900"/>
              <a:gd name="connsiteX5" fmla="*/ 6350 w 7937500"/>
              <a:gd name="connsiteY5" fmla="*/ 6350 h 3136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7937500" h="3136900">
                <a:moveTo>
                  <a:pt x="6350" y="6350"/>
                </a:moveTo>
                <a:lnTo>
                  <a:pt x="6350" y="3130550"/>
                </a:lnTo>
                <a:lnTo>
                  <a:pt x="7313930" y="3130550"/>
                </a:lnTo>
                <a:lnTo>
                  <a:pt x="7931149" y="2887472"/>
                </a:lnTo>
                <a:lnTo>
                  <a:pt x="79311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85669" y="5052567"/>
            <a:ext cx="629919" cy="255778"/>
          </a:xfrm>
          <a:custGeom>
            <a:avLst/>
            <a:gdLst>
              <a:gd name="connsiteX0" fmla="*/ 6350 w 629919"/>
              <a:gd name="connsiteY0" fmla="*/ 249428 h 255778"/>
              <a:gd name="connsiteX1" fmla="*/ 166369 w 629919"/>
              <a:gd name="connsiteY1" fmla="*/ 14732 h 255778"/>
              <a:gd name="connsiteX2" fmla="*/ 623569 w 629919"/>
              <a:gd name="connsiteY2" fmla="*/ 6350 h 2557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629919" h="255778">
                <a:moveTo>
                  <a:pt x="6350" y="249428"/>
                </a:moveTo>
                <a:lnTo>
                  <a:pt x="166369" y="14732"/>
                </a:lnTo>
                <a:cubicBezTo>
                  <a:pt x="228091" y="51308"/>
                  <a:pt x="391921" y="51308"/>
                  <a:pt x="623569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29115" y="1676145"/>
            <a:ext cx="2014473" cy="1638046"/>
          </a:xfrm>
          <a:custGeom>
            <a:avLst/>
            <a:gdLst>
              <a:gd name="connsiteX0" fmla="*/ 6350 w 2014473"/>
              <a:gd name="connsiteY0" fmla="*/ 1631695 h 1638046"/>
              <a:gd name="connsiteX1" fmla="*/ 2008123 w 2014473"/>
              <a:gd name="connsiteY1" fmla="*/ 6350 h 16380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14473" h="1638046">
                <a:moveTo>
                  <a:pt x="6350" y="1631695"/>
                </a:moveTo>
                <a:lnTo>
                  <a:pt x="200812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07089" y="1561846"/>
            <a:ext cx="2984500" cy="393700"/>
          </a:xfrm>
          <a:custGeom>
            <a:avLst/>
            <a:gdLst>
              <a:gd name="connsiteX0" fmla="*/ 6350 w 2984500"/>
              <a:gd name="connsiteY0" fmla="*/ 387349 h 393700"/>
              <a:gd name="connsiteX1" fmla="*/ 6350 w 2984500"/>
              <a:gd name="connsiteY1" fmla="*/ 6350 h 393700"/>
              <a:gd name="connsiteX2" fmla="*/ 2978150 w 2984500"/>
              <a:gd name="connsiteY2" fmla="*/ 6350 h 393700"/>
              <a:gd name="connsiteX3" fmla="*/ 2978150 w 2984500"/>
              <a:gd name="connsiteY3" fmla="*/ 387349 h 393700"/>
              <a:gd name="connsiteX4" fmla="*/ 6350 w 2984500"/>
              <a:gd name="connsiteY4" fmla="*/ 387349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84500" h="393700">
                <a:moveTo>
                  <a:pt x="6350" y="387349"/>
                </a:moveTo>
                <a:lnTo>
                  <a:pt x="6350" y="6350"/>
                </a:lnTo>
                <a:lnTo>
                  <a:pt x="2978150" y="6350"/>
                </a:lnTo>
                <a:lnTo>
                  <a:pt x="2978150" y="387349"/>
                </a:lnTo>
                <a:lnTo>
                  <a:pt x="6350" y="38734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511300" y="2387600"/>
            <a:ext cx="482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47900" y="2400300"/>
            <a:ext cx="67183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4605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Merge_pass(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A[],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TmpA[],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N,</a:t>
            </a:r>
          </a:p>
          <a:p>
            <a:pPr>
              <a:lnSpc>
                <a:spcPts val="2200"/>
              </a:lnSpc>
              <a:tabLst>
                <a:tab pos="14605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length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length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当前有序子列的长度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29845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79600" y="3009900"/>
            <a:ext cx="57404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41300" algn="l"/>
              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i=0;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N–2*length;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2*length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Merge1(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TmpA,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i+length,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i+2*length–1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300"/>
              </a:lnSpc>
              <a:tabLst>
                <a:tab pos="241300" algn="l"/>
              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i+length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归并最后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个子列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Merge1(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TmpA,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i+length,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N–1);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79600" y="4152900"/>
            <a:ext cx="482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16200" y="4114800"/>
            <a:ext cx="2273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最后只剩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个子列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4457700"/>
            <a:ext cx="56134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j++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TmpA[j]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A[j];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6096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800100"/>
            <a:ext cx="6108700" cy="109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3835400" algn="l"/>
              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非递归算法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83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中元素归并到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