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5384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第十讲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排序（下）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1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81200"/>
            <a:ext cx="30226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							</a:tabLst>
            </a:pP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10.2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表排序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756039" y="3854196"/>
          <a:ext cx="4571987" cy="1143000"/>
        </p:xfrm>
        <a:graphic>
          <a:graphicData uri="http://schemas.openxmlformats.org/drawingml/2006/table">
            <a:tbl>
              <a:tblPr/>
              <a:tblGrid>
                <a:gridCol w="914399"/>
                <a:gridCol w="457200"/>
                <a:gridCol w="457200"/>
                <a:gridCol w="457200"/>
                <a:gridCol w="457200"/>
                <a:gridCol w="457200"/>
                <a:gridCol w="457200"/>
                <a:gridCol w="457187"/>
                <a:gridCol w="4572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A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[0]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[1]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[2]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[3]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[4]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[5]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[6]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[7]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key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f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d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c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a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g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b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h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e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ff"/>
                          </a:solidFill>
                          <a:latin typeface="Garamond" pitchFamily="18" charset="0"/>
                          <a:cs typeface="Garamond" pitchFamily="18" charset="0"/>
                        </a:rPr>
                        <a:t>table</a:t>
                      </a:r>
                      <a:endParaRPr lang="zh-CN" altLang="en-US" sz="1800" b="1" dirty="0" smtClean="0">
                        <a:solidFill>
                          <a:srgbClr val="0000ff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3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2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0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1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5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2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0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1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0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2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1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0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3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1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7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0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4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0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4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5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4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6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6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7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算法概述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70100"/>
            <a:ext cx="1524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间接排序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654300"/>
            <a:ext cx="177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565400"/>
            <a:ext cx="53086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定义一个指针数组作为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table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5346700"/>
            <a:ext cx="51308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如果仅要求按顺序输出，则输出：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A[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ff"/>
                </a:solidFill>
                <a:latin typeface="Garamond" pitchFamily="18" charset="0"/>
                <a:cs typeface="Garamond" pitchFamily="18" charset="0"/>
              </a:rPr>
              <a:t>table[0]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],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A[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ff"/>
                </a:solidFill>
                <a:latin typeface="Garamond" pitchFamily="18" charset="0"/>
                <a:cs typeface="Garamond" pitchFamily="18" charset="0"/>
              </a:rPr>
              <a:t>table[1]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],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……,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A[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ff"/>
                </a:solidFill>
                <a:latin typeface="Garamond" pitchFamily="18" charset="0"/>
                <a:cs typeface="Garamond" pitchFamily="18" charset="0"/>
              </a:rPr>
              <a:t>table[N</a:t>
            </a:r>
            <a:r>
              <a:rPr lang="en-US" altLang="zh-CN" sz="1997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997" b="1" dirty="0" smtClean="0">
                <a:solidFill>
                  <a:srgbClr val="0000ff"/>
                </a:solidFill>
                <a:latin typeface="Garamond" pitchFamily="18" charset="0"/>
                <a:cs typeface="Garamond" pitchFamily="18" charset="0"/>
              </a:rPr>
              <a:t>1]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756039" y="3549396"/>
          <a:ext cx="4571987" cy="1143000"/>
        </p:xfrm>
        <a:graphic>
          <a:graphicData uri="http://schemas.openxmlformats.org/drawingml/2006/table">
            <a:tbl>
              <a:tblPr/>
              <a:tblGrid>
                <a:gridCol w="914399"/>
                <a:gridCol w="457200"/>
                <a:gridCol w="457200"/>
                <a:gridCol w="457200"/>
                <a:gridCol w="457200"/>
                <a:gridCol w="457200"/>
                <a:gridCol w="457200"/>
                <a:gridCol w="457187"/>
                <a:gridCol w="4572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A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[0]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[1]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[2]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[3]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[4]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[5]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[6]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[7]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key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f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d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c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a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g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b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h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e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ff"/>
                          </a:solidFill>
                          <a:latin typeface="Garamond" pitchFamily="18" charset="0"/>
                          <a:cs typeface="Garamond" pitchFamily="18" charset="0"/>
                        </a:rPr>
                        <a:t>table</a:t>
                      </a:r>
                      <a:endParaRPr lang="zh-CN" altLang="en-US" sz="1800" b="1" dirty="0" smtClean="0">
                        <a:solidFill>
                          <a:srgbClr val="0000ff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3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5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2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1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7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0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4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6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物理排序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209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32000"/>
            <a:ext cx="6413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30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N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个数字的排列由若干个独立的环组成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5105400"/>
            <a:ext cx="1092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Temp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68800" y="5105400"/>
            <a:ext cx="28067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76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如何判断一个环的结束？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table[i]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6670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复杂度分析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84400"/>
            <a:ext cx="1778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82800"/>
            <a:ext cx="38100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最好情况：初始即有序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最坏情况：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238500"/>
            <a:ext cx="177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3136900"/>
            <a:ext cx="59182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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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个环，每个环包含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个元素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要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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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次元素移动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是每个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元素的复制时间。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