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	<Relationship Id="rId3" Type="http://schemas.openxmlformats.org/officeDocument/2006/relationships/image" Target="../media/image27.jpeg" />
	<Relationship Id="rId4" Type="http://schemas.openxmlformats.org/officeDocument/2006/relationships/image" Target="../media/image28.jpeg" />
	<Relationship Id="rId5" Type="http://schemas.openxmlformats.org/officeDocument/2006/relationships/image" Target="../media/image29.jpeg" />
	<Relationship Id="rId6" Type="http://schemas.openxmlformats.org/officeDocument/2006/relationships/image" Target="../media/image30.jpeg" />
	<Relationship Id="rId7" Type="http://schemas.openxmlformats.org/officeDocument/2006/relationships/image" Target="../media/image31.jpeg" />
	<Relationship Id="rId8" Type="http://schemas.openxmlformats.org/officeDocument/2006/relationships/image" Target="../media/image32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3.jpeg" />
	<Relationship Id="rId3" Type="http://schemas.openxmlformats.org/officeDocument/2006/relationships/image" Target="../media/image34.jpeg" />
	<Relationship Id="rId4" Type="http://schemas.openxmlformats.org/officeDocument/2006/relationships/image" Target="../media/image35.jpeg" />
	<Relationship Id="rId5" Type="http://schemas.openxmlformats.org/officeDocument/2006/relationships/image" Target="../media/image36.jpeg" />
	<Relationship Id="rId6" Type="http://schemas.openxmlformats.org/officeDocument/2006/relationships/image" Target="../media/image37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8.jpeg" />
	<Relationship Id="rId3" Type="http://schemas.openxmlformats.org/officeDocument/2006/relationships/image" Target="../media/image39.jpeg" />
	<Relationship Id="rId4" Type="http://schemas.openxmlformats.org/officeDocument/2006/relationships/image" Target="../media/image40.jpeg" />
	<Relationship Id="rId5" Type="http://schemas.openxmlformats.org/officeDocument/2006/relationships/image" Target="../media/image41.jpeg" />
	<Relationship Id="rId6" Type="http://schemas.openxmlformats.org/officeDocument/2006/relationships/image" Target="../media/image42.jpeg" />
	<Relationship Id="rId7" Type="http://schemas.openxmlformats.org/officeDocument/2006/relationships/image" Target="../media/image43.jpeg" />
	<Relationship Id="rId8" Type="http://schemas.openxmlformats.org/officeDocument/2006/relationships/image" Target="../media/image44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5.jpeg" />
	<Relationship Id="rId3" Type="http://schemas.openxmlformats.org/officeDocument/2006/relationships/image" Target="../media/image46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7.jpeg" />
	<Relationship Id="rId3" Type="http://schemas.openxmlformats.org/officeDocument/2006/relationships/image" Target="../media/image48.jpeg" />
	<Relationship Id="rId4" Type="http://schemas.openxmlformats.org/officeDocument/2006/relationships/image" Target="../media/image49.jpeg" />
	<Relationship Id="rId5" Type="http://schemas.openxmlformats.org/officeDocument/2006/relationships/image" Target="../media/image50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1.jpeg" />
	<Relationship Id="rId3" Type="http://schemas.openxmlformats.org/officeDocument/2006/relationships/image" Target="../media/image52.jpeg" />
	<Relationship Id="rId4" Type="http://schemas.openxmlformats.org/officeDocument/2006/relationships/image" Target="../media/image53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4.jpeg" />
	<Relationship Id="rId3" Type="http://schemas.openxmlformats.org/officeDocument/2006/relationships/image" Target="../media/image55.jpeg" />
	<Relationship Id="rId4" Type="http://schemas.openxmlformats.org/officeDocument/2006/relationships/image" Target="../media/image56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7.jpeg" />
	<Relationship Id="rId3" Type="http://schemas.openxmlformats.org/officeDocument/2006/relationships/image" Target="../media/image58.jpeg" />
	<Relationship Id="rId4" Type="http://schemas.openxmlformats.org/officeDocument/2006/relationships/image" Target="../media/image59.jpeg" />
	<Relationship Id="rId5" Type="http://schemas.openxmlformats.org/officeDocument/2006/relationships/image" Target="../media/image60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1.jpeg" />
	<Relationship Id="rId3" Type="http://schemas.openxmlformats.org/officeDocument/2006/relationships/image" Target="../media/image62.jpeg" />
	<Relationship Id="rId4" Type="http://schemas.openxmlformats.org/officeDocument/2006/relationships/image" Target="../media/image63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4.jpeg" />
	<Relationship Id="rId3" Type="http://schemas.openxmlformats.org/officeDocument/2006/relationships/image" Target="../media/image65.jpeg" />
	<Relationship Id="rId4" Type="http://schemas.openxmlformats.org/officeDocument/2006/relationships/image" Target="../media/image66.jpeg" />
	<Relationship Id="rId5" Type="http://schemas.openxmlformats.org/officeDocument/2006/relationships/image" Target="../media/image67.jpeg" />
	<Relationship Id="rId6" Type="http://schemas.openxmlformats.org/officeDocument/2006/relationships/image" Target="../media/image68.jpeg" />
	<Relationship Id="rId7" Type="http://schemas.openxmlformats.org/officeDocument/2006/relationships/image" Target="../media/image69.jpeg" />
	<Relationship Id="rId8" Type="http://schemas.openxmlformats.org/officeDocument/2006/relationships/image" Target="../media/image70.jpeg" />
	<Relationship Id="rId9" Type="http://schemas.openxmlformats.org/officeDocument/2006/relationships/image" Target="../media/image7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2.jpeg" />
	<Relationship Id="rId3" Type="http://schemas.openxmlformats.org/officeDocument/2006/relationships/image" Target="../media/image73.jpeg" />
	<Relationship Id="rId4" Type="http://schemas.openxmlformats.org/officeDocument/2006/relationships/image" Target="../media/image74.jpeg" />
	<Relationship Id="rId5" Type="http://schemas.openxmlformats.org/officeDocument/2006/relationships/image" Target="../media/image75.jpeg" />
	<Relationship Id="rId6" Type="http://schemas.openxmlformats.org/officeDocument/2006/relationships/image" Target="../media/image76.jpeg" />
	<Relationship Id="rId7" Type="http://schemas.openxmlformats.org/officeDocument/2006/relationships/image" Target="../media/image77.jpeg" />
	<Relationship Id="rId8" Type="http://schemas.openxmlformats.org/officeDocument/2006/relationships/image" Target="../media/image78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9.jpeg" />
	<Relationship Id="rId3" Type="http://schemas.openxmlformats.org/officeDocument/2006/relationships/image" Target="../media/image80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	<Relationship Id="rId3" Type="http://schemas.openxmlformats.org/officeDocument/2006/relationships/image" Target="../media/image9.jpeg" />
	<Relationship Id="rId4" Type="http://schemas.openxmlformats.org/officeDocument/2006/relationships/image" Target="../media/image10.jpeg" />
	<Relationship Id="rId5" Type="http://schemas.openxmlformats.org/officeDocument/2006/relationships/image" Target="../media/image11.jpeg" />
	<Relationship Id="rId6" Type="http://schemas.openxmlformats.org/officeDocument/2006/relationships/image" Target="../media/image12.jpeg" />
	<Relationship Id="rId7" Type="http://schemas.openxmlformats.org/officeDocument/2006/relationships/image" Target="../media/image13.jpeg" />
	<Relationship Id="rId8" Type="http://schemas.openxmlformats.org/officeDocument/2006/relationships/image" Target="../media/image14.jpeg" />
	<Relationship Id="rId9" Type="http://schemas.openxmlformats.org/officeDocument/2006/relationships/image" Target="../media/image15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	<Relationship Id="rId3" Type="http://schemas.openxmlformats.org/officeDocument/2006/relationships/image" Target="../media/image17.jpeg" />
	<Relationship Id="rId4" Type="http://schemas.openxmlformats.org/officeDocument/2006/relationships/image" Target="../media/image18.jpeg" />
	<Relationship Id="rId5" Type="http://schemas.openxmlformats.org/officeDocument/2006/relationships/image" Target="../media/image19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	<Relationship Id="rId3" Type="http://schemas.openxmlformats.org/officeDocument/2006/relationships/image" Target="../media/image21.jpeg" />
	<Relationship Id="rId4" Type="http://schemas.openxmlformats.org/officeDocument/2006/relationships/image" Target="../media/image22.jpeg" />
	<Relationship Id="rId5" Type="http://schemas.openxmlformats.org/officeDocument/2006/relationships/image" Target="../media/image23.jpeg" />
	<Relationship Id="rId6" Type="http://schemas.openxmlformats.org/officeDocument/2006/relationships/image" Target="../media/image24.jpeg" />
	<Relationship Id="rId7" Type="http://schemas.openxmlformats.org/officeDocument/2006/relationships/image" Target="../media/image25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358900"/>
            <a:ext cx="2908300" cy="1701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22700" y="1625600"/>
            <a:ext cx="2794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4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小白专场：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2476500"/>
            <a:ext cx="3048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9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一元多项式的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3086100"/>
            <a:ext cx="355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9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加法与乘法运算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250" y="1092200"/>
            <a:ext cx="3898900" cy="3392423"/>
          </a:xfrm>
          <a:custGeom>
            <a:avLst/>
            <a:gdLst>
              <a:gd name="connsiteX0" fmla="*/ 3629405 w 3898900"/>
              <a:gd name="connsiteY0" fmla="*/ 3386073 h 3392423"/>
              <a:gd name="connsiteX1" fmla="*/ 3681984 w 3898900"/>
              <a:gd name="connsiteY1" fmla="*/ 3175634 h 3392423"/>
              <a:gd name="connsiteX2" fmla="*/ 3892550 w 3898900"/>
              <a:gd name="connsiteY2" fmla="*/ 3122929 h 3392423"/>
              <a:gd name="connsiteX3" fmla="*/ 3629405 w 3898900"/>
              <a:gd name="connsiteY3" fmla="*/ 3386073 h 3392423"/>
              <a:gd name="connsiteX4" fmla="*/ 6350 w 3898900"/>
              <a:gd name="connsiteY4" fmla="*/ 3386073 h 3392423"/>
              <a:gd name="connsiteX5" fmla="*/ 6350 w 3898900"/>
              <a:gd name="connsiteY5" fmla="*/ 6350 h 3392423"/>
              <a:gd name="connsiteX6" fmla="*/ 3892550 w 3898900"/>
              <a:gd name="connsiteY6" fmla="*/ 6350 h 3392423"/>
              <a:gd name="connsiteX7" fmla="*/ 3892550 w 3898900"/>
              <a:gd name="connsiteY7" fmla="*/ 3122929 h 3392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898900" h="3392423">
                <a:moveTo>
                  <a:pt x="3629405" y="3386073"/>
                </a:moveTo>
                <a:lnTo>
                  <a:pt x="3681984" y="3175634"/>
                </a:lnTo>
                <a:lnTo>
                  <a:pt x="3892550" y="3122929"/>
                </a:lnTo>
                <a:lnTo>
                  <a:pt x="3629405" y="3386073"/>
                </a:lnTo>
                <a:lnTo>
                  <a:pt x="6350" y="3386073"/>
                </a:lnTo>
                <a:lnTo>
                  <a:pt x="6350" y="6350"/>
                </a:lnTo>
                <a:lnTo>
                  <a:pt x="3892550" y="6350"/>
                </a:lnTo>
                <a:lnTo>
                  <a:pt x="3892550" y="31229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923" y="4599051"/>
            <a:ext cx="477824" cy="457200"/>
          </a:xfrm>
          <a:custGeom>
            <a:avLst/>
            <a:gdLst>
              <a:gd name="connsiteX0" fmla="*/ 0 w 477824"/>
              <a:gd name="connsiteY0" fmla="*/ 457200 h 457200"/>
              <a:gd name="connsiteX1" fmla="*/ 477824 w 477824"/>
              <a:gd name="connsiteY1" fmla="*/ 457200 h 457200"/>
              <a:gd name="connsiteX2" fmla="*/ 477824 w 477824"/>
              <a:gd name="connsiteY2" fmla="*/ 0 h 457200"/>
              <a:gd name="connsiteX3" fmla="*/ 0 w 477824"/>
              <a:gd name="connsiteY3" fmla="*/ 0 h 457200"/>
              <a:gd name="connsiteX4" fmla="*/ 0 w 47782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24" h="457200">
                <a:moveTo>
                  <a:pt x="0" y="457200"/>
                </a:moveTo>
                <a:lnTo>
                  <a:pt x="477824" y="457200"/>
                </a:lnTo>
                <a:lnTo>
                  <a:pt x="47782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3573" y="4592701"/>
            <a:ext cx="490524" cy="469900"/>
          </a:xfrm>
          <a:custGeom>
            <a:avLst/>
            <a:gdLst>
              <a:gd name="connsiteX0" fmla="*/ 6350 w 490524"/>
              <a:gd name="connsiteY0" fmla="*/ 463550 h 469900"/>
              <a:gd name="connsiteX1" fmla="*/ 484174 w 490524"/>
              <a:gd name="connsiteY1" fmla="*/ 463550 h 469900"/>
              <a:gd name="connsiteX2" fmla="*/ 484174 w 490524"/>
              <a:gd name="connsiteY2" fmla="*/ 6350 h 469900"/>
              <a:gd name="connsiteX3" fmla="*/ 6350 w 490524"/>
              <a:gd name="connsiteY3" fmla="*/ 6350 h 469900"/>
              <a:gd name="connsiteX4" fmla="*/ 6350 w 49052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24" h="469900">
                <a:moveTo>
                  <a:pt x="6350" y="463550"/>
                </a:moveTo>
                <a:lnTo>
                  <a:pt x="484174" y="463550"/>
                </a:lnTo>
                <a:lnTo>
                  <a:pt x="48417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7825" y="4599051"/>
            <a:ext cx="225425" cy="457200"/>
          </a:xfrm>
          <a:custGeom>
            <a:avLst/>
            <a:gdLst>
              <a:gd name="connsiteX0" fmla="*/ 0 w 225425"/>
              <a:gd name="connsiteY0" fmla="*/ 457200 h 457200"/>
              <a:gd name="connsiteX1" fmla="*/ 225425 w 225425"/>
              <a:gd name="connsiteY1" fmla="*/ 457200 h 457200"/>
              <a:gd name="connsiteX2" fmla="*/ 225425 w 225425"/>
              <a:gd name="connsiteY2" fmla="*/ 0 h 457200"/>
              <a:gd name="connsiteX3" fmla="*/ 0 w 225425"/>
              <a:gd name="connsiteY3" fmla="*/ 0 h 457200"/>
              <a:gd name="connsiteX4" fmla="*/ 0 w 22542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25" h="457200">
                <a:moveTo>
                  <a:pt x="0" y="457200"/>
                </a:moveTo>
                <a:lnTo>
                  <a:pt x="225425" y="457200"/>
                </a:lnTo>
                <a:lnTo>
                  <a:pt x="22542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1475" y="4592701"/>
            <a:ext cx="238125" cy="469900"/>
          </a:xfrm>
          <a:custGeom>
            <a:avLst/>
            <a:gdLst>
              <a:gd name="connsiteX0" fmla="*/ 6350 w 238125"/>
              <a:gd name="connsiteY0" fmla="*/ 463550 h 469900"/>
              <a:gd name="connsiteX1" fmla="*/ 231775 w 238125"/>
              <a:gd name="connsiteY1" fmla="*/ 463550 h 469900"/>
              <a:gd name="connsiteX2" fmla="*/ 231775 w 238125"/>
              <a:gd name="connsiteY2" fmla="*/ 6350 h 469900"/>
              <a:gd name="connsiteX3" fmla="*/ 6350 w 238125"/>
              <a:gd name="connsiteY3" fmla="*/ 6350 h 469900"/>
              <a:gd name="connsiteX4" fmla="*/ 6350 w 23812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25" h="469900">
                <a:moveTo>
                  <a:pt x="6350" y="463550"/>
                </a:moveTo>
                <a:lnTo>
                  <a:pt x="231775" y="463550"/>
                </a:lnTo>
                <a:lnTo>
                  <a:pt x="23177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2150" y="4599051"/>
            <a:ext cx="477824" cy="457200"/>
          </a:xfrm>
          <a:custGeom>
            <a:avLst/>
            <a:gdLst>
              <a:gd name="connsiteX0" fmla="*/ 0 w 477824"/>
              <a:gd name="connsiteY0" fmla="*/ 457200 h 457200"/>
              <a:gd name="connsiteX1" fmla="*/ 477824 w 477824"/>
              <a:gd name="connsiteY1" fmla="*/ 457200 h 457200"/>
              <a:gd name="connsiteX2" fmla="*/ 477824 w 477824"/>
              <a:gd name="connsiteY2" fmla="*/ 0 h 457200"/>
              <a:gd name="connsiteX3" fmla="*/ 0 w 477824"/>
              <a:gd name="connsiteY3" fmla="*/ 0 h 457200"/>
              <a:gd name="connsiteX4" fmla="*/ 0 w 47782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24" h="457200">
                <a:moveTo>
                  <a:pt x="0" y="457200"/>
                </a:moveTo>
                <a:lnTo>
                  <a:pt x="477824" y="457200"/>
                </a:lnTo>
                <a:lnTo>
                  <a:pt x="47782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25800" y="4592701"/>
            <a:ext cx="490524" cy="469900"/>
          </a:xfrm>
          <a:custGeom>
            <a:avLst/>
            <a:gdLst>
              <a:gd name="connsiteX0" fmla="*/ 6350 w 490524"/>
              <a:gd name="connsiteY0" fmla="*/ 463550 h 469900"/>
              <a:gd name="connsiteX1" fmla="*/ 484174 w 490524"/>
              <a:gd name="connsiteY1" fmla="*/ 463550 h 469900"/>
              <a:gd name="connsiteX2" fmla="*/ 484174 w 490524"/>
              <a:gd name="connsiteY2" fmla="*/ 6350 h 469900"/>
              <a:gd name="connsiteX3" fmla="*/ 6350 w 490524"/>
              <a:gd name="connsiteY3" fmla="*/ 6350 h 469900"/>
              <a:gd name="connsiteX4" fmla="*/ 6350 w 49052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24" h="469900">
                <a:moveTo>
                  <a:pt x="6350" y="463550"/>
                </a:moveTo>
                <a:lnTo>
                  <a:pt x="484174" y="463550"/>
                </a:lnTo>
                <a:lnTo>
                  <a:pt x="48417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8525" y="4599051"/>
            <a:ext cx="477837" cy="457200"/>
          </a:xfrm>
          <a:custGeom>
            <a:avLst/>
            <a:gdLst>
              <a:gd name="connsiteX0" fmla="*/ 0 w 477837"/>
              <a:gd name="connsiteY0" fmla="*/ 457200 h 457200"/>
              <a:gd name="connsiteX1" fmla="*/ 477837 w 477837"/>
              <a:gd name="connsiteY1" fmla="*/ 457200 h 457200"/>
              <a:gd name="connsiteX2" fmla="*/ 477837 w 477837"/>
              <a:gd name="connsiteY2" fmla="*/ 0 h 457200"/>
              <a:gd name="connsiteX3" fmla="*/ 0 w 477837"/>
              <a:gd name="connsiteY3" fmla="*/ 0 h 457200"/>
              <a:gd name="connsiteX4" fmla="*/ 0 w 4778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37" h="457200">
                <a:moveTo>
                  <a:pt x="0" y="457200"/>
                </a:moveTo>
                <a:lnTo>
                  <a:pt x="477837" y="457200"/>
                </a:lnTo>
                <a:lnTo>
                  <a:pt x="4778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2175" y="4592701"/>
            <a:ext cx="490537" cy="469900"/>
          </a:xfrm>
          <a:custGeom>
            <a:avLst/>
            <a:gdLst>
              <a:gd name="connsiteX0" fmla="*/ 6350 w 490537"/>
              <a:gd name="connsiteY0" fmla="*/ 463550 h 469900"/>
              <a:gd name="connsiteX1" fmla="*/ 484187 w 490537"/>
              <a:gd name="connsiteY1" fmla="*/ 463550 h 469900"/>
              <a:gd name="connsiteX2" fmla="*/ 484187 w 490537"/>
              <a:gd name="connsiteY2" fmla="*/ 6350 h 469900"/>
              <a:gd name="connsiteX3" fmla="*/ 6350 w 490537"/>
              <a:gd name="connsiteY3" fmla="*/ 6350 h 469900"/>
              <a:gd name="connsiteX4" fmla="*/ 6350 w 4905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37" h="469900">
                <a:moveTo>
                  <a:pt x="6350" y="463550"/>
                </a:moveTo>
                <a:lnTo>
                  <a:pt x="484187" y="463550"/>
                </a:lnTo>
                <a:lnTo>
                  <a:pt x="4841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26298" y="4599051"/>
            <a:ext cx="225425" cy="457200"/>
          </a:xfrm>
          <a:custGeom>
            <a:avLst/>
            <a:gdLst>
              <a:gd name="connsiteX0" fmla="*/ 0 w 225425"/>
              <a:gd name="connsiteY0" fmla="*/ 457200 h 457200"/>
              <a:gd name="connsiteX1" fmla="*/ 225425 w 225425"/>
              <a:gd name="connsiteY1" fmla="*/ 457200 h 457200"/>
              <a:gd name="connsiteX2" fmla="*/ 225425 w 225425"/>
              <a:gd name="connsiteY2" fmla="*/ 0 h 457200"/>
              <a:gd name="connsiteX3" fmla="*/ 0 w 225425"/>
              <a:gd name="connsiteY3" fmla="*/ 0 h 457200"/>
              <a:gd name="connsiteX4" fmla="*/ 0 w 22542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25" h="457200">
                <a:moveTo>
                  <a:pt x="0" y="457200"/>
                </a:moveTo>
                <a:lnTo>
                  <a:pt x="225425" y="457200"/>
                </a:lnTo>
                <a:lnTo>
                  <a:pt x="22542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19948" y="4592701"/>
            <a:ext cx="238125" cy="469900"/>
          </a:xfrm>
          <a:custGeom>
            <a:avLst/>
            <a:gdLst>
              <a:gd name="connsiteX0" fmla="*/ 6350 w 238125"/>
              <a:gd name="connsiteY0" fmla="*/ 463550 h 469900"/>
              <a:gd name="connsiteX1" fmla="*/ 231775 w 238125"/>
              <a:gd name="connsiteY1" fmla="*/ 463550 h 469900"/>
              <a:gd name="connsiteX2" fmla="*/ 231775 w 238125"/>
              <a:gd name="connsiteY2" fmla="*/ 6350 h 469900"/>
              <a:gd name="connsiteX3" fmla="*/ 6350 w 238125"/>
              <a:gd name="connsiteY3" fmla="*/ 6350 h 469900"/>
              <a:gd name="connsiteX4" fmla="*/ 6350 w 23812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25" h="469900">
                <a:moveTo>
                  <a:pt x="6350" y="463550"/>
                </a:moveTo>
                <a:lnTo>
                  <a:pt x="231775" y="463550"/>
                </a:lnTo>
                <a:lnTo>
                  <a:pt x="23177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0751" y="4599051"/>
            <a:ext cx="477837" cy="457200"/>
          </a:xfrm>
          <a:custGeom>
            <a:avLst/>
            <a:gdLst>
              <a:gd name="connsiteX0" fmla="*/ 0 w 477837"/>
              <a:gd name="connsiteY0" fmla="*/ 457200 h 457200"/>
              <a:gd name="connsiteX1" fmla="*/ 477837 w 477837"/>
              <a:gd name="connsiteY1" fmla="*/ 457200 h 457200"/>
              <a:gd name="connsiteX2" fmla="*/ 477837 w 477837"/>
              <a:gd name="connsiteY2" fmla="*/ 0 h 457200"/>
              <a:gd name="connsiteX3" fmla="*/ 0 w 477837"/>
              <a:gd name="connsiteY3" fmla="*/ 0 h 457200"/>
              <a:gd name="connsiteX4" fmla="*/ 0 w 4778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37" h="457200">
                <a:moveTo>
                  <a:pt x="0" y="457200"/>
                </a:moveTo>
                <a:lnTo>
                  <a:pt x="477837" y="457200"/>
                </a:lnTo>
                <a:lnTo>
                  <a:pt x="4778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4401" y="4592701"/>
            <a:ext cx="490537" cy="469900"/>
          </a:xfrm>
          <a:custGeom>
            <a:avLst/>
            <a:gdLst>
              <a:gd name="connsiteX0" fmla="*/ 6350 w 490537"/>
              <a:gd name="connsiteY0" fmla="*/ 463550 h 469900"/>
              <a:gd name="connsiteX1" fmla="*/ 484187 w 490537"/>
              <a:gd name="connsiteY1" fmla="*/ 463550 h 469900"/>
              <a:gd name="connsiteX2" fmla="*/ 484187 w 490537"/>
              <a:gd name="connsiteY2" fmla="*/ 6350 h 469900"/>
              <a:gd name="connsiteX3" fmla="*/ 6350 w 490537"/>
              <a:gd name="connsiteY3" fmla="*/ 6350 h 469900"/>
              <a:gd name="connsiteX4" fmla="*/ 6350 w 4905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37" h="469900">
                <a:moveTo>
                  <a:pt x="6350" y="463550"/>
                </a:moveTo>
                <a:lnTo>
                  <a:pt x="484187" y="463550"/>
                </a:lnTo>
                <a:lnTo>
                  <a:pt x="4841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83251" y="4599051"/>
            <a:ext cx="476250" cy="457200"/>
          </a:xfrm>
          <a:custGeom>
            <a:avLst/>
            <a:gdLst>
              <a:gd name="connsiteX0" fmla="*/ 0 w 476250"/>
              <a:gd name="connsiteY0" fmla="*/ 457200 h 457200"/>
              <a:gd name="connsiteX1" fmla="*/ 476250 w 476250"/>
              <a:gd name="connsiteY1" fmla="*/ 457200 h 457200"/>
              <a:gd name="connsiteX2" fmla="*/ 476250 w 476250"/>
              <a:gd name="connsiteY2" fmla="*/ 0 h 457200"/>
              <a:gd name="connsiteX3" fmla="*/ 0 w 476250"/>
              <a:gd name="connsiteY3" fmla="*/ 0 h 457200"/>
              <a:gd name="connsiteX4" fmla="*/ 0 w 47625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6250" h="457200">
                <a:moveTo>
                  <a:pt x="0" y="457200"/>
                </a:moveTo>
                <a:lnTo>
                  <a:pt x="476250" y="457200"/>
                </a:lnTo>
                <a:lnTo>
                  <a:pt x="47625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76901" y="4592701"/>
            <a:ext cx="488950" cy="469900"/>
          </a:xfrm>
          <a:custGeom>
            <a:avLst/>
            <a:gdLst>
              <a:gd name="connsiteX0" fmla="*/ 6350 w 488950"/>
              <a:gd name="connsiteY0" fmla="*/ 463550 h 469900"/>
              <a:gd name="connsiteX1" fmla="*/ 482600 w 488950"/>
              <a:gd name="connsiteY1" fmla="*/ 463550 h 469900"/>
              <a:gd name="connsiteX2" fmla="*/ 482600 w 488950"/>
              <a:gd name="connsiteY2" fmla="*/ 6350 h 469900"/>
              <a:gd name="connsiteX3" fmla="*/ 6350 w 488950"/>
              <a:gd name="connsiteY3" fmla="*/ 6350 h 469900"/>
              <a:gd name="connsiteX4" fmla="*/ 6350 w 48895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8950" h="469900">
                <a:moveTo>
                  <a:pt x="6350" y="463550"/>
                </a:moveTo>
                <a:lnTo>
                  <a:pt x="482600" y="463550"/>
                </a:lnTo>
                <a:lnTo>
                  <a:pt x="48260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9501" y="4599051"/>
            <a:ext cx="225425" cy="457200"/>
          </a:xfrm>
          <a:custGeom>
            <a:avLst/>
            <a:gdLst>
              <a:gd name="connsiteX0" fmla="*/ 0 w 225425"/>
              <a:gd name="connsiteY0" fmla="*/ 457200 h 457200"/>
              <a:gd name="connsiteX1" fmla="*/ 225425 w 225425"/>
              <a:gd name="connsiteY1" fmla="*/ 457200 h 457200"/>
              <a:gd name="connsiteX2" fmla="*/ 225425 w 225425"/>
              <a:gd name="connsiteY2" fmla="*/ 0 h 457200"/>
              <a:gd name="connsiteX3" fmla="*/ 0 w 225425"/>
              <a:gd name="connsiteY3" fmla="*/ 0 h 457200"/>
              <a:gd name="connsiteX4" fmla="*/ 0 w 22542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25" h="457200">
                <a:moveTo>
                  <a:pt x="0" y="457200"/>
                </a:moveTo>
                <a:lnTo>
                  <a:pt x="225425" y="457200"/>
                </a:lnTo>
                <a:lnTo>
                  <a:pt x="22542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3151" y="4592701"/>
            <a:ext cx="238125" cy="469900"/>
          </a:xfrm>
          <a:custGeom>
            <a:avLst/>
            <a:gdLst>
              <a:gd name="connsiteX0" fmla="*/ 6350 w 238125"/>
              <a:gd name="connsiteY0" fmla="*/ 463550 h 469900"/>
              <a:gd name="connsiteX1" fmla="*/ 231775 w 238125"/>
              <a:gd name="connsiteY1" fmla="*/ 463550 h 469900"/>
              <a:gd name="connsiteX2" fmla="*/ 231775 w 238125"/>
              <a:gd name="connsiteY2" fmla="*/ 6350 h 469900"/>
              <a:gd name="connsiteX3" fmla="*/ 6350 w 238125"/>
              <a:gd name="connsiteY3" fmla="*/ 6350 h 469900"/>
              <a:gd name="connsiteX4" fmla="*/ 6350 w 23812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25" h="469900">
                <a:moveTo>
                  <a:pt x="6350" y="463550"/>
                </a:moveTo>
                <a:lnTo>
                  <a:pt x="231775" y="463550"/>
                </a:lnTo>
                <a:lnTo>
                  <a:pt x="23177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05350" y="4599051"/>
            <a:ext cx="477837" cy="457200"/>
          </a:xfrm>
          <a:custGeom>
            <a:avLst/>
            <a:gdLst>
              <a:gd name="connsiteX0" fmla="*/ 0 w 477837"/>
              <a:gd name="connsiteY0" fmla="*/ 457200 h 457200"/>
              <a:gd name="connsiteX1" fmla="*/ 477837 w 477837"/>
              <a:gd name="connsiteY1" fmla="*/ 457200 h 457200"/>
              <a:gd name="connsiteX2" fmla="*/ 477837 w 477837"/>
              <a:gd name="connsiteY2" fmla="*/ 0 h 457200"/>
              <a:gd name="connsiteX3" fmla="*/ 0 w 477837"/>
              <a:gd name="connsiteY3" fmla="*/ 0 h 457200"/>
              <a:gd name="connsiteX4" fmla="*/ 0 w 4778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37" h="457200">
                <a:moveTo>
                  <a:pt x="0" y="457200"/>
                </a:moveTo>
                <a:lnTo>
                  <a:pt x="477837" y="457200"/>
                </a:lnTo>
                <a:lnTo>
                  <a:pt x="4778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99000" y="4592701"/>
            <a:ext cx="490537" cy="469900"/>
          </a:xfrm>
          <a:custGeom>
            <a:avLst/>
            <a:gdLst>
              <a:gd name="connsiteX0" fmla="*/ 6350 w 490537"/>
              <a:gd name="connsiteY0" fmla="*/ 463550 h 469900"/>
              <a:gd name="connsiteX1" fmla="*/ 484187 w 490537"/>
              <a:gd name="connsiteY1" fmla="*/ 463550 h 469900"/>
              <a:gd name="connsiteX2" fmla="*/ 484187 w 490537"/>
              <a:gd name="connsiteY2" fmla="*/ 6350 h 469900"/>
              <a:gd name="connsiteX3" fmla="*/ 6350 w 490537"/>
              <a:gd name="connsiteY3" fmla="*/ 6350 h 469900"/>
              <a:gd name="connsiteX4" fmla="*/ 6350 w 4905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37" h="469900">
                <a:moveTo>
                  <a:pt x="6350" y="463550"/>
                </a:moveTo>
                <a:lnTo>
                  <a:pt x="484187" y="463550"/>
                </a:lnTo>
                <a:lnTo>
                  <a:pt x="4841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092200"/>
            <a:ext cx="3911600" cy="3390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2600" y="4787900"/>
            <a:ext cx="4064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900" y="5041900"/>
            <a:ext cx="241300" cy="381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4749800"/>
            <a:ext cx="10160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04100" y="5054600"/>
            <a:ext cx="241300" cy="381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11500" y="6235700"/>
            <a:ext cx="33782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06400"/>
            <a:ext cx="37338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1778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如何读入多项式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ReadPoly()</a:t>
            </a:r>
          </a:p>
          <a:p>
            <a:pPr>
              <a:lnSpc>
                <a:spcPts val="2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41400" y="1828800"/>
            <a:ext cx="3213100" cy="243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3500" algn="l"/>
                <a:tab pos="127000" algn="l"/>
                <a:tab pos="596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96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&amp;N);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96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96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96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&amp;c,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&amp;e);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96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Attach(c,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&amp;Rear);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2545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46900" y="47244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50100" y="4749800"/>
            <a:ext cx="4953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79400" algn="l"/>
              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40100" y="4597400"/>
            <a:ext cx="33401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079500" algn="l"/>
                <a:tab pos="2628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079500" algn="l"/>
                <a:tab pos="262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  <a:p>
            <a:pPr>
              <a:lnSpc>
                <a:spcPts val="2100"/>
              </a:lnSpc>
              <a:tabLst>
                <a:tab pos="1079500" algn="l"/>
                <a:tab pos="2628900" algn="l"/>
              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前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果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达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式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尾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项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指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针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89500" y="1879600"/>
            <a:ext cx="32004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81000" algn="l"/>
              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初值是多少？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两种处理方法：</a:t>
            </a:r>
          </a:p>
          <a:p>
            <a:pPr>
              <a:lnSpc>
                <a:spcPts val="2200"/>
              </a:lnSpc>
              <a:tabLst>
                <a:tab pos="381000" algn="l"/>
              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初值为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>
              <a:lnSpc>
                <a:spcPts val="21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函数中根据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</a:p>
          <a:p>
            <a:pPr>
              <a:lnSpc>
                <a:spcPts val="2100"/>
              </a:lnSpc>
              <a:tabLst>
                <a:tab pos="3810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否为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做不同处理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250" y="1092200"/>
            <a:ext cx="3898900" cy="3392423"/>
          </a:xfrm>
          <a:custGeom>
            <a:avLst/>
            <a:gdLst>
              <a:gd name="connsiteX0" fmla="*/ 3629405 w 3898900"/>
              <a:gd name="connsiteY0" fmla="*/ 3386073 h 3392423"/>
              <a:gd name="connsiteX1" fmla="*/ 3681984 w 3898900"/>
              <a:gd name="connsiteY1" fmla="*/ 3175634 h 3392423"/>
              <a:gd name="connsiteX2" fmla="*/ 3892550 w 3898900"/>
              <a:gd name="connsiteY2" fmla="*/ 3122929 h 3392423"/>
              <a:gd name="connsiteX3" fmla="*/ 3629405 w 3898900"/>
              <a:gd name="connsiteY3" fmla="*/ 3386073 h 3392423"/>
              <a:gd name="connsiteX4" fmla="*/ 6350 w 3898900"/>
              <a:gd name="connsiteY4" fmla="*/ 3386073 h 3392423"/>
              <a:gd name="connsiteX5" fmla="*/ 6350 w 3898900"/>
              <a:gd name="connsiteY5" fmla="*/ 6350 h 3392423"/>
              <a:gd name="connsiteX6" fmla="*/ 3892550 w 3898900"/>
              <a:gd name="connsiteY6" fmla="*/ 6350 h 3392423"/>
              <a:gd name="connsiteX7" fmla="*/ 3892550 w 3898900"/>
              <a:gd name="connsiteY7" fmla="*/ 3122929 h 3392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898900" h="3392423">
                <a:moveTo>
                  <a:pt x="3629405" y="3386073"/>
                </a:moveTo>
                <a:lnTo>
                  <a:pt x="3681984" y="3175634"/>
                </a:lnTo>
                <a:lnTo>
                  <a:pt x="3892550" y="3122929"/>
                </a:lnTo>
                <a:lnTo>
                  <a:pt x="3629405" y="3386073"/>
                </a:lnTo>
                <a:lnTo>
                  <a:pt x="6350" y="3386073"/>
                </a:lnTo>
                <a:lnTo>
                  <a:pt x="6350" y="6350"/>
                </a:lnTo>
                <a:lnTo>
                  <a:pt x="3892550" y="6350"/>
                </a:lnTo>
                <a:lnTo>
                  <a:pt x="3892550" y="31229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923" y="4599051"/>
            <a:ext cx="477837" cy="457200"/>
          </a:xfrm>
          <a:custGeom>
            <a:avLst/>
            <a:gdLst>
              <a:gd name="connsiteX0" fmla="*/ 0 w 477837"/>
              <a:gd name="connsiteY0" fmla="*/ 457200 h 457200"/>
              <a:gd name="connsiteX1" fmla="*/ 477837 w 477837"/>
              <a:gd name="connsiteY1" fmla="*/ 457200 h 457200"/>
              <a:gd name="connsiteX2" fmla="*/ 477837 w 477837"/>
              <a:gd name="connsiteY2" fmla="*/ 0 h 457200"/>
              <a:gd name="connsiteX3" fmla="*/ 0 w 477837"/>
              <a:gd name="connsiteY3" fmla="*/ 0 h 457200"/>
              <a:gd name="connsiteX4" fmla="*/ 0 w 4778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37" h="457200">
                <a:moveTo>
                  <a:pt x="0" y="457200"/>
                </a:moveTo>
                <a:lnTo>
                  <a:pt x="477837" y="457200"/>
                </a:lnTo>
                <a:lnTo>
                  <a:pt x="4778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3573" y="4592701"/>
            <a:ext cx="490537" cy="469900"/>
          </a:xfrm>
          <a:custGeom>
            <a:avLst/>
            <a:gdLst>
              <a:gd name="connsiteX0" fmla="*/ 6350 w 490537"/>
              <a:gd name="connsiteY0" fmla="*/ 463550 h 469900"/>
              <a:gd name="connsiteX1" fmla="*/ 484187 w 490537"/>
              <a:gd name="connsiteY1" fmla="*/ 463550 h 469900"/>
              <a:gd name="connsiteX2" fmla="*/ 484187 w 490537"/>
              <a:gd name="connsiteY2" fmla="*/ 6350 h 469900"/>
              <a:gd name="connsiteX3" fmla="*/ 6350 w 490537"/>
              <a:gd name="connsiteY3" fmla="*/ 6350 h 469900"/>
              <a:gd name="connsiteX4" fmla="*/ 6350 w 4905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37" h="469900">
                <a:moveTo>
                  <a:pt x="6350" y="463550"/>
                </a:moveTo>
                <a:lnTo>
                  <a:pt x="484187" y="463550"/>
                </a:lnTo>
                <a:lnTo>
                  <a:pt x="4841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7825" y="4599051"/>
            <a:ext cx="225425" cy="457200"/>
          </a:xfrm>
          <a:custGeom>
            <a:avLst/>
            <a:gdLst>
              <a:gd name="connsiteX0" fmla="*/ 0 w 225425"/>
              <a:gd name="connsiteY0" fmla="*/ 457200 h 457200"/>
              <a:gd name="connsiteX1" fmla="*/ 225425 w 225425"/>
              <a:gd name="connsiteY1" fmla="*/ 457200 h 457200"/>
              <a:gd name="connsiteX2" fmla="*/ 225425 w 225425"/>
              <a:gd name="connsiteY2" fmla="*/ 0 h 457200"/>
              <a:gd name="connsiteX3" fmla="*/ 0 w 225425"/>
              <a:gd name="connsiteY3" fmla="*/ 0 h 457200"/>
              <a:gd name="connsiteX4" fmla="*/ 0 w 22542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25" h="457200">
                <a:moveTo>
                  <a:pt x="0" y="457200"/>
                </a:moveTo>
                <a:lnTo>
                  <a:pt x="225425" y="457200"/>
                </a:lnTo>
                <a:lnTo>
                  <a:pt x="22542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1475" y="4592701"/>
            <a:ext cx="238125" cy="469900"/>
          </a:xfrm>
          <a:custGeom>
            <a:avLst/>
            <a:gdLst>
              <a:gd name="connsiteX0" fmla="*/ 6350 w 238125"/>
              <a:gd name="connsiteY0" fmla="*/ 463550 h 469900"/>
              <a:gd name="connsiteX1" fmla="*/ 231775 w 238125"/>
              <a:gd name="connsiteY1" fmla="*/ 463550 h 469900"/>
              <a:gd name="connsiteX2" fmla="*/ 231775 w 238125"/>
              <a:gd name="connsiteY2" fmla="*/ 6350 h 469900"/>
              <a:gd name="connsiteX3" fmla="*/ 6350 w 238125"/>
              <a:gd name="connsiteY3" fmla="*/ 6350 h 469900"/>
              <a:gd name="connsiteX4" fmla="*/ 6350 w 23812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25" h="469900">
                <a:moveTo>
                  <a:pt x="6350" y="463550"/>
                </a:moveTo>
                <a:lnTo>
                  <a:pt x="231775" y="463550"/>
                </a:lnTo>
                <a:lnTo>
                  <a:pt x="23177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2150" y="4599051"/>
            <a:ext cx="477837" cy="457200"/>
          </a:xfrm>
          <a:custGeom>
            <a:avLst/>
            <a:gdLst>
              <a:gd name="connsiteX0" fmla="*/ 0 w 477837"/>
              <a:gd name="connsiteY0" fmla="*/ 457200 h 457200"/>
              <a:gd name="connsiteX1" fmla="*/ 477837 w 477837"/>
              <a:gd name="connsiteY1" fmla="*/ 457200 h 457200"/>
              <a:gd name="connsiteX2" fmla="*/ 477837 w 477837"/>
              <a:gd name="connsiteY2" fmla="*/ 0 h 457200"/>
              <a:gd name="connsiteX3" fmla="*/ 0 w 477837"/>
              <a:gd name="connsiteY3" fmla="*/ 0 h 457200"/>
              <a:gd name="connsiteX4" fmla="*/ 0 w 4778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37" h="457200">
                <a:moveTo>
                  <a:pt x="0" y="457200"/>
                </a:moveTo>
                <a:lnTo>
                  <a:pt x="477837" y="457200"/>
                </a:lnTo>
                <a:lnTo>
                  <a:pt x="4778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25800" y="4592701"/>
            <a:ext cx="490537" cy="469900"/>
          </a:xfrm>
          <a:custGeom>
            <a:avLst/>
            <a:gdLst>
              <a:gd name="connsiteX0" fmla="*/ 6350 w 490537"/>
              <a:gd name="connsiteY0" fmla="*/ 463550 h 469900"/>
              <a:gd name="connsiteX1" fmla="*/ 484187 w 490537"/>
              <a:gd name="connsiteY1" fmla="*/ 463550 h 469900"/>
              <a:gd name="connsiteX2" fmla="*/ 484187 w 490537"/>
              <a:gd name="connsiteY2" fmla="*/ 6350 h 469900"/>
              <a:gd name="connsiteX3" fmla="*/ 6350 w 490537"/>
              <a:gd name="connsiteY3" fmla="*/ 6350 h 469900"/>
              <a:gd name="connsiteX4" fmla="*/ 6350 w 4905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37" h="469900">
                <a:moveTo>
                  <a:pt x="6350" y="463550"/>
                </a:moveTo>
                <a:lnTo>
                  <a:pt x="484187" y="463550"/>
                </a:lnTo>
                <a:lnTo>
                  <a:pt x="4841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37098" y="4599051"/>
            <a:ext cx="477837" cy="457200"/>
          </a:xfrm>
          <a:custGeom>
            <a:avLst/>
            <a:gdLst>
              <a:gd name="connsiteX0" fmla="*/ 0 w 477837"/>
              <a:gd name="connsiteY0" fmla="*/ 457200 h 457200"/>
              <a:gd name="connsiteX1" fmla="*/ 477837 w 477837"/>
              <a:gd name="connsiteY1" fmla="*/ 457200 h 457200"/>
              <a:gd name="connsiteX2" fmla="*/ 477837 w 477837"/>
              <a:gd name="connsiteY2" fmla="*/ 0 h 457200"/>
              <a:gd name="connsiteX3" fmla="*/ 0 w 477837"/>
              <a:gd name="connsiteY3" fmla="*/ 0 h 457200"/>
              <a:gd name="connsiteX4" fmla="*/ 0 w 4778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37" h="457200">
                <a:moveTo>
                  <a:pt x="0" y="457200"/>
                </a:moveTo>
                <a:lnTo>
                  <a:pt x="477837" y="457200"/>
                </a:lnTo>
                <a:lnTo>
                  <a:pt x="4778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30748" y="4592701"/>
            <a:ext cx="490537" cy="469900"/>
          </a:xfrm>
          <a:custGeom>
            <a:avLst/>
            <a:gdLst>
              <a:gd name="connsiteX0" fmla="*/ 6350 w 490537"/>
              <a:gd name="connsiteY0" fmla="*/ 463550 h 469900"/>
              <a:gd name="connsiteX1" fmla="*/ 484187 w 490537"/>
              <a:gd name="connsiteY1" fmla="*/ 463550 h 469900"/>
              <a:gd name="connsiteX2" fmla="*/ 484187 w 490537"/>
              <a:gd name="connsiteY2" fmla="*/ 6350 h 469900"/>
              <a:gd name="connsiteX3" fmla="*/ 6350 w 490537"/>
              <a:gd name="connsiteY3" fmla="*/ 6350 h 469900"/>
              <a:gd name="connsiteX4" fmla="*/ 6350 w 4905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37" h="469900">
                <a:moveTo>
                  <a:pt x="6350" y="463550"/>
                </a:moveTo>
                <a:lnTo>
                  <a:pt x="484187" y="463550"/>
                </a:lnTo>
                <a:lnTo>
                  <a:pt x="4841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15000" y="4599051"/>
            <a:ext cx="225425" cy="457200"/>
          </a:xfrm>
          <a:custGeom>
            <a:avLst/>
            <a:gdLst>
              <a:gd name="connsiteX0" fmla="*/ 0 w 225425"/>
              <a:gd name="connsiteY0" fmla="*/ 457200 h 457200"/>
              <a:gd name="connsiteX1" fmla="*/ 225425 w 225425"/>
              <a:gd name="connsiteY1" fmla="*/ 457200 h 457200"/>
              <a:gd name="connsiteX2" fmla="*/ 225425 w 225425"/>
              <a:gd name="connsiteY2" fmla="*/ 0 h 457200"/>
              <a:gd name="connsiteX3" fmla="*/ 0 w 225425"/>
              <a:gd name="connsiteY3" fmla="*/ 0 h 457200"/>
              <a:gd name="connsiteX4" fmla="*/ 0 w 22542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25" h="457200">
                <a:moveTo>
                  <a:pt x="0" y="457200"/>
                </a:moveTo>
                <a:lnTo>
                  <a:pt x="225425" y="457200"/>
                </a:lnTo>
                <a:lnTo>
                  <a:pt x="22542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08650" y="4592701"/>
            <a:ext cx="238125" cy="469900"/>
          </a:xfrm>
          <a:custGeom>
            <a:avLst/>
            <a:gdLst>
              <a:gd name="connsiteX0" fmla="*/ 6350 w 238125"/>
              <a:gd name="connsiteY0" fmla="*/ 463550 h 469900"/>
              <a:gd name="connsiteX1" fmla="*/ 231775 w 238125"/>
              <a:gd name="connsiteY1" fmla="*/ 463550 h 469900"/>
              <a:gd name="connsiteX2" fmla="*/ 231775 w 238125"/>
              <a:gd name="connsiteY2" fmla="*/ 6350 h 469900"/>
              <a:gd name="connsiteX3" fmla="*/ 6350 w 238125"/>
              <a:gd name="connsiteY3" fmla="*/ 6350 h 469900"/>
              <a:gd name="connsiteX4" fmla="*/ 6350 w 23812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25" h="469900">
                <a:moveTo>
                  <a:pt x="6350" y="463550"/>
                </a:moveTo>
                <a:lnTo>
                  <a:pt x="231775" y="463550"/>
                </a:lnTo>
                <a:lnTo>
                  <a:pt x="23177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59325" y="4599051"/>
            <a:ext cx="477837" cy="457200"/>
          </a:xfrm>
          <a:custGeom>
            <a:avLst/>
            <a:gdLst>
              <a:gd name="connsiteX0" fmla="*/ 0 w 477837"/>
              <a:gd name="connsiteY0" fmla="*/ 457200 h 457200"/>
              <a:gd name="connsiteX1" fmla="*/ 477837 w 477837"/>
              <a:gd name="connsiteY1" fmla="*/ 457200 h 457200"/>
              <a:gd name="connsiteX2" fmla="*/ 477837 w 477837"/>
              <a:gd name="connsiteY2" fmla="*/ 0 h 457200"/>
              <a:gd name="connsiteX3" fmla="*/ 0 w 477837"/>
              <a:gd name="connsiteY3" fmla="*/ 0 h 457200"/>
              <a:gd name="connsiteX4" fmla="*/ 0 w 4778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37" h="457200">
                <a:moveTo>
                  <a:pt x="0" y="457200"/>
                </a:moveTo>
                <a:lnTo>
                  <a:pt x="477837" y="457200"/>
                </a:lnTo>
                <a:lnTo>
                  <a:pt x="4778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52975" y="4592701"/>
            <a:ext cx="490537" cy="469900"/>
          </a:xfrm>
          <a:custGeom>
            <a:avLst/>
            <a:gdLst>
              <a:gd name="connsiteX0" fmla="*/ 6350 w 490537"/>
              <a:gd name="connsiteY0" fmla="*/ 463550 h 469900"/>
              <a:gd name="connsiteX1" fmla="*/ 484187 w 490537"/>
              <a:gd name="connsiteY1" fmla="*/ 463550 h 469900"/>
              <a:gd name="connsiteX2" fmla="*/ 484187 w 490537"/>
              <a:gd name="connsiteY2" fmla="*/ 6350 h 469900"/>
              <a:gd name="connsiteX3" fmla="*/ 6350 w 490537"/>
              <a:gd name="connsiteY3" fmla="*/ 6350 h 469900"/>
              <a:gd name="connsiteX4" fmla="*/ 6350 w 4905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37" h="469900">
                <a:moveTo>
                  <a:pt x="6350" y="463550"/>
                </a:moveTo>
                <a:lnTo>
                  <a:pt x="484187" y="463550"/>
                </a:lnTo>
                <a:lnTo>
                  <a:pt x="4841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092200"/>
            <a:ext cx="3911600" cy="3390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1500" y="5067300"/>
            <a:ext cx="241300" cy="368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1800" y="47752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37100" y="5054600"/>
            <a:ext cx="241300" cy="381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06400"/>
            <a:ext cx="37338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1778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如何读入多项式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ReadPoly()</a:t>
            </a:r>
          </a:p>
          <a:p>
            <a:pPr>
              <a:lnSpc>
                <a:spcPts val="2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41400" y="1790700"/>
            <a:ext cx="32131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96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2100"/>
              </a:lnSpc>
              <a:tabLst>
                <a:tab pos="596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&amp;N);</a:t>
            </a:r>
          </a:p>
          <a:p>
            <a:pPr>
              <a:lnSpc>
                <a:spcPts val="2100"/>
              </a:lnSpc>
              <a:tabLst>
                <a:tab pos="596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2100"/>
              </a:lnSpc>
              <a:tabLst>
                <a:tab pos="596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&amp;c,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&amp;e);</a:t>
            </a:r>
          </a:p>
          <a:p>
            <a:pPr>
              <a:lnSpc>
                <a:spcPts val="2100"/>
              </a:lnSpc>
              <a:tabLst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Attach(c,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&amp;Rear);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3479800"/>
            <a:ext cx="48514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81000" algn="l"/>
                <a:tab pos="444500" algn="l"/>
                <a:tab pos="41529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381000" algn="l"/>
                <a:tab pos="444500" algn="l"/>
                <a:tab pos="415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pPr>
              <a:lnSpc>
                <a:spcPts val="2100"/>
              </a:lnSpc>
              <a:tabLst>
                <a:tab pos="381000" algn="l"/>
                <a:tab pos="444500" algn="l"/>
                <a:tab pos="415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  <a:p>
            <a:pPr>
              <a:lnSpc>
                <a:spcPts val="2100"/>
              </a:lnSpc>
              <a:tabLst>
                <a:tab pos="381000" algn="l"/>
                <a:tab pos="444500" algn="l"/>
                <a:tab pos="4152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444500" algn="l"/>
                <a:tab pos="41529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5486400"/>
            <a:ext cx="1981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  <a:p>
            <a:pPr>
              <a:lnSpc>
                <a:spcPts val="2100"/>
              </a:lnSpc>
              <a:tabLst>
                <a:tab pos="736600" algn="l"/>
              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开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始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指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83100" y="5486400"/>
            <a:ext cx="495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0" y="1943100"/>
            <a:ext cx="24511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初值是多少？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两种处理方法：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初值为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指向一个空结点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250" y="1092200"/>
            <a:ext cx="7242175" cy="3105150"/>
          </a:xfrm>
          <a:custGeom>
            <a:avLst/>
            <a:gdLst>
              <a:gd name="connsiteX0" fmla="*/ 6995032 w 7242175"/>
              <a:gd name="connsiteY0" fmla="*/ 3098800 h 3105150"/>
              <a:gd name="connsiteX1" fmla="*/ 7043166 w 7242175"/>
              <a:gd name="connsiteY1" fmla="*/ 2906140 h 3105150"/>
              <a:gd name="connsiteX2" fmla="*/ 7235825 w 7242175"/>
              <a:gd name="connsiteY2" fmla="*/ 2858008 h 3105150"/>
              <a:gd name="connsiteX3" fmla="*/ 6995032 w 7242175"/>
              <a:gd name="connsiteY3" fmla="*/ 3098800 h 3105150"/>
              <a:gd name="connsiteX4" fmla="*/ 6350 w 7242175"/>
              <a:gd name="connsiteY4" fmla="*/ 3098800 h 3105150"/>
              <a:gd name="connsiteX5" fmla="*/ 6350 w 7242175"/>
              <a:gd name="connsiteY5" fmla="*/ 6350 h 3105150"/>
              <a:gd name="connsiteX6" fmla="*/ 7235825 w 7242175"/>
              <a:gd name="connsiteY6" fmla="*/ 6350 h 3105150"/>
              <a:gd name="connsiteX7" fmla="*/ 7235825 w 7242175"/>
              <a:gd name="connsiteY7" fmla="*/ 2858008 h 3105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242175" h="3105150">
                <a:moveTo>
                  <a:pt x="6995032" y="3098800"/>
                </a:moveTo>
                <a:lnTo>
                  <a:pt x="7043166" y="2906140"/>
                </a:lnTo>
                <a:lnTo>
                  <a:pt x="7235825" y="2858008"/>
                </a:lnTo>
                <a:lnTo>
                  <a:pt x="6995032" y="3098800"/>
                </a:lnTo>
                <a:lnTo>
                  <a:pt x="6350" y="3098800"/>
                </a:lnTo>
                <a:lnTo>
                  <a:pt x="6350" y="6350"/>
                </a:lnTo>
                <a:lnTo>
                  <a:pt x="7235825" y="6350"/>
                </a:lnTo>
                <a:lnTo>
                  <a:pt x="7235825" y="285800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923" y="4599051"/>
            <a:ext cx="477824" cy="457200"/>
          </a:xfrm>
          <a:custGeom>
            <a:avLst/>
            <a:gdLst>
              <a:gd name="connsiteX0" fmla="*/ 0 w 477824"/>
              <a:gd name="connsiteY0" fmla="*/ 457200 h 457200"/>
              <a:gd name="connsiteX1" fmla="*/ 477824 w 477824"/>
              <a:gd name="connsiteY1" fmla="*/ 457200 h 457200"/>
              <a:gd name="connsiteX2" fmla="*/ 477824 w 477824"/>
              <a:gd name="connsiteY2" fmla="*/ 0 h 457200"/>
              <a:gd name="connsiteX3" fmla="*/ 0 w 477824"/>
              <a:gd name="connsiteY3" fmla="*/ 0 h 457200"/>
              <a:gd name="connsiteX4" fmla="*/ 0 w 47782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24" h="457200">
                <a:moveTo>
                  <a:pt x="0" y="457200"/>
                </a:moveTo>
                <a:lnTo>
                  <a:pt x="477824" y="457200"/>
                </a:lnTo>
                <a:lnTo>
                  <a:pt x="47782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3573" y="4592701"/>
            <a:ext cx="490524" cy="469900"/>
          </a:xfrm>
          <a:custGeom>
            <a:avLst/>
            <a:gdLst>
              <a:gd name="connsiteX0" fmla="*/ 6350 w 490524"/>
              <a:gd name="connsiteY0" fmla="*/ 463550 h 469900"/>
              <a:gd name="connsiteX1" fmla="*/ 484174 w 490524"/>
              <a:gd name="connsiteY1" fmla="*/ 463550 h 469900"/>
              <a:gd name="connsiteX2" fmla="*/ 484174 w 490524"/>
              <a:gd name="connsiteY2" fmla="*/ 6350 h 469900"/>
              <a:gd name="connsiteX3" fmla="*/ 6350 w 490524"/>
              <a:gd name="connsiteY3" fmla="*/ 6350 h 469900"/>
              <a:gd name="connsiteX4" fmla="*/ 6350 w 49052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24" h="469900">
                <a:moveTo>
                  <a:pt x="6350" y="463550"/>
                </a:moveTo>
                <a:lnTo>
                  <a:pt x="484174" y="463550"/>
                </a:lnTo>
                <a:lnTo>
                  <a:pt x="48417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7825" y="4599051"/>
            <a:ext cx="225425" cy="457200"/>
          </a:xfrm>
          <a:custGeom>
            <a:avLst/>
            <a:gdLst>
              <a:gd name="connsiteX0" fmla="*/ 0 w 225425"/>
              <a:gd name="connsiteY0" fmla="*/ 457200 h 457200"/>
              <a:gd name="connsiteX1" fmla="*/ 225425 w 225425"/>
              <a:gd name="connsiteY1" fmla="*/ 457200 h 457200"/>
              <a:gd name="connsiteX2" fmla="*/ 225425 w 225425"/>
              <a:gd name="connsiteY2" fmla="*/ 0 h 457200"/>
              <a:gd name="connsiteX3" fmla="*/ 0 w 225425"/>
              <a:gd name="connsiteY3" fmla="*/ 0 h 457200"/>
              <a:gd name="connsiteX4" fmla="*/ 0 w 22542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25" h="457200">
                <a:moveTo>
                  <a:pt x="0" y="457200"/>
                </a:moveTo>
                <a:lnTo>
                  <a:pt x="225425" y="457200"/>
                </a:lnTo>
                <a:lnTo>
                  <a:pt x="22542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1475" y="4592701"/>
            <a:ext cx="238125" cy="469900"/>
          </a:xfrm>
          <a:custGeom>
            <a:avLst/>
            <a:gdLst>
              <a:gd name="connsiteX0" fmla="*/ 6350 w 238125"/>
              <a:gd name="connsiteY0" fmla="*/ 463550 h 469900"/>
              <a:gd name="connsiteX1" fmla="*/ 231775 w 238125"/>
              <a:gd name="connsiteY1" fmla="*/ 463550 h 469900"/>
              <a:gd name="connsiteX2" fmla="*/ 231775 w 238125"/>
              <a:gd name="connsiteY2" fmla="*/ 6350 h 469900"/>
              <a:gd name="connsiteX3" fmla="*/ 6350 w 238125"/>
              <a:gd name="connsiteY3" fmla="*/ 6350 h 469900"/>
              <a:gd name="connsiteX4" fmla="*/ 6350 w 23812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25" h="469900">
                <a:moveTo>
                  <a:pt x="6350" y="463550"/>
                </a:moveTo>
                <a:lnTo>
                  <a:pt x="231775" y="463550"/>
                </a:lnTo>
                <a:lnTo>
                  <a:pt x="23177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2150" y="4599051"/>
            <a:ext cx="477824" cy="457200"/>
          </a:xfrm>
          <a:custGeom>
            <a:avLst/>
            <a:gdLst>
              <a:gd name="connsiteX0" fmla="*/ 0 w 477824"/>
              <a:gd name="connsiteY0" fmla="*/ 457200 h 457200"/>
              <a:gd name="connsiteX1" fmla="*/ 477824 w 477824"/>
              <a:gd name="connsiteY1" fmla="*/ 457200 h 457200"/>
              <a:gd name="connsiteX2" fmla="*/ 477824 w 477824"/>
              <a:gd name="connsiteY2" fmla="*/ 0 h 457200"/>
              <a:gd name="connsiteX3" fmla="*/ 0 w 477824"/>
              <a:gd name="connsiteY3" fmla="*/ 0 h 457200"/>
              <a:gd name="connsiteX4" fmla="*/ 0 w 47782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24" h="457200">
                <a:moveTo>
                  <a:pt x="0" y="457200"/>
                </a:moveTo>
                <a:lnTo>
                  <a:pt x="477824" y="457200"/>
                </a:lnTo>
                <a:lnTo>
                  <a:pt x="47782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25800" y="4592701"/>
            <a:ext cx="490524" cy="469900"/>
          </a:xfrm>
          <a:custGeom>
            <a:avLst/>
            <a:gdLst>
              <a:gd name="connsiteX0" fmla="*/ 6350 w 490524"/>
              <a:gd name="connsiteY0" fmla="*/ 463550 h 469900"/>
              <a:gd name="connsiteX1" fmla="*/ 484174 w 490524"/>
              <a:gd name="connsiteY1" fmla="*/ 463550 h 469900"/>
              <a:gd name="connsiteX2" fmla="*/ 484174 w 490524"/>
              <a:gd name="connsiteY2" fmla="*/ 6350 h 469900"/>
              <a:gd name="connsiteX3" fmla="*/ 6350 w 490524"/>
              <a:gd name="connsiteY3" fmla="*/ 6350 h 469900"/>
              <a:gd name="connsiteX4" fmla="*/ 6350 w 49052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24" h="469900">
                <a:moveTo>
                  <a:pt x="6350" y="463550"/>
                </a:moveTo>
                <a:lnTo>
                  <a:pt x="484174" y="463550"/>
                </a:lnTo>
                <a:lnTo>
                  <a:pt x="48417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8525" y="4599051"/>
            <a:ext cx="477837" cy="457200"/>
          </a:xfrm>
          <a:custGeom>
            <a:avLst/>
            <a:gdLst>
              <a:gd name="connsiteX0" fmla="*/ 0 w 477837"/>
              <a:gd name="connsiteY0" fmla="*/ 457200 h 457200"/>
              <a:gd name="connsiteX1" fmla="*/ 477837 w 477837"/>
              <a:gd name="connsiteY1" fmla="*/ 457200 h 457200"/>
              <a:gd name="connsiteX2" fmla="*/ 477837 w 477837"/>
              <a:gd name="connsiteY2" fmla="*/ 0 h 457200"/>
              <a:gd name="connsiteX3" fmla="*/ 0 w 477837"/>
              <a:gd name="connsiteY3" fmla="*/ 0 h 457200"/>
              <a:gd name="connsiteX4" fmla="*/ 0 w 4778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37" h="457200">
                <a:moveTo>
                  <a:pt x="0" y="457200"/>
                </a:moveTo>
                <a:lnTo>
                  <a:pt x="477837" y="457200"/>
                </a:lnTo>
                <a:lnTo>
                  <a:pt x="4778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2175" y="4592701"/>
            <a:ext cx="490537" cy="469900"/>
          </a:xfrm>
          <a:custGeom>
            <a:avLst/>
            <a:gdLst>
              <a:gd name="connsiteX0" fmla="*/ 6350 w 490537"/>
              <a:gd name="connsiteY0" fmla="*/ 463550 h 469900"/>
              <a:gd name="connsiteX1" fmla="*/ 484187 w 490537"/>
              <a:gd name="connsiteY1" fmla="*/ 463550 h 469900"/>
              <a:gd name="connsiteX2" fmla="*/ 484187 w 490537"/>
              <a:gd name="connsiteY2" fmla="*/ 6350 h 469900"/>
              <a:gd name="connsiteX3" fmla="*/ 6350 w 490537"/>
              <a:gd name="connsiteY3" fmla="*/ 6350 h 469900"/>
              <a:gd name="connsiteX4" fmla="*/ 6350 w 4905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37" h="469900">
                <a:moveTo>
                  <a:pt x="6350" y="463550"/>
                </a:moveTo>
                <a:lnTo>
                  <a:pt x="484187" y="463550"/>
                </a:lnTo>
                <a:lnTo>
                  <a:pt x="4841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26298" y="4599051"/>
            <a:ext cx="225425" cy="457200"/>
          </a:xfrm>
          <a:custGeom>
            <a:avLst/>
            <a:gdLst>
              <a:gd name="connsiteX0" fmla="*/ 0 w 225425"/>
              <a:gd name="connsiteY0" fmla="*/ 457200 h 457200"/>
              <a:gd name="connsiteX1" fmla="*/ 225425 w 225425"/>
              <a:gd name="connsiteY1" fmla="*/ 457200 h 457200"/>
              <a:gd name="connsiteX2" fmla="*/ 225425 w 225425"/>
              <a:gd name="connsiteY2" fmla="*/ 0 h 457200"/>
              <a:gd name="connsiteX3" fmla="*/ 0 w 225425"/>
              <a:gd name="connsiteY3" fmla="*/ 0 h 457200"/>
              <a:gd name="connsiteX4" fmla="*/ 0 w 22542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25" h="457200">
                <a:moveTo>
                  <a:pt x="0" y="457200"/>
                </a:moveTo>
                <a:lnTo>
                  <a:pt x="225425" y="457200"/>
                </a:lnTo>
                <a:lnTo>
                  <a:pt x="22542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19948" y="4592701"/>
            <a:ext cx="238125" cy="469900"/>
          </a:xfrm>
          <a:custGeom>
            <a:avLst/>
            <a:gdLst>
              <a:gd name="connsiteX0" fmla="*/ 6350 w 238125"/>
              <a:gd name="connsiteY0" fmla="*/ 463550 h 469900"/>
              <a:gd name="connsiteX1" fmla="*/ 231775 w 238125"/>
              <a:gd name="connsiteY1" fmla="*/ 463550 h 469900"/>
              <a:gd name="connsiteX2" fmla="*/ 231775 w 238125"/>
              <a:gd name="connsiteY2" fmla="*/ 6350 h 469900"/>
              <a:gd name="connsiteX3" fmla="*/ 6350 w 238125"/>
              <a:gd name="connsiteY3" fmla="*/ 6350 h 469900"/>
              <a:gd name="connsiteX4" fmla="*/ 6350 w 23812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25" h="469900">
                <a:moveTo>
                  <a:pt x="6350" y="463550"/>
                </a:moveTo>
                <a:lnTo>
                  <a:pt x="231775" y="463550"/>
                </a:lnTo>
                <a:lnTo>
                  <a:pt x="23177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0751" y="4599051"/>
            <a:ext cx="477837" cy="457200"/>
          </a:xfrm>
          <a:custGeom>
            <a:avLst/>
            <a:gdLst>
              <a:gd name="connsiteX0" fmla="*/ 0 w 477837"/>
              <a:gd name="connsiteY0" fmla="*/ 457200 h 457200"/>
              <a:gd name="connsiteX1" fmla="*/ 477837 w 477837"/>
              <a:gd name="connsiteY1" fmla="*/ 457200 h 457200"/>
              <a:gd name="connsiteX2" fmla="*/ 477837 w 477837"/>
              <a:gd name="connsiteY2" fmla="*/ 0 h 457200"/>
              <a:gd name="connsiteX3" fmla="*/ 0 w 477837"/>
              <a:gd name="connsiteY3" fmla="*/ 0 h 457200"/>
              <a:gd name="connsiteX4" fmla="*/ 0 w 4778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37" h="457200">
                <a:moveTo>
                  <a:pt x="0" y="457200"/>
                </a:moveTo>
                <a:lnTo>
                  <a:pt x="477837" y="457200"/>
                </a:lnTo>
                <a:lnTo>
                  <a:pt x="4778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4401" y="4592701"/>
            <a:ext cx="490537" cy="469900"/>
          </a:xfrm>
          <a:custGeom>
            <a:avLst/>
            <a:gdLst>
              <a:gd name="connsiteX0" fmla="*/ 6350 w 490537"/>
              <a:gd name="connsiteY0" fmla="*/ 463550 h 469900"/>
              <a:gd name="connsiteX1" fmla="*/ 484187 w 490537"/>
              <a:gd name="connsiteY1" fmla="*/ 463550 h 469900"/>
              <a:gd name="connsiteX2" fmla="*/ 484187 w 490537"/>
              <a:gd name="connsiteY2" fmla="*/ 6350 h 469900"/>
              <a:gd name="connsiteX3" fmla="*/ 6350 w 490537"/>
              <a:gd name="connsiteY3" fmla="*/ 6350 h 469900"/>
              <a:gd name="connsiteX4" fmla="*/ 6350 w 4905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37" h="469900">
                <a:moveTo>
                  <a:pt x="6350" y="463550"/>
                </a:moveTo>
                <a:lnTo>
                  <a:pt x="484187" y="463550"/>
                </a:lnTo>
                <a:lnTo>
                  <a:pt x="4841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83251" y="4599051"/>
            <a:ext cx="476250" cy="457200"/>
          </a:xfrm>
          <a:custGeom>
            <a:avLst/>
            <a:gdLst>
              <a:gd name="connsiteX0" fmla="*/ 0 w 476250"/>
              <a:gd name="connsiteY0" fmla="*/ 457200 h 457200"/>
              <a:gd name="connsiteX1" fmla="*/ 476250 w 476250"/>
              <a:gd name="connsiteY1" fmla="*/ 457200 h 457200"/>
              <a:gd name="connsiteX2" fmla="*/ 476250 w 476250"/>
              <a:gd name="connsiteY2" fmla="*/ 0 h 457200"/>
              <a:gd name="connsiteX3" fmla="*/ 0 w 476250"/>
              <a:gd name="connsiteY3" fmla="*/ 0 h 457200"/>
              <a:gd name="connsiteX4" fmla="*/ 0 w 47625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6250" h="457200">
                <a:moveTo>
                  <a:pt x="0" y="457200"/>
                </a:moveTo>
                <a:lnTo>
                  <a:pt x="476250" y="457200"/>
                </a:lnTo>
                <a:lnTo>
                  <a:pt x="47625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76901" y="4592701"/>
            <a:ext cx="488950" cy="469900"/>
          </a:xfrm>
          <a:custGeom>
            <a:avLst/>
            <a:gdLst>
              <a:gd name="connsiteX0" fmla="*/ 6350 w 488950"/>
              <a:gd name="connsiteY0" fmla="*/ 463550 h 469900"/>
              <a:gd name="connsiteX1" fmla="*/ 482600 w 488950"/>
              <a:gd name="connsiteY1" fmla="*/ 463550 h 469900"/>
              <a:gd name="connsiteX2" fmla="*/ 482600 w 488950"/>
              <a:gd name="connsiteY2" fmla="*/ 6350 h 469900"/>
              <a:gd name="connsiteX3" fmla="*/ 6350 w 488950"/>
              <a:gd name="connsiteY3" fmla="*/ 6350 h 469900"/>
              <a:gd name="connsiteX4" fmla="*/ 6350 w 48895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8950" h="469900">
                <a:moveTo>
                  <a:pt x="6350" y="463550"/>
                </a:moveTo>
                <a:lnTo>
                  <a:pt x="482600" y="463550"/>
                </a:lnTo>
                <a:lnTo>
                  <a:pt x="48260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9501" y="4599051"/>
            <a:ext cx="225425" cy="457200"/>
          </a:xfrm>
          <a:custGeom>
            <a:avLst/>
            <a:gdLst>
              <a:gd name="connsiteX0" fmla="*/ 0 w 225425"/>
              <a:gd name="connsiteY0" fmla="*/ 457200 h 457200"/>
              <a:gd name="connsiteX1" fmla="*/ 225425 w 225425"/>
              <a:gd name="connsiteY1" fmla="*/ 457200 h 457200"/>
              <a:gd name="connsiteX2" fmla="*/ 225425 w 225425"/>
              <a:gd name="connsiteY2" fmla="*/ 0 h 457200"/>
              <a:gd name="connsiteX3" fmla="*/ 0 w 225425"/>
              <a:gd name="connsiteY3" fmla="*/ 0 h 457200"/>
              <a:gd name="connsiteX4" fmla="*/ 0 w 22542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25" h="457200">
                <a:moveTo>
                  <a:pt x="0" y="457200"/>
                </a:moveTo>
                <a:lnTo>
                  <a:pt x="225425" y="457200"/>
                </a:lnTo>
                <a:lnTo>
                  <a:pt x="22542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3151" y="4592701"/>
            <a:ext cx="238125" cy="469900"/>
          </a:xfrm>
          <a:custGeom>
            <a:avLst/>
            <a:gdLst>
              <a:gd name="connsiteX0" fmla="*/ 6350 w 238125"/>
              <a:gd name="connsiteY0" fmla="*/ 463550 h 469900"/>
              <a:gd name="connsiteX1" fmla="*/ 231775 w 238125"/>
              <a:gd name="connsiteY1" fmla="*/ 463550 h 469900"/>
              <a:gd name="connsiteX2" fmla="*/ 231775 w 238125"/>
              <a:gd name="connsiteY2" fmla="*/ 6350 h 469900"/>
              <a:gd name="connsiteX3" fmla="*/ 6350 w 238125"/>
              <a:gd name="connsiteY3" fmla="*/ 6350 h 469900"/>
              <a:gd name="connsiteX4" fmla="*/ 6350 w 23812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25" h="469900">
                <a:moveTo>
                  <a:pt x="6350" y="463550"/>
                </a:moveTo>
                <a:lnTo>
                  <a:pt x="231775" y="463550"/>
                </a:lnTo>
                <a:lnTo>
                  <a:pt x="23177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05350" y="4599051"/>
            <a:ext cx="477837" cy="457200"/>
          </a:xfrm>
          <a:custGeom>
            <a:avLst/>
            <a:gdLst>
              <a:gd name="connsiteX0" fmla="*/ 0 w 477837"/>
              <a:gd name="connsiteY0" fmla="*/ 457200 h 457200"/>
              <a:gd name="connsiteX1" fmla="*/ 477837 w 477837"/>
              <a:gd name="connsiteY1" fmla="*/ 457200 h 457200"/>
              <a:gd name="connsiteX2" fmla="*/ 477837 w 477837"/>
              <a:gd name="connsiteY2" fmla="*/ 0 h 457200"/>
              <a:gd name="connsiteX3" fmla="*/ 0 w 477837"/>
              <a:gd name="connsiteY3" fmla="*/ 0 h 457200"/>
              <a:gd name="connsiteX4" fmla="*/ 0 w 4778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37" h="457200">
                <a:moveTo>
                  <a:pt x="0" y="457200"/>
                </a:moveTo>
                <a:lnTo>
                  <a:pt x="477837" y="457200"/>
                </a:lnTo>
                <a:lnTo>
                  <a:pt x="4778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99000" y="4592701"/>
            <a:ext cx="490537" cy="469900"/>
          </a:xfrm>
          <a:custGeom>
            <a:avLst/>
            <a:gdLst>
              <a:gd name="connsiteX0" fmla="*/ 6350 w 490537"/>
              <a:gd name="connsiteY0" fmla="*/ 463550 h 469900"/>
              <a:gd name="connsiteX1" fmla="*/ 484187 w 490537"/>
              <a:gd name="connsiteY1" fmla="*/ 463550 h 469900"/>
              <a:gd name="connsiteX2" fmla="*/ 484187 w 490537"/>
              <a:gd name="connsiteY2" fmla="*/ 6350 h 469900"/>
              <a:gd name="connsiteX3" fmla="*/ 6350 w 490537"/>
              <a:gd name="connsiteY3" fmla="*/ 6350 h 469900"/>
              <a:gd name="connsiteX4" fmla="*/ 6350 w 4905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37" h="469900">
                <a:moveTo>
                  <a:pt x="6350" y="463550"/>
                </a:moveTo>
                <a:lnTo>
                  <a:pt x="484187" y="463550"/>
                </a:lnTo>
                <a:lnTo>
                  <a:pt x="4841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092200"/>
            <a:ext cx="7251700" cy="3111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2600" y="4787900"/>
            <a:ext cx="4064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900" y="5041900"/>
            <a:ext cx="241300" cy="381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4749800"/>
            <a:ext cx="10160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18300" y="5041900"/>
            <a:ext cx="241300" cy="381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04100" y="5054600"/>
            <a:ext cx="241300" cy="381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93700"/>
            <a:ext cx="49022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1778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如何读入多项式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Attach(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*pRear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5113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1511300"/>
            <a:ext cx="1498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120900"/>
            <a:ext cx="61849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(Polynomial)malloc(sizeof(struct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PolyNode));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P-&gt;coef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对新结点赋值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P-&gt;expon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e;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P-&gt;link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(*pRear)-&gt;link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*pRear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修改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pRear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29500" y="47244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46900" y="47244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5486400"/>
            <a:ext cx="723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*pRear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40100" y="5727700"/>
            <a:ext cx="2679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前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果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达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式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尾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项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指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针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0" y="54864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61100" y="5727700"/>
            <a:ext cx="838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新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节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35800" y="5486400"/>
            <a:ext cx="723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*pRear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0" y="4546600"/>
            <a:ext cx="698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650" y="1060450"/>
            <a:ext cx="7785100" cy="5041900"/>
          </a:xfrm>
          <a:custGeom>
            <a:avLst/>
            <a:gdLst>
              <a:gd name="connsiteX0" fmla="*/ 7387081 w 7785100"/>
              <a:gd name="connsiteY0" fmla="*/ 5035550 h 5041900"/>
              <a:gd name="connsiteX1" fmla="*/ 7465441 w 7785100"/>
              <a:gd name="connsiteY1" fmla="*/ 4722253 h 5041900"/>
              <a:gd name="connsiteX2" fmla="*/ 7778750 w 7785100"/>
              <a:gd name="connsiteY2" fmla="*/ 4643920 h 5041900"/>
              <a:gd name="connsiteX3" fmla="*/ 7387081 w 7785100"/>
              <a:gd name="connsiteY3" fmla="*/ 5035550 h 5041900"/>
              <a:gd name="connsiteX4" fmla="*/ 6350 w 7785100"/>
              <a:gd name="connsiteY4" fmla="*/ 5035550 h 5041900"/>
              <a:gd name="connsiteX5" fmla="*/ 6350 w 7785100"/>
              <a:gd name="connsiteY5" fmla="*/ 6350 h 5041900"/>
              <a:gd name="connsiteX6" fmla="*/ 7778750 w 7785100"/>
              <a:gd name="connsiteY6" fmla="*/ 6350 h 5041900"/>
              <a:gd name="connsiteX7" fmla="*/ 7778750 w 7785100"/>
              <a:gd name="connsiteY7" fmla="*/ 4643920 h 504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85100" h="5041900">
                <a:moveTo>
                  <a:pt x="7387081" y="5035550"/>
                </a:moveTo>
                <a:lnTo>
                  <a:pt x="7465441" y="4722253"/>
                </a:lnTo>
                <a:lnTo>
                  <a:pt x="7778750" y="4643920"/>
                </a:lnTo>
                <a:lnTo>
                  <a:pt x="7387081" y="5035550"/>
                </a:lnTo>
                <a:lnTo>
                  <a:pt x="6350" y="5035550"/>
                </a:lnTo>
                <a:lnTo>
                  <a:pt x="6350" y="6350"/>
                </a:lnTo>
                <a:lnTo>
                  <a:pt x="7778750" y="6350"/>
                </a:lnTo>
                <a:lnTo>
                  <a:pt x="7778750" y="46439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20186" y="5481637"/>
            <a:ext cx="400761" cy="412750"/>
          </a:xfrm>
          <a:custGeom>
            <a:avLst/>
            <a:gdLst>
              <a:gd name="connsiteX0" fmla="*/ 0 w 400761"/>
              <a:gd name="connsiteY0" fmla="*/ 412750 h 412750"/>
              <a:gd name="connsiteX1" fmla="*/ 400761 w 400761"/>
              <a:gd name="connsiteY1" fmla="*/ 412750 h 412750"/>
              <a:gd name="connsiteX2" fmla="*/ 400761 w 400761"/>
              <a:gd name="connsiteY2" fmla="*/ 0 h 412750"/>
              <a:gd name="connsiteX3" fmla="*/ 0 w 400761"/>
              <a:gd name="connsiteY3" fmla="*/ 0 h 412750"/>
              <a:gd name="connsiteX4" fmla="*/ 0 w 400761"/>
              <a:gd name="connsiteY4" fmla="*/ 41275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761" h="412750">
                <a:moveTo>
                  <a:pt x="0" y="412750"/>
                </a:moveTo>
                <a:lnTo>
                  <a:pt x="400761" y="412750"/>
                </a:lnTo>
                <a:lnTo>
                  <a:pt x="400761" y="0"/>
                </a:lnTo>
                <a:lnTo>
                  <a:pt x="0" y="0"/>
                </a:lnTo>
                <a:lnTo>
                  <a:pt x="0" y="4127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13836" y="5475287"/>
            <a:ext cx="413461" cy="425450"/>
          </a:xfrm>
          <a:custGeom>
            <a:avLst/>
            <a:gdLst>
              <a:gd name="connsiteX0" fmla="*/ 6350 w 413461"/>
              <a:gd name="connsiteY0" fmla="*/ 419100 h 425450"/>
              <a:gd name="connsiteX1" fmla="*/ 407111 w 413461"/>
              <a:gd name="connsiteY1" fmla="*/ 419100 h 425450"/>
              <a:gd name="connsiteX2" fmla="*/ 407111 w 413461"/>
              <a:gd name="connsiteY2" fmla="*/ 6350 h 425450"/>
              <a:gd name="connsiteX3" fmla="*/ 6350 w 413461"/>
              <a:gd name="connsiteY3" fmla="*/ 6350 h 425450"/>
              <a:gd name="connsiteX4" fmla="*/ 6350 w 413461"/>
              <a:gd name="connsiteY4" fmla="*/ 419100 h 42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3461" h="425450">
                <a:moveTo>
                  <a:pt x="6350" y="419100"/>
                </a:moveTo>
                <a:lnTo>
                  <a:pt x="407111" y="419100"/>
                </a:lnTo>
                <a:lnTo>
                  <a:pt x="407111" y="6350"/>
                </a:lnTo>
                <a:lnTo>
                  <a:pt x="6350" y="6350"/>
                </a:lnTo>
                <a:lnTo>
                  <a:pt x="6350" y="419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0998" y="5481637"/>
            <a:ext cx="189064" cy="412750"/>
          </a:xfrm>
          <a:custGeom>
            <a:avLst/>
            <a:gdLst>
              <a:gd name="connsiteX0" fmla="*/ 0 w 189064"/>
              <a:gd name="connsiteY0" fmla="*/ 412750 h 412750"/>
              <a:gd name="connsiteX1" fmla="*/ 189064 w 189064"/>
              <a:gd name="connsiteY1" fmla="*/ 412750 h 412750"/>
              <a:gd name="connsiteX2" fmla="*/ 189064 w 189064"/>
              <a:gd name="connsiteY2" fmla="*/ 0 h 412750"/>
              <a:gd name="connsiteX3" fmla="*/ 0 w 189064"/>
              <a:gd name="connsiteY3" fmla="*/ 0 h 412750"/>
              <a:gd name="connsiteX4" fmla="*/ 0 w 189064"/>
              <a:gd name="connsiteY4" fmla="*/ 41275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064" h="412750">
                <a:moveTo>
                  <a:pt x="0" y="412750"/>
                </a:moveTo>
                <a:lnTo>
                  <a:pt x="189064" y="412750"/>
                </a:lnTo>
                <a:lnTo>
                  <a:pt x="189064" y="0"/>
                </a:lnTo>
                <a:lnTo>
                  <a:pt x="0" y="0"/>
                </a:lnTo>
                <a:lnTo>
                  <a:pt x="0" y="4127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14648" y="5475287"/>
            <a:ext cx="201764" cy="425450"/>
          </a:xfrm>
          <a:custGeom>
            <a:avLst/>
            <a:gdLst>
              <a:gd name="connsiteX0" fmla="*/ 6350 w 201764"/>
              <a:gd name="connsiteY0" fmla="*/ 419100 h 425450"/>
              <a:gd name="connsiteX1" fmla="*/ 195414 w 201764"/>
              <a:gd name="connsiteY1" fmla="*/ 419100 h 425450"/>
              <a:gd name="connsiteX2" fmla="*/ 195414 w 201764"/>
              <a:gd name="connsiteY2" fmla="*/ 6350 h 425450"/>
              <a:gd name="connsiteX3" fmla="*/ 6350 w 201764"/>
              <a:gd name="connsiteY3" fmla="*/ 6350 h 425450"/>
              <a:gd name="connsiteX4" fmla="*/ 6350 w 201764"/>
              <a:gd name="connsiteY4" fmla="*/ 419100 h 42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1764" h="425450">
                <a:moveTo>
                  <a:pt x="6350" y="419100"/>
                </a:moveTo>
                <a:lnTo>
                  <a:pt x="195414" y="419100"/>
                </a:lnTo>
                <a:lnTo>
                  <a:pt x="195414" y="6350"/>
                </a:lnTo>
                <a:lnTo>
                  <a:pt x="6350" y="6350"/>
                </a:lnTo>
                <a:lnTo>
                  <a:pt x="6350" y="419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19375" y="5481637"/>
            <a:ext cx="400761" cy="412750"/>
          </a:xfrm>
          <a:custGeom>
            <a:avLst/>
            <a:gdLst>
              <a:gd name="connsiteX0" fmla="*/ 0 w 400761"/>
              <a:gd name="connsiteY0" fmla="*/ 412750 h 412750"/>
              <a:gd name="connsiteX1" fmla="*/ 400761 w 400761"/>
              <a:gd name="connsiteY1" fmla="*/ 412750 h 412750"/>
              <a:gd name="connsiteX2" fmla="*/ 400761 w 400761"/>
              <a:gd name="connsiteY2" fmla="*/ 0 h 412750"/>
              <a:gd name="connsiteX3" fmla="*/ 0 w 400761"/>
              <a:gd name="connsiteY3" fmla="*/ 0 h 412750"/>
              <a:gd name="connsiteX4" fmla="*/ 0 w 400761"/>
              <a:gd name="connsiteY4" fmla="*/ 41275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761" h="412750">
                <a:moveTo>
                  <a:pt x="0" y="412750"/>
                </a:moveTo>
                <a:lnTo>
                  <a:pt x="400761" y="412750"/>
                </a:lnTo>
                <a:lnTo>
                  <a:pt x="400761" y="0"/>
                </a:lnTo>
                <a:lnTo>
                  <a:pt x="0" y="0"/>
                </a:lnTo>
                <a:lnTo>
                  <a:pt x="0" y="4127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13025" y="5475287"/>
            <a:ext cx="413461" cy="425450"/>
          </a:xfrm>
          <a:custGeom>
            <a:avLst/>
            <a:gdLst>
              <a:gd name="connsiteX0" fmla="*/ 6350 w 413461"/>
              <a:gd name="connsiteY0" fmla="*/ 419100 h 425450"/>
              <a:gd name="connsiteX1" fmla="*/ 407111 w 413461"/>
              <a:gd name="connsiteY1" fmla="*/ 419100 h 425450"/>
              <a:gd name="connsiteX2" fmla="*/ 407111 w 413461"/>
              <a:gd name="connsiteY2" fmla="*/ 6350 h 425450"/>
              <a:gd name="connsiteX3" fmla="*/ 6350 w 413461"/>
              <a:gd name="connsiteY3" fmla="*/ 6350 h 425450"/>
              <a:gd name="connsiteX4" fmla="*/ 6350 w 413461"/>
              <a:gd name="connsiteY4" fmla="*/ 419100 h 42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3461" h="425450">
                <a:moveTo>
                  <a:pt x="6350" y="419100"/>
                </a:moveTo>
                <a:lnTo>
                  <a:pt x="407111" y="419100"/>
                </a:lnTo>
                <a:lnTo>
                  <a:pt x="407111" y="6350"/>
                </a:lnTo>
                <a:lnTo>
                  <a:pt x="6350" y="6350"/>
                </a:lnTo>
                <a:lnTo>
                  <a:pt x="6350" y="419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24273" y="5481637"/>
            <a:ext cx="400761" cy="412750"/>
          </a:xfrm>
          <a:custGeom>
            <a:avLst/>
            <a:gdLst>
              <a:gd name="connsiteX0" fmla="*/ 0 w 400761"/>
              <a:gd name="connsiteY0" fmla="*/ 412750 h 412750"/>
              <a:gd name="connsiteX1" fmla="*/ 400761 w 400761"/>
              <a:gd name="connsiteY1" fmla="*/ 412750 h 412750"/>
              <a:gd name="connsiteX2" fmla="*/ 400761 w 400761"/>
              <a:gd name="connsiteY2" fmla="*/ 0 h 412750"/>
              <a:gd name="connsiteX3" fmla="*/ 0 w 400761"/>
              <a:gd name="connsiteY3" fmla="*/ 0 h 412750"/>
              <a:gd name="connsiteX4" fmla="*/ 0 w 400761"/>
              <a:gd name="connsiteY4" fmla="*/ 41275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761" h="412750">
                <a:moveTo>
                  <a:pt x="0" y="412750"/>
                </a:moveTo>
                <a:lnTo>
                  <a:pt x="400761" y="412750"/>
                </a:lnTo>
                <a:lnTo>
                  <a:pt x="400761" y="0"/>
                </a:lnTo>
                <a:lnTo>
                  <a:pt x="0" y="0"/>
                </a:lnTo>
                <a:lnTo>
                  <a:pt x="0" y="4127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17923" y="5475287"/>
            <a:ext cx="413461" cy="425450"/>
          </a:xfrm>
          <a:custGeom>
            <a:avLst/>
            <a:gdLst>
              <a:gd name="connsiteX0" fmla="*/ 6350 w 413461"/>
              <a:gd name="connsiteY0" fmla="*/ 419100 h 425450"/>
              <a:gd name="connsiteX1" fmla="*/ 407111 w 413461"/>
              <a:gd name="connsiteY1" fmla="*/ 419100 h 425450"/>
              <a:gd name="connsiteX2" fmla="*/ 407111 w 413461"/>
              <a:gd name="connsiteY2" fmla="*/ 6350 h 425450"/>
              <a:gd name="connsiteX3" fmla="*/ 6350 w 413461"/>
              <a:gd name="connsiteY3" fmla="*/ 6350 h 425450"/>
              <a:gd name="connsiteX4" fmla="*/ 6350 w 413461"/>
              <a:gd name="connsiteY4" fmla="*/ 419100 h 42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3461" h="425450">
                <a:moveTo>
                  <a:pt x="6350" y="419100"/>
                </a:moveTo>
                <a:lnTo>
                  <a:pt x="407111" y="419100"/>
                </a:lnTo>
                <a:lnTo>
                  <a:pt x="407111" y="6350"/>
                </a:lnTo>
                <a:lnTo>
                  <a:pt x="6350" y="6350"/>
                </a:lnTo>
                <a:lnTo>
                  <a:pt x="6350" y="419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24959" y="5481637"/>
            <a:ext cx="189064" cy="412750"/>
          </a:xfrm>
          <a:custGeom>
            <a:avLst/>
            <a:gdLst>
              <a:gd name="connsiteX0" fmla="*/ 0 w 189064"/>
              <a:gd name="connsiteY0" fmla="*/ 412750 h 412750"/>
              <a:gd name="connsiteX1" fmla="*/ 189064 w 189064"/>
              <a:gd name="connsiteY1" fmla="*/ 412750 h 412750"/>
              <a:gd name="connsiteX2" fmla="*/ 189064 w 189064"/>
              <a:gd name="connsiteY2" fmla="*/ 0 h 412750"/>
              <a:gd name="connsiteX3" fmla="*/ 0 w 189064"/>
              <a:gd name="connsiteY3" fmla="*/ 0 h 412750"/>
              <a:gd name="connsiteX4" fmla="*/ 0 w 189064"/>
              <a:gd name="connsiteY4" fmla="*/ 41275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064" h="412750">
                <a:moveTo>
                  <a:pt x="0" y="412750"/>
                </a:moveTo>
                <a:lnTo>
                  <a:pt x="189064" y="412750"/>
                </a:lnTo>
                <a:lnTo>
                  <a:pt x="189064" y="0"/>
                </a:lnTo>
                <a:lnTo>
                  <a:pt x="0" y="0"/>
                </a:lnTo>
                <a:lnTo>
                  <a:pt x="0" y="4127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8609" y="5475287"/>
            <a:ext cx="201764" cy="425450"/>
          </a:xfrm>
          <a:custGeom>
            <a:avLst/>
            <a:gdLst>
              <a:gd name="connsiteX0" fmla="*/ 6350 w 201764"/>
              <a:gd name="connsiteY0" fmla="*/ 419100 h 425450"/>
              <a:gd name="connsiteX1" fmla="*/ 195414 w 201764"/>
              <a:gd name="connsiteY1" fmla="*/ 419100 h 425450"/>
              <a:gd name="connsiteX2" fmla="*/ 195414 w 201764"/>
              <a:gd name="connsiteY2" fmla="*/ 6350 h 425450"/>
              <a:gd name="connsiteX3" fmla="*/ 6350 w 201764"/>
              <a:gd name="connsiteY3" fmla="*/ 6350 h 425450"/>
              <a:gd name="connsiteX4" fmla="*/ 6350 w 201764"/>
              <a:gd name="connsiteY4" fmla="*/ 419100 h 42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1764" h="425450">
                <a:moveTo>
                  <a:pt x="6350" y="419100"/>
                </a:moveTo>
                <a:lnTo>
                  <a:pt x="195414" y="419100"/>
                </a:lnTo>
                <a:lnTo>
                  <a:pt x="195414" y="6350"/>
                </a:lnTo>
                <a:lnTo>
                  <a:pt x="6350" y="6350"/>
                </a:lnTo>
                <a:lnTo>
                  <a:pt x="6350" y="419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23461" y="5481637"/>
            <a:ext cx="400761" cy="412750"/>
          </a:xfrm>
          <a:custGeom>
            <a:avLst/>
            <a:gdLst>
              <a:gd name="connsiteX0" fmla="*/ 0 w 400761"/>
              <a:gd name="connsiteY0" fmla="*/ 412750 h 412750"/>
              <a:gd name="connsiteX1" fmla="*/ 400761 w 400761"/>
              <a:gd name="connsiteY1" fmla="*/ 412750 h 412750"/>
              <a:gd name="connsiteX2" fmla="*/ 400761 w 400761"/>
              <a:gd name="connsiteY2" fmla="*/ 0 h 412750"/>
              <a:gd name="connsiteX3" fmla="*/ 0 w 400761"/>
              <a:gd name="connsiteY3" fmla="*/ 0 h 412750"/>
              <a:gd name="connsiteX4" fmla="*/ 0 w 400761"/>
              <a:gd name="connsiteY4" fmla="*/ 41275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761" h="412750">
                <a:moveTo>
                  <a:pt x="0" y="412750"/>
                </a:moveTo>
                <a:lnTo>
                  <a:pt x="400761" y="412750"/>
                </a:lnTo>
                <a:lnTo>
                  <a:pt x="400761" y="0"/>
                </a:lnTo>
                <a:lnTo>
                  <a:pt x="0" y="0"/>
                </a:lnTo>
                <a:lnTo>
                  <a:pt x="0" y="4127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7111" y="5475287"/>
            <a:ext cx="413461" cy="425450"/>
          </a:xfrm>
          <a:custGeom>
            <a:avLst/>
            <a:gdLst>
              <a:gd name="connsiteX0" fmla="*/ 6350 w 413461"/>
              <a:gd name="connsiteY0" fmla="*/ 419100 h 425450"/>
              <a:gd name="connsiteX1" fmla="*/ 407111 w 413461"/>
              <a:gd name="connsiteY1" fmla="*/ 419100 h 425450"/>
              <a:gd name="connsiteX2" fmla="*/ 407111 w 413461"/>
              <a:gd name="connsiteY2" fmla="*/ 6350 h 425450"/>
              <a:gd name="connsiteX3" fmla="*/ 6350 w 413461"/>
              <a:gd name="connsiteY3" fmla="*/ 6350 h 425450"/>
              <a:gd name="connsiteX4" fmla="*/ 6350 w 413461"/>
              <a:gd name="connsiteY4" fmla="*/ 419100 h 42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3461" h="425450">
                <a:moveTo>
                  <a:pt x="6350" y="419100"/>
                </a:moveTo>
                <a:lnTo>
                  <a:pt x="407111" y="419100"/>
                </a:lnTo>
                <a:lnTo>
                  <a:pt x="407111" y="6350"/>
                </a:lnTo>
                <a:lnTo>
                  <a:pt x="6350" y="6350"/>
                </a:lnTo>
                <a:lnTo>
                  <a:pt x="6350" y="419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49061" y="5481637"/>
            <a:ext cx="400761" cy="412750"/>
          </a:xfrm>
          <a:custGeom>
            <a:avLst/>
            <a:gdLst>
              <a:gd name="connsiteX0" fmla="*/ 0 w 400761"/>
              <a:gd name="connsiteY0" fmla="*/ 412750 h 412750"/>
              <a:gd name="connsiteX1" fmla="*/ 400761 w 400761"/>
              <a:gd name="connsiteY1" fmla="*/ 412750 h 412750"/>
              <a:gd name="connsiteX2" fmla="*/ 400761 w 400761"/>
              <a:gd name="connsiteY2" fmla="*/ 0 h 412750"/>
              <a:gd name="connsiteX3" fmla="*/ 0 w 400761"/>
              <a:gd name="connsiteY3" fmla="*/ 0 h 412750"/>
              <a:gd name="connsiteX4" fmla="*/ 0 w 400761"/>
              <a:gd name="connsiteY4" fmla="*/ 41275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761" h="412750">
                <a:moveTo>
                  <a:pt x="0" y="412750"/>
                </a:moveTo>
                <a:lnTo>
                  <a:pt x="400761" y="412750"/>
                </a:lnTo>
                <a:lnTo>
                  <a:pt x="400761" y="0"/>
                </a:lnTo>
                <a:lnTo>
                  <a:pt x="0" y="0"/>
                </a:lnTo>
                <a:lnTo>
                  <a:pt x="0" y="4127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42711" y="5475287"/>
            <a:ext cx="413461" cy="425450"/>
          </a:xfrm>
          <a:custGeom>
            <a:avLst/>
            <a:gdLst>
              <a:gd name="connsiteX0" fmla="*/ 6350 w 413461"/>
              <a:gd name="connsiteY0" fmla="*/ 419100 h 425450"/>
              <a:gd name="connsiteX1" fmla="*/ 407111 w 413461"/>
              <a:gd name="connsiteY1" fmla="*/ 419100 h 425450"/>
              <a:gd name="connsiteX2" fmla="*/ 407111 w 413461"/>
              <a:gd name="connsiteY2" fmla="*/ 6350 h 425450"/>
              <a:gd name="connsiteX3" fmla="*/ 6350 w 413461"/>
              <a:gd name="connsiteY3" fmla="*/ 6350 h 425450"/>
              <a:gd name="connsiteX4" fmla="*/ 6350 w 413461"/>
              <a:gd name="connsiteY4" fmla="*/ 419100 h 42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3461" h="425450">
                <a:moveTo>
                  <a:pt x="6350" y="419100"/>
                </a:moveTo>
                <a:lnTo>
                  <a:pt x="407111" y="419100"/>
                </a:lnTo>
                <a:lnTo>
                  <a:pt x="407111" y="6350"/>
                </a:lnTo>
                <a:lnTo>
                  <a:pt x="6350" y="6350"/>
                </a:lnTo>
                <a:lnTo>
                  <a:pt x="6350" y="419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49746" y="5481637"/>
            <a:ext cx="189065" cy="412750"/>
          </a:xfrm>
          <a:custGeom>
            <a:avLst/>
            <a:gdLst>
              <a:gd name="connsiteX0" fmla="*/ 0 w 189065"/>
              <a:gd name="connsiteY0" fmla="*/ 412750 h 412750"/>
              <a:gd name="connsiteX1" fmla="*/ 189065 w 189065"/>
              <a:gd name="connsiteY1" fmla="*/ 412750 h 412750"/>
              <a:gd name="connsiteX2" fmla="*/ 189065 w 189065"/>
              <a:gd name="connsiteY2" fmla="*/ 0 h 412750"/>
              <a:gd name="connsiteX3" fmla="*/ 0 w 189065"/>
              <a:gd name="connsiteY3" fmla="*/ 0 h 412750"/>
              <a:gd name="connsiteX4" fmla="*/ 0 w 189065"/>
              <a:gd name="connsiteY4" fmla="*/ 41275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065" h="412750">
                <a:moveTo>
                  <a:pt x="0" y="412750"/>
                </a:moveTo>
                <a:lnTo>
                  <a:pt x="189065" y="412750"/>
                </a:lnTo>
                <a:lnTo>
                  <a:pt x="189065" y="0"/>
                </a:lnTo>
                <a:lnTo>
                  <a:pt x="0" y="0"/>
                </a:lnTo>
                <a:lnTo>
                  <a:pt x="0" y="4127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43396" y="5475287"/>
            <a:ext cx="201765" cy="425450"/>
          </a:xfrm>
          <a:custGeom>
            <a:avLst/>
            <a:gdLst>
              <a:gd name="connsiteX0" fmla="*/ 6350 w 201765"/>
              <a:gd name="connsiteY0" fmla="*/ 419100 h 425450"/>
              <a:gd name="connsiteX1" fmla="*/ 195415 w 201765"/>
              <a:gd name="connsiteY1" fmla="*/ 419100 h 425450"/>
              <a:gd name="connsiteX2" fmla="*/ 195415 w 201765"/>
              <a:gd name="connsiteY2" fmla="*/ 6350 h 425450"/>
              <a:gd name="connsiteX3" fmla="*/ 6350 w 201765"/>
              <a:gd name="connsiteY3" fmla="*/ 6350 h 425450"/>
              <a:gd name="connsiteX4" fmla="*/ 6350 w 201765"/>
              <a:gd name="connsiteY4" fmla="*/ 419100 h 42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1765" h="425450">
                <a:moveTo>
                  <a:pt x="6350" y="419100"/>
                </a:moveTo>
                <a:lnTo>
                  <a:pt x="195415" y="419100"/>
                </a:lnTo>
                <a:lnTo>
                  <a:pt x="195415" y="6350"/>
                </a:lnTo>
                <a:lnTo>
                  <a:pt x="6350" y="6350"/>
                </a:lnTo>
                <a:lnTo>
                  <a:pt x="6350" y="419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8250" y="5481637"/>
            <a:ext cx="400761" cy="412750"/>
          </a:xfrm>
          <a:custGeom>
            <a:avLst/>
            <a:gdLst>
              <a:gd name="connsiteX0" fmla="*/ 0 w 400761"/>
              <a:gd name="connsiteY0" fmla="*/ 412750 h 412750"/>
              <a:gd name="connsiteX1" fmla="*/ 400761 w 400761"/>
              <a:gd name="connsiteY1" fmla="*/ 412750 h 412750"/>
              <a:gd name="connsiteX2" fmla="*/ 400761 w 400761"/>
              <a:gd name="connsiteY2" fmla="*/ 0 h 412750"/>
              <a:gd name="connsiteX3" fmla="*/ 0 w 400761"/>
              <a:gd name="connsiteY3" fmla="*/ 0 h 412750"/>
              <a:gd name="connsiteX4" fmla="*/ 0 w 400761"/>
              <a:gd name="connsiteY4" fmla="*/ 41275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761" h="412750">
                <a:moveTo>
                  <a:pt x="0" y="412750"/>
                </a:moveTo>
                <a:lnTo>
                  <a:pt x="400761" y="412750"/>
                </a:lnTo>
                <a:lnTo>
                  <a:pt x="400761" y="0"/>
                </a:lnTo>
                <a:lnTo>
                  <a:pt x="0" y="0"/>
                </a:lnTo>
                <a:lnTo>
                  <a:pt x="0" y="4127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1900" y="5475287"/>
            <a:ext cx="413461" cy="425450"/>
          </a:xfrm>
          <a:custGeom>
            <a:avLst/>
            <a:gdLst>
              <a:gd name="connsiteX0" fmla="*/ 6350 w 413461"/>
              <a:gd name="connsiteY0" fmla="*/ 419100 h 425450"/>
              <a:gd name="connsiteX1" fmla="*/ 407111 w 413461"/>
              <a:gd name="connsiteY1" fmla="*/ 419100 h 425450"/>
              <a:gd name="connsiteX2" fmla="*/ 407111 w 413461"/>
              <a:gd name="connsiteY2" fmla="*/ 6350 h 425450"/>
              <a:gd name="connsiteX3" fmla="*/ 6350 w 413461"/>
              <a:gd name="connsiteY3" fmla="*/ 6350 h 425450"/>
              <a:gd name="connsiteX4" fmla="*/ 6350 w 413461"/>
              <a:gd name="connsiteY4" fmla="*/ 419100 h 42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3461" h="425450">
                <a:moveTo>
                  <a:pt x="6350" y="419100"/>
                </a:moveTo>
                <a:lnTo>
                  <a:pt x="407111" y="419100"/>
                </a:lnTo>
                <a:lnTo>
                  <a:pt x="407111" y="6350"/>
                </a:lnTo>
                <a:lnTo>
                  <a:pt x="6350" y="6350"/>
                </a:lnTo>
                <a:lnTo>
                  <a:pt x="6350" y="419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63435" y="5481637"/>
            <a:ext cx="400761" cy="412750"/>
          </a:xfrm>
          <a:custGeom>
            <a:avLst/>
            <a:gdLst>
              <a:gd name="connsiteX0" fmla="*/ 0 w 400761"/>
              <a:gd name="connsiteY0" fmla="*/ 412750 h 412750"/>
              <a:gd name="connsiteX1" fmla="*/ 400761 w 400761"/>
              <a:gd name="connsiteY1" fmla="*/ 412750 h 412750"/>
              <a:gd name="connsiteX2" fmla="*/ 400761 w 400761"/>
              <a:gd name="connsiteY2" fmla="*/ 0 h 412750"/>
              <a:gd name="connsiteX3" fmla="*/ 0 w 400761"/>
              <a:gd name="connsiteY3" fmla="*/ 0 h 412750"/>
              <a:gd name="connsiteX4" fmla="*/ 0 w 400761"/>
              <a:gd name="connsiteY4" fmla="*/ 41275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761" h="412750">
                <a:moveTo>
                  <a:pt x="0" y="412750"/>
                </a:moveTo>
                <a:lnTo>
                  <a:pt x="400761" y="412750"/>
                </a:lnTo>
                <a:lnTo>
                  <a:pt x="400761" y="0"/>
                </a:lnTo>
                <a:lnTo>
                  <a:pt x="0" y="0"/>
                </a:lnTo>
                <a:lnTo>
                  <a:pt x="0" y="4127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57085" y="5475287"/>
            <a:ext cx="413461" cy="425450"/>
          </a:xfrm>
          <a:custGeom>
            <a:avLst/>
            <a:gdLst>
              <a:gd name="connsiteX0" fmla="*/ 6350 w 413461"/>
              <a:gd name="connsiteY0" fmla="*/ 419100 h 425450"/>
              <a:gd name="connsiteX1" fmla="*/ 407111 w 413461"/>
              <a:gd name="connsiteY1" fmla="*/ 419100 h 425450"/>
              <a:gd name="connsiteX2" fmla="*/ 407111 w 413461"/>
              <a:gd name="connsiteY2" fmla="*/ 6350 h 425450"/>
              <a:gd name="connsiteX3" fmla="*/ 6350 w 413461"/>
              <a:gd name="connsiteY3" fmla="*/ 6350 h 425450"/>
              <a:gd name="connsiteX4" fmla="*/ 6350 w 413461"/>
              <a:gd name="connsiteY4" fmla="*/ 419100 h 42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3461" h="425450">
                <a:moveTo>
                  <a:pt x="6350" y="419100"/>
                </a:moveTo>
                <a:lnTo>
                  <a:pt x="407111" y="419100"/>
                </a:lnTo>
                <a:lnTo>
                  <a:pt x="407111" y="6350"/>
                </a:lnTo>
                <a:lnTo>
                  <a:pt x="6350" y="6350"/>
                </a:lnTo>
                <a:lnTo>
                  <a:pt x="6350" y="419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64247" y="5481637"/>
            <a:ext cx="189065" cy="412750"/>
          </a:xfrm>
          <a:custGeom>
            <a:avLst/>
            <a:gdLst>
              <a:gd name="connsiteX0" fmla="*/ 0 w 189065"/>
              <a:gd name="connsiteY0" fmla="*/ 412750 h 412750"/>
              <a:gd name="connsiteX1" fmla="*/ 189065 w 189065"/>
              <a:gd name="connsiteY1" fmla="*/ 412750 h 412750"/>
              <a:gd name="connsiteX2" fmla="*/ 189065 w 189065"/>
              <a:gd name="connsiteY2" fmla="*/ 0 h 412750"/>
              <a:gd name="connsiteX3" fmla="*/ 0 w 189065"/>
              <a:gd name="connsiteY3" fmla="*/ 0 h 412750"/>
              <a:gd name="connsiteX4" fmla="*/ 0 w 189065"/>
              <a:gd name="connsiteY4" fmla="*/ 41275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065" h="412750">
                <a:moveTo>
                  <a:pt x="0" y="412750"/>
                </a:moveTo>
                <a:lnTo>
                  <a:pt x="189065" y="412750"/>
                </a:lnTo>
                <a:lnTo>
                  <a:pt x="189065" y="0"/>
                </a:lnTo>
                <a:lnTo>
                  <a:pt x="0" y="0"/>
                </a:lnTo>
                <a:lnTo>
                  <a:pt x="0" y="4127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57897" y="5475287"/>
            <a:ext cx="201765" cy="425450"/>
          </a:xfrm>
          <a:custGeom>
            <a:avLst/>
            <a:gdLst>
              <a:gd name="connsiteX0" fmla="*/ 6350 w 201765"/>
              <a:gd name="connsiteY0" fmla="*/ 419100 h 425450"/>
              <a:gd name="connsiteX1" fmla="*/ 195415 w 201765"/>
              <a:gd name="connsiteY1" fmla="*/ 419100 h 425450"/>
              <a:gd name="connsiteX2" fmla="*/ 195415 w 201765"/>
              <a:gd name="connsiteY2" fmla="*/ 6350 h 425450"/>
              <a:gd name="connsiteX3" fmla="*/ 6350 w 201765"/>
              <a:gd name="connsiteY3" fmla="*/ 6350 h 425450"/>
              <a:gd name="connsiteX4" fmla="*/ 6350 w 201765"/>
              <a:gd name="connsiteY4" fmla="*/ 419100 h 42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1765" h="425450">
                <a:moveTo>
                  <a:pt x="6350" y="419100"/>
                </a:moveTo>
                <a:lnTo>
                  <a:pt x="195415" y="419100"/>
                </a:lnTo>
                <a:lnTo>
                  <a:pt x="195415" y="6350"/>
                </a:lnTo>
                <a:lnTo>
                  <a:pt x="6350" y="6350"/>
                </a:lnTo>
                <a:lnTo>
                  <a:pt x="6350" y="419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62751" y="5481637"/>
            <a:ext cx="400761" cy="412750"/>
          </a:xfrm>
          <a:custGeom>
            <a:avLst/>
            <a:gdLst>
              <a:gd name="connsiteX0" fmla="*/ 0 w 400761"/>
              <a:gd name="connsiteY0" fmla="*/ 412750 h 412750"/>
              <a:gd name="connsiteX1" fmla="*/ 400760 w 400761"/>
              <a:gd name="connsiteY1" fmla="*/ 412750 h 412750"/>
              <a:gd name="connsiteX2" fmla="*/ 400760 w 400761"/>
              <a:gd name="connsiteY2" fmla="*/ 0 h 412750"/>
              <a:gd name="connsiteX3" fmla="*/ 0 w 400761"/>
              <a:gd name="connsiteY3" fmla="*/ 0 h 412750"/>
              <a:gd name="connsiteX4" fmla="*/ 0 w 400761"/>
              <a:gd name="connsiteY4" fmla="*/ 41275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761" h="412750">
                <a:moveTo>
                  <a:pt x="0" y="412750"/>
                </a:moveTo>
                <a:lnTo>
                  <a:pt x="400760" y="412750"/>
                </a:lnTo>
                <a:lnTo>
                  <a:pt x="400760" y="0"/>
                </a:lnTo>
                <a:lnTo>
                  <a:pt x="0" y="0"/>
                </a:lnTo>
                <a:lnTo>
                  <a:pt x="0" y="4127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56401" y="5475287"/>
            <a:ext cx="413461" cy="425450"/>
          </a:xfrm>
          <a:custGeom>
            <a:avLst/>
            <a:gdLst>
              <a:gd name="connsiteX0" fmla="*/ 6350 w 413461"/>
              <a:gd name="connsiteY0" fmla="*/ 419100 h 425450"/>
              <a:gd name="connsiteX1" fmla="*/ 407110 w 413461"/>
              <a:gd name="connsiteY1" fmla="*/ 419100 h 425450"/>
              <a:gd name="connsiteX2" fmla="*/ 407110 w 413461"/>
              <a:gd name="connsiteY2" fmla="*/ 6350 h 425450"/>
              <a:gd name="connsiteX3" fmla="*/ 6350 w 413461"/>
              <a:gd name="connsiteY3" fmla="*/ 6350 h 425450"/>
              <a:gd name="connsiteX4" fmla="*/ 6350 w 413461"/>
              <a:gd name="connsiteY4" fmla="*/ 419100 h 42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3461" h="425450">
                <a:moveTo>
                  <a:pt x="6350" y="419100"/>
                </a:moveTo>
                <a:lnTo>
                  <a:pt x="407110" y="419100"/>
                </a:lnTo>
                <a:lnTo>
                  <a:pt x="407110" y="6350"/>
                </a:lnTo>
                <a:lnTo>
                  <a:pt x="6350" y="6350"/>
                </a:lnTo>
                <a:lnTo>
                  <a:pt x="6350" y="419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51751" y="5681662"/>
            <a:ext cx="268224" cy="22225"/>
          </a:xfrm>
          <a:custGeom>
            <a:avLst/>
            <a:gdLst>
              <a:gd name="connsiteX0" fmla="*/ 6350 w 268224"/>
              <a:gd name="connsiteY0" fmla="*/ 6350 h 22225"/>
              <a:gd name="connsiteX1" fmla="*/ 261873 w 268224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8224" h="22225">
                <a:moveTo>
                  <a:pt x="6350" y="6350"/>
                </a:moveTo>
                <a:lnTo>
                  <a:pt x="261873" y="63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07275" y="5613400"/>
            <a:ext cx="22225" cy="184150"/>
          </a:xfrm>
          <a:custGeom>
            <a:avLst/>
            <a:gdLst>
              <a:gd name="connsiteX0" fmla="*/ 6350 w 22225"/>
              <a:gd name="connsiteY0" fmla="*/ 6350 h 184150"/>
              <a:gd name="connsiteX1" fmla="*/ 6350 w 22225"/>
              <a:gd name="connsiteY1" fmla="*/ 177800 h 184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84150">
                <a:moveTo>
                  <a:pt x="6350" y="6350"/>
                </a:moveTo>
                <a:lnTo>
                  <a:pt x="6350" y="17780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70775" y="5613400"/>
            <a:ext cx="22225" cy="184150"/>
          </a:xfrm>
          <a:custGeom>
            <a:avLst/>
            <a:gdLst>
              <a:gd name="connsiteX0" fmla="*/ 6350 w 22225"/>
              <a:gd name="connsiteY0" fmla="*/ 6350 h 184150"/>
              <a:gd name="connsiteX1" fmla="*/ 6350 w 22225"/>
              <a:gd name="connsiteY1" fmla="*/ 177800 h 184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84150">
                <a:moveTo>
                  <a:pt x="6350" y="6350"/>
                </a:moveTo>
                <a:lnTo>
                  <a:pt x="6350" y="17780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054100"/>
            <a:ext cx="7797800" cy="5054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95300"/>
            <a:ext cx="7810500" cy="378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30200" algn="l"/>
                <a:tab pos="647700" algn="l"/>
                <a:tab pos="12446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如何读入多项式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30200" algn="l"/>
                <a:tab pos="647700" algn="l"/>
                <a:tab pos="1244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ReadPoly()</a:t>
            </a:r>
          </a:p>
          <a:p>
            <a:pPr>
              <a:lnSpc>
                <a:spcPts val="2100"/>
              </a:lnSpc>
              <a:tabLst>
                <a:tab pos="330200" algn="l"/>
                <a:tab pos="647700" algn="l"/>
                <a:tab pos="1244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330200" algn="l"/>
                <a:tab pos="647700" algn="l"/>
                <a:tab pos="1244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t;</a:t>
            </a:r>
          </a:p>
          <a:p>
            <a:pPr>
              <a:lnSpc>
                <a:spcPts val="2100"/>
              </a:lnSpc>
              <a:tabLst>
                <a:tab pos="330200" algn="l"/>
                <a:tab pos="647700" algn="l"/>
                <a:tab pos="1244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30200" algn="l"/>
                <a:tab pos="647700" algn="l"/>
                <a:tab pos="1244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scanf("%d",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&amp;N);</a:t>
            </a:r>
          </a:p>
          <a:p>
            <a:pPr>
              <a:lnSpc>
                <a:spcPts val="2100"/>
              </a:lnSpc>
              <a:tabLst>
                <a:tab pos="330200" algn="l"/>
                <a:tab pos="647700" algn="l"/>
                <a:tab pos="1244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(Polynomial)malloc(sizeof(struct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PolyNode));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链表头空结点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330200" algn="l"/>
                <a:tab pos="647700" algn="l"/>
                <a:tab pos="1244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P-&gt;link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2100"/>
              </a:lnSpc>
              <a:tabLst>
                <a:tab pos="330200" algn="l"/>
                <a:tab pos="647700" algn="l"/>
                <a:tab pos="1244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  <a:p>
            <a:pPr>
              <a:lnSpc>
                <a:spcPts val="2100"/>
              </a:lnSpc>
              <a:tabLst>
                <a:tab pos="330200" algn="l"/>
                <a:tab pos="647700" algn="l"/>
                <a:tab pos="12446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N--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330200" algn="l"/>
                <a:tab pos="647700" algn="l"/>
                <a:tab pos="1244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scanf("%d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&amp;c,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&amp;e);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22800" y="4216400"/>
            <a:ext cx="34671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将当前项插入多项式尾部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953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删除临时生成的头结点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4254500"/>
            <a:ext cx="27813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3500" algn="l"/>
                <a:tab pos="533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Attach(c,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&amp;Rear);</a:t>
            </a:r>
          </a:p>
          <a:p>
            <a:pPr>
              <a:lnSpc>
                <a:spcPts val="2100"/>
              </a:lnSpc>
              <a:tabLst>
                <a:tab pos="63500" algn="l"/>
                <a:tab pos="533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63500" algn="l"/>
                <a:tab pos="533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P-&gt;link;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free(t);</a:t>
            </a:r>
          </a:p>
          <a:p>
            <a:pPr>
              <a:lnSpc>
                <a:spcPts val="2100"/>
              </a:lnSpc>
              <a:tabLst>
                <a:tab pos="63500" algn="l"/>
                <a:tab pos="5334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53213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5600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49700" y="5600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75300" y="5600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5600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94500" y="5600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5600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5626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250" y="908050"/>
            <a:ext cx="7785100" cy="5727700"/>
          </a:xfrm>
          <a:custGeom>
            <a:avLst/>
            <a:gdLst>
              <a:gd name="connsiteX0" fmla="*/ 7333742 w 7785100"/>
              <a:gd name="connsiteY0" fmla="*/ 5721350 h 5727700"/>
              <a:gd name="connsiteX1" fmla="*/ 7422768 w 7785100"/>
              <a:gd name="connsiteY1" fmla="*/ 5365331 h 5727700"/>
              <a:gd name="connsiteX2" fmla="*/ 7778750 w 7785100"/>
              <a:gd name="connsiteY2" fmla="*/ 5276316 h 5727700"/>
              <a:gd name="connsiteX3" fmla="*/ 7333742 w 7785100"/>
              <a:gd name="connsiteY3" fmla="*/ 5721350 h 5727700"/>
              <a:gd name="connsiteX4" fmla="*/ 6350 w 7785100"/>
              <a:gd name="connsiteY4" fmla="*/ 5721350 h 5727700"/>
              <a:gd name="connsiteX5" fmla="*/ 6350 w 7785100"/>
              <a:gd name="connsiteY5" fmla="*/ 6350 h 5727700"/>
              <a:gd name="connsiteX6" fmla="*/ 7778750 w 7785100"/>
              <a:gd name="connsiteY6" fmla="*/ 6350 h 5727700"/>
              <a:gd name="connsiteX7" fmla="*/ 7778750 w 7785100"/>
              <a:gd name="connsiteY7" fmla="*/ 5276316 h 5727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85100" h="5727700">
                <a:moveTo>
                  <a:pt x="7333742" y="5721350"/>
                </a:moveTo>
                <a:lnTo>
                  <a:pt x="7422768" y="5365331"/>
                </a:lnTo>
                <a:lnTo>
                  <a:pt x="7778750" y="5276316"/>
                </a:lnTo>
                <a:lnTo>
                  <a:pt x="7333742" y="5721350"/>
                </a:lnTo>
                <a:lnTo>
                  <a:pt x="6350" y="5721350"/>
                </a:lnTo>
                <a:lnTo>
                  <a:pt x="6350" y="6350"/>
                </a:lnTo>
                <a:lnTo>
                  <a:pt x="7778750" y="6350"/>
                </a:lnTo>
                <a:lnTo>
                  <a:pt x="7778750" y="527631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1500" y="6235700"/>
            <a:ext cx="33782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6172200"/>
            <a:ext cx="469900" cy="469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6900" y="901700"/>
            <a:ext cx="7797800" cy="574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5346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如何将两个多项式相加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016000"/>
            <a:ext cx="5245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193800"/>
            <a:ext cx="1295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1485900"/>
            <a:ext cx="1511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1727200"/>
            <a:ext cx="6273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(Polynomial)malloc(sizeof(struct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PolyNode));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P-&gt;link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2184400"/>
            <a:ext cx="1600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2413000"/>
            <a:ext cx="273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(t1-&gt;expon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t2-&gt;expon)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67100" y="2603500"/>
            <a:ext cx="304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28702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3098800"/>
            <a:ext cx="3060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(t1-&gt;expon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t2-&gt;expon)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67100" y="3289300"/>
            <a:ext cx="393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35560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3784600"/>
            <a:ext cx="520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67100" y="3975100"/>
            <a:ext cx="393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4241800"/>
            <a:ext cx="990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4699000"/>
            <a:ext cx="1016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(t1)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4889500"/>
            <a:ext cx="393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51562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5384800"/>
            <a:ext cx="1016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(t2)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5575300"/>
            <a:ext cx="304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58420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6032500"/>
            <a:ext cx="508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6299200"/>
            <a:ext cx="838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65278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250" y="1036700"/>
            <a:ext cx="7785100" cy="5041836"/>
          </a:xfrm>
          <a:custGeom>
            <a:avLst/>
            <a:gdLst>
              <a:gd name="connsiteX0" fmla="*/ 7387081 w 7785100"/>
              <a:gd name="connsiteY0" fmla="*/ 5035486 h 5041836"/>
              <a:gd name="connsiteX1" fmla="*/ 7465441 w 7785100"/>
              <a:gd name="connsiteY1" fmla="*/ 4722190 h 5041836"/>
              <a:gd name="connsiteX2" fmla="*/ 7778750 w 7785100"/>
              <a:gd name="connsiteY2" fmla="*/ 4643856 h 5041836"/>
              <a:gd name="connsiteX3" fmla="*/ 7387081 w 7785100"/>
              <a:gd name="connsiteY3" fmla="*/ 5035486 h 5041836"/>
              <a:gd name="connsiteX4" fmla="*/ 6350 w 7785100"/>
              <a:gd name="connsiteY4" fmla="*/ 5035486 h 5041836"/>
              <a:gd name="connsiteX5" fmla="*/ 6350 w 7785100"/>
              <a:gd name="connsiteY5" fmla="*/ 6350 h 5041836"/>
              <a:gd name="connsiteX6" fmla="*/ 7778750 w 7785100"/>
              <a:gd name="connsiteY6" fmla="*/ 6350 h 5041836"/>
              <a:gd name="connsiteX7" fmla="*/ 7778750 w 7785100"/>
              <a:gd name="connsiteY7" fmla="*/ 4643856 h 50418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85100" h="5041836">
                <a:moveTo>
                  <a:pt x="7387081" y="5035486"/>
                </a:moveTo>
                <a:lnTo>
                  <a:pt x="7465441" y="4722190"/>
                </a:lnTo>
                <a:lnTo>
                  <a:pt x="7778750" y="4643856"/>
                </a:lnTo>
                <a:lnTo>
                  <a:pt x="7387081" y="5035486"/>
                </a:lnTo>
                <a:lnTo>
                  <a:pt x="6350" y="5035486"/>
                </a:lnTo>
                <a:lnTo>
                  <a:pt x="6350" y="6350"/>
                </a:lnTo>
                <a:lnTo>
                  <a:pt x="7778750" y="6350"/>
                </a:lnTo>
                <a:lnTo>
                  <a:pt x="7778750" y="464385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041400"/>
            <a:ext cx="7797800" cy="5041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1500" y="6235700"/>
            <a:ext cx="33782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5346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如何将两个多项式相乘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1430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714500"/>
            <a:ext cx="3403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3399"/>
                </a:solidFill>
                <a:latin typeface="Courier New" pitchFamily="18" charset="0"/>
                <a:cs typeface="Courier New" pitchFamily="18" charset="0"/>
              </a:rPr>
              <a:t>1.</a:t>
            </a:r>
            <a:r>
              <a:rPr lang="en-US" altLang="zh-CN" sz="20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将乘法运算转换为加法运算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044700"/>
            <a:ext cx="5638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当前项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(ci,ei)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乘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多项式，再加到结果多项式里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362200"/>
            <a:ext cx="146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628900"/>
            <a:ext cx="58547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(Polynomial)malloc(sizeof(struct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PolyNode));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P-&gt;link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(t2)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3352800"/>
            <a:ext cx="50673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Attach(t1-&gt;coef*t2-&gt;coef,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t1-&gt;expon+t2-&gt;expon,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&amp;Rear);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t2-&gt;link;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810000"/>
            <a:ext cx="63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318000"/>
            <a:ext cx="1320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3399"/>
                </a:solidFill>
                <a:latin typeface="Courier New" pitchFamily="18" charset="0"/>
                <a:cs typeface="Courier New" pitchFamily="18" charset="0"/>
              </a:rPr>
              <a:t>2.</a:t>
            </a:r>
            <a:r>
              <a:rPr lang="en-US" altLang="zh-CN" sz="20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逐项插入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4648200"/>
            <a:ext cx="6972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当前项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(c1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,e1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乘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当前项（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c2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,e2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),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并插入到结果多项式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914900"/>
            <a:ext cx="2755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中。关键是要找到插入位置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5207000"/>
            <a:ext cx="4914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初始结果多项式可由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P1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第一项乘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P2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获得（如上）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650" y="1060450"/>
            <a:ext cx="7785100" cy="5041900"/>
          </a:xfrm>
          <a:custGeom>
            <a:avLst/>
            <a:gdLst>
              <a:gd name="connsiteX0" fmla="*/ 7387081 w 7785100"/>
              <a:gd name="connsiteY0" fmla="*/ 5035550 h 5041900"/>
              <a:gd name="connsiteX1" fmla="*/ 7465441 w 7785100"/>
              <a:gd name="connsiteY1" fmla="*/ 4722253 h 5041900"/>
              <a:gd name="connsiteX2" fmla="*/ 7778750 w 7785100"/>
              <a:gd name="connsiteY2" fmla="*/ 4643920 h 5041900"/>
              <a:gd name="connsiteX3" fmla="*/ 7387081 w 7785100"/>
              <a:gd name="connsiteY3" fmla="*/ 5035550 h 5041900"/>
              <a:gd name="connsiteX4" fmla="*/ 6350 w 7785100"/>
              <a:gd name="connsiteY4" fmla="*/ 5035550 h 5041900"/>
              <a:gd name="connsiteX5" fmla="*/ 6350 w 7785100"/>
              <a:gd name="connsiteY5" fmla="*/ 6350 h 5041900"/>
              <a:gd name="connsiteX6" fmla="*/ 7778750 w 7785100"/>
              <a:gd name="connsiteY6" fmla="*/ 6350 h 5041900"/>
              <a:gd name="connsiteX7" fmla="*/ 7778750 w 7785100"/>
              <a:gd name="connsiteY7" fmla="*/ 4643920 h 504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85100" h="5041900">
                <a:moveTo>
                  <a:pt x="7387081" y="5035550"/>
                </a:moveTo>
                <a:lnTo>
                  <a:pt x="7465441" y="4722253"/>
                </a:lnTo>
                <a:lnTo>
                  <a:pt x="7778750" y="4643920"/>
                </a:lnTo>
                <a:lnTo>
                  <a:pt x="7387081" y="5035550"/>
                </a:lnTo>
                <a:lnTo>
                  <a:pt x="6350" y="5035550"/>
                </a:lnTo>
                <a:lnTo>
                  <a:pt x="6350" y="6350"/>
                </a:lnTo>
                <a:lnTo>
                  <a:pt x="7778750" y="6350"/>
                </a:lnTo>
                <a:lnTo>
                  <a:pt x="7778750" y="46439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054100"/>
            <a:ext cx="7797800" cy="5054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1500" y="6235700"/>
            <a:ext cx="33782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93700"/>
            <a:ext cx="56134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302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如何将两个多项式相乘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14732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65300" y="1460500"/>
            <a:ext cx="15494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54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</a:t>
            </a:r>
          </a:p>
          <a:p>
            <a:pPr>
              <a:lnSpc>
                <a:spcPts val="19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P2;</a:t>
            </a:r>
          </a:p>
          <a:p>
            <a:pPr>
              <a:lnSpc>
                <a:spcPts val="19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2209800"/>
            <a:ext cx="1016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(t2)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41700" y="2184400"/>
            <a:ext cx="3162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先用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的第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项乘以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，得到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2540000"/>
            <a:ext cx="5308600" cy="363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……..</a:t>
            </a:r>
          </a:p>
          <a:p>
            <a:pPr>
              <a:lnSpc>
                <a:spcPts val="19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t1-&gt;link;</a:t>
            </a:r>
          </a:p>
          <a:p>
            <a:pPr>
              <a:lnSpc>
                <a:spcPts val="19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(t1)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  <a:p>
            <a:pPr>
              <a:lnSpc>
                <a:spcPts val="19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(t2)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t1-&gt;expon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t2-&gt;expon;</a:t>
            </a:r>
          </a:p>
          <a:p>
            <a:pPr>
              <a:lnSpc>
                <a:spcPts val="19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t1-&gt;coef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t2-&gt;coef;</a:t>
            </a:r>
          </a:p>
          <a:p>
            <a:pPr>
              <a:lnSpc>
                <a:spcPts val="19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………..</a:t>
            </a:r>
          </a:p>
          <a:p>
            <a:pPr>
              <a:lnSpc>
                <a:spcPts val="19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t2-&gt;link;</a:t>
            </a:r>
          </a:p>
          <a:p>
            <a:pPr>
              <a:lnSpc>
                <a:spcPts val="19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t1-&gt;link;</a:t>
            </a:r>
          </a:p>
          <a:p>
            <a:pPr>
              <a:lnSpc>
                <a:spcPts val="19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</a:t>
            </a:r>
          </a:p>
          <a:p>
            <a:pPr>
              <a:lnSpc>
                <a:spcPts val="19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1362" y="984250"/>
            <a:ext cx="8104187" cy="5651500"/>
          </a:xfrm>
          <a:custGeom>
            <a:avLst/>
            <a:gdLst>
              <a:gd name="connsiteX0" fmla="*/ 7658798 w 8104187"/>
              <a:gd name="connsiteY0" fmla="*/ 5645150 h 5651500"/>
              <a:gd name="connsiteX1" fmla="*/ 7746555 w 8104187"/>
              <a:gd name="connsiteY1" fmla="*/ 5293880 h 5651500"/>
              <a:gd name="connsiteX2" fmla="*/ 8097837 w 8104187"/>
              <a:gd name="connsiteY2" fmla="*/ 5206060 h 5651500"/>
              <a:gd name="connsiteX3" fmla="*/ 7658798 w 8104187"/>
              <a:gd name="connsiteY3" fmla="*/ 5645150 h 5651500"/>
              <a:gd name="connsiteX4" fmla="*/ 6350 w 8104187"/>
              <a:gd name="connsiteY4" fmla="*/ 5645150 h 5651500"/>
              <a:gd name="connsiteX5" fmla="*/ 6350 w 8104187"/>
              <a:gd name="connsiteY5" fmla="*/ 6350 h 5651500"/>
              <a:gd name="connsiteX6" fmla="*/ 8097837 w 8104187"/>
              <a:gd name="connsiteY6" fmla="*/ 6350 h 5651500"/>
              <a:gd name="connsiteX7" fmla="*/ 8097837 w 8104187"/>
              <a:gd name="connsiteY7" fmla="*/ 5206060 h 565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104187" h="5651500">
                <a:moveTo>
                  <a:pt x="7658798" y="5645150"/>
                </a:moveTo>
                <a:lnTo>
                  <a:pt x="7746555" y="5293880"/>
                </a:lnTo>
                <a:lnTo>
                  <a:pt x="8097837" y="5206060"/>
                </a:lnTo>
                <a:lnTo>
                  <a:pt x="7658798" y="5645150"/>
                </a:lnTo>
                <a:lnTo>
                  <a:pt x="6350" y="5645150"/>
                </a:lnTo>
                <a:lnTo>
                  <a:pt x="6350" y="6350"/>
                </a:lnTo>
                <a:lnTo>
                  <a:pt x="8097837" y="6350"/>
                </a:lnTo>
                <a:lnTo>
                  <a:pt x="8097837" y="520606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1500" y="6235700"/>
            <a:ext cx="33782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6184900"/>
            <a:ext cx="457200" cy="457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6600" y="977900"/>
            <a:ext cx="8115300" cy="566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93700"/>
            <a:ext cx="56007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175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如何将两个多项式相乘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13462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52600" y="1397000"/>
            <a:ext cx="62992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t1,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t2,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t;</a:t>
            </a:r>
          </a:p>
          <a:p>
            <a:pPr>
              <a:lnSpc>
                <a:spcPts val="1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(!P1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!P2)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P1;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P2;</a:t>
            </a:r>
          </a:p>
          <a:p>
            <a:pPr>
              <a:lnSpc>
                <a:spcPts val="18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(Polynomial)malloc(sizeof(struct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PolyNode));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P-&gt;link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18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3175000"/>
            <a:ext cx="1016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(t2)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92600" y="3136900"/>
            <a:ext cx="3162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先用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altLang="zh-CN" sz="159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的第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9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项乘以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59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，得到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3505200"/>
            <a:ext cx="7188200" cy="314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Attach(t1-&gt;coef*t2-&gt;coef,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t1-&gt;expon+t2-&gt;expon,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&amp;Rear);</a:t>
            </a:r>
          </a:p>
          <a:p>
            <a:pPr>
              <a:lnSpc>
                <a:spcPts val="1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t2-&gt;link;</a:t>
            </a:r>
          </a:p>
          <a:p>
            <a:pPr>
              <a:lnSpc>
                <a:spcPts val="17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t1-&gt;link;</a:t>
            </a:r>
          </a:p>
          <a:p>
            <a:pPr>
              <a:lnSpc>
                <a:spcPts val="1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(t1)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  <a:p>
            <a:pPr>
              <a:lnSpc>
                <a:spcPts val="1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(t2)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………..</a:t>
            </a:r>
          </a:p>
          <a:p>
            <a:pPr>
              <a:lnSpc>
                <a:spcPts val="17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t2-&gt;link;</a:t>
            </a:r>
          </a:p>
          <a:p>
            <a:pPr>
              <a:lnSpc>
                <a:spcPts val="1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t1-&gt;link;</a:t>
            </a:r>
          </a:p>
          <a:p>
            <a:pPr>
              <a:lnSpc>
                <a:spcPts val="1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</a:t>
            </a:r>
          </a:p>
          <a:p>
            <a:pPr>
              <a:lnSpc>
                <a:spcPts val="17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8787" y="1058925"/>
            <a:ext cx="7785163" cy="5041836"/>
          </a:xfrm>
          <a:custGeom>
            <a:avLst/>
            <a:gdLst>
              <a:gd name="connsiteX0" fmla="*/ 7387145 w 7785163"/>
              <a:gd name="connsiteY0" fmla="*/ 5035486 h 5041836"/>
              <a:gd name="connsiteX1" fmla="*/ 7465504 w 7785163"/>
              <a:gd name="connsiteY1" fmla="*/ 4722190 h 5041836"/>
              <a:gd name="connsiteX2" fmla="*/ 7778813 w 7785163"/>
              <a:gd name="connsiteY2" fmla="*/ 4643856 h 5041836"/>
              <a:gd name="connsiteX3" fmla="*/ 7387145 w 7785163"/>
              <a:gd name="connsiteY3" fmla="*/ 5035486 h 5041836"/>
              <a:gd name="connsiteX4" fmla="*/ 6350 w 7785163"/>
              <a:gd name="connsiteY4" fmla="*/ 5035486 h 5041836"/>
              <a:gd name="connsiteX5" fmla="*/ 6350 w 7785163"/>
              <a:gd name="connsiteY5" fmla="*/ 6350 h 5041836"/>
              <a:gd name="connsiteX6" fmla="*/ 7778813 w 7785163"/>
              <a:gd name="connsiteY6" fmla="*/ 6350 h 5041836"/>
              <a:gd name="connsiteX7" fmla="*/ 7778813 w 7785163"/>
              <a:gd name="connsiteY7" fmla="*/ 4643856 h 50418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85163" h="5041836">
                <a:moveTo>
                  <a:pt x="7387145" y="5035486"/>
                </a:moveTo>
                <a:lnTo>
                  <a:pt x="7465504" y="4722190"/>
                </a:lnTo>
                <a:lnTo>
                  <a:pt x="7778813" y="4643856"/>
                </a:lnTo>
                <a:lnTo>
                  <a:pt x="7387145" y="5035486"/>
                </a:lnTo>
                <a:lnTo>
                  <a:pt x="6350" y="5035486"/>
                </a:lnTo>
                <a:lnTo>
                  <a:pt x="6350" y="6350"/>
                </a:lnTo>
                <a:lnTo>
                  <a:pt x="7778813" y="6350"/>
                </a:lnTo>
                <a:lnTo>
                  <a:pt x="7778813" y="464385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00828" y="1590675"/>
            <a:ext cx="314743" cy="247650"/>
          </a:xfrm>
          <a:custGeom>
            <a:avLst/>
            <a:gdLst>
              <a:gd name="connsiteX0" fmla="*/ 0 w 314743"/>
              <a:gd name="connsiteY0" fmla="*/ 247650 h 247650"/>
              <a:gd name="connsiteX1" fmla="*/ 314743 w 314743"/>
              <a:gd name="connsiteY1" fmla="*/ 247650 h 247650"/>
              <a:gd name="connsiteX2" fmla="*/ 314743 w 314743"/>
              <a:gd name="connsiteY2" fmla="*/ 0 h 247650"/>
              <a:gd name="connsiteX3" fmla="*/ 0 w 314743"/>
              <a:gd name="connsiteY3" fmla="*/ 0 h 247650"/>
              <a:gd name="connsiteX4" fmla="*/ 0 w 314743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43" h="247650">
                <a:moveTo>
                  <a:pt x="0" y="247650"/>
                </a:moveTo>
                <a:lnTo>
                  <a:pt x="314743" y="247650"/>
                </a:lnTo>
                <a:lnTo>
                  <a:pt x="314743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4478" y="1584325"/>
            <a:ext cx="327443" cy="260350"/>
          </a:xfrm>
          <a:custGeom>
            <a:avLst/>
            <a:gdLst>
              <a:gd name="connsiteX0" fmla="*/ 6350 w 327443"/>
              <a:gd name="connsiteY0" fmla="*/ 254000 h 260350"/>
              <a:gd name="connsiteX1" fmla="*/ 321093 w 327443"/>
              <a:gd name="connsiteY1" fmla="*/ 254000 h 260350"/>
              <a:gd name="connsiteX2" fmla="*/ 321093 w 327443"/>
              <a:gd name="connsiteY2" fmla="*/ 6350 h 260350"/>
              <a:gd name="connsiteX3" fmla="*/ 6350 w 327443"/>
              <a:gd name="connsiteY3" fmla="*/ 6350 h 260350"/>
              <a:gd name="connsiteX4" fmla="*/ 6350 w 327443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43" h="260350">
                <a:moveTo>
                  <a:pt x="6350" y="254000"/>
                </a:moveTo>
                <a:lnTo>
                  <a:pt x="321093" y="254000"/>
                </a:lnTo>
                <a:lnTo>
                  <a:pt x="321093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5534" y="1590675"/>
            <a:ext cx="148475" cy="247650"/>
          </a:xfrm>
          <a:custGeom>
            <a:avLst/>
            <a:gdLst>
              <a:gd name="connsiteX0" fmla="*/ 0 w 148475"/>
              <a:gd name="connsiteY0" fmla="*/ 247650 h 247650"/>
              <a:gd name="connsiteX1" fmla="*/ 148475 w 148475"/>
              <a:gd name="connsiteY1" fmla="*/ 247650 h 247650"/>
              <a:gd name="connsiteX2" fmla="*/ 148475 w 148475"/>
              <a:gd name="connsiteY2" fmla="*/ 0 h 247650"/>
              <a:gd name="connsiteX3" fmla="*/ 0 w 148475"/>
              <a:gd name="connsiteY3" fmla="*/ 0 h 247650"/>
              <a:gd name="connsiteX4" fmla="*/ 0 w 148475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75" h="247650">
                <a:moveTo>
                  <a:pt x="0" y="247650"/>
                </a:moveTo>
                <a:lnTo>
                  <a:pt x="148475" y="247650"/>
                </a:lnTo>
                <a:lnTo>
                  <a:pt x="148475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09184" y="1584325"/>
            <a:ext cx="161175" cy="260350"/>
          </a:xfrm>
          <a:custGeom>
            <a:avLst/>
            <a:gdLst>
              <a:gd name="connsiteX0" fmla="*/ 6350 w 161175"/>
              <a:gd name="connsiteY0" fmla="*/ 254000 h 260350"/>
              <a:gd name="connsiteX1" fmla="*/ 154825 w 161175"/>
              <a:gd name="connsiteY1" fmla="*/ 254000 h 260350"/>
              <a:gd name="connsiteX2" fmla="*/ 154825 w 161175"/>
              <a:gd name="connsiteY2" fmla="*/ 6350 h 260350"/>
              <a:gd name="connsiteX3" fmla="*/ 6350 w 161175"/>
              <a:gd name="connsiteY3" fmla="*/ 6350 h 260350"/>
              <a:gd name="connsiteX4" fmla="*/ 6350 w 161175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175" h="260350">
                <a:moveTo>
                  <a:pt x="6350" y="254000"/>
                </a:moveTo>
                <a:lnTo>
                  <a:pt x="154825" y="254000"/>
                </a:lnTo>
                <a:lnTo>
                  <a:pt x="154825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86121" y="1590675"/>
            <a:ext cx="314731" cy="247650"/>
          </a:xfrm>
          <a:custGeom>
            <a:avLst/>
            <a:gdLst>
              <a:gd name="connsiteX0" fmla="*/ 0 w 314731"/>
              <a:gd name="connsiteY0" fmla="*/ 247650 h 247650"/>
              <a:gd name="connsiteX1" fmla="*/ 314731 w 314731"/>
              <a:gd name="connsiteY1" fmla="*/ 247650 h 247650"/>
              <a:gd name="connsiteX2" fmla="*/ 314731 w 314731"/>
              <a:gd name="connsiteY2" fmla="*/ 0 h 247650"/>
              <a:gd name="connsiteX3" fmla="*/ 0 w 314731"/>
              <a:gd name="connsiteY3" fmla="*/ 0 h 247650"/>
              <a:gd name="connsiteX4" fmla="*/ 0 w 314731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31" h="247650">
                <a:moveTo>
                  <a:pt x="0" y="247650"/>
                </a:moveTo>
                <a:lnTo>
                  <a:pt x="314731" y="247650"/>
                </a:lnTo>
                <a:lnTo>
                  <a:pt x="314731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79771" y="1584325"/>
            <a:ext cx="327431" cy="260350"/>
          </a:xfrm>
          <a:custGeom>
            <a:avLst/>
            <a:gdLst>
              <a:gd name="connsiteX0" fmla="*/ 6350 w 327431"/>
              <a:gd name="connsiteY0" fmla="*/ 254000 h 260350"/>
              <a:gd name="connsiteX1" fmla="*/ 321081 w 327431"/>
              <a:gd name="connsiteY1" fmla="*/ 254000 h 260350"/>
              <a:gd name="connsiteX2" fmla="*/ 321081 w 327431"/>
              <a:gd name="connsiteY2" fmla="*/ 6350 h 260350"/>
              <a:gd name="connsiteX3" fmla="*/ 6350 w 327431"/>
              <a:gd name="connsiteY3" fmla="*/ 6350 h 260350"/>
              <a:gd name="connsiteX4" fmla="*/ 6350 w 327431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31" h="260350">
                <a:moveTo>
                  <a:pt x="6350" y="254000"/>
                </a:moveTo>
                <a:lnTo>
                  <a:pt x="321081" y="254000"/>
                </a:lnTo>
                <a:lnTo>
                  <a:pt x="321081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46342" y="1590675"/>
            <a:ext cx="314743" cy="247650"/>
          </a:xfrm>
          <a:custGeom>
            <a:avLst/>
            <a:gdLst>
              <a:gd name="connsiteX0" fmla="*/ 0 w 314743"/>
              <a:gd name="connsiteY0" fmla="*/ 247650 h 247650"/>
              <a:gd name="connsiteX1" fmla="*/ 314743 w 314743"/>
              <a:gd name="connsiteY1" fmla="*/ 247650 h 247650"/>
              <a:gd name="connsiteX2" fmla="*/ 314743 w 314743"/>
              <a:gd name="connsiteY2" fmla="*/ 0 h 247650"/>
              <a:gd name="connsiteX3" fmla="*/ 0 w 314743"/>
              <a:gd name="connsiteY3" fmla="*/ 0 h 247650"/>
              <a:gd name="connsiteX4" fmla="*/ 0 w 314743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43" h="247650">
                <a:moveTo>
                  <a:pt x="0" y="247650"/>
                </a:moveTo>
                <a:lnTo>
                  <a:pt x="314743" y="247650"/>
                </a:lnTo>
                <a:lnTo>
                  <a:pt x="314743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9992" y="1584325"/>
            <a:ext cx="327443" cy="260350"/>
          </a:xfrm>
          <a:custGeom>
            <a:avLst/>
            <a:gdLst>
              <a:gd name="connsiteX0" fmla="*/ 6350 w 327443"/>
              <a:gd name="connsiteY0" fmla="*/ 254000 h 260350"/>
              <a:gd name="connsiteX1" fmla="*/ 321093 w 327443"/>
              <a:gd name="connsiteY1" fmla="*/ 254000 h 260350"/>
              <a:gd name="connsiteX2" fmla="*/ 321093 w 327443"/>
              <a:gd name="connsiteY2" fmla="*/ 6350 h 260350"/>
              <a:gd name="connsiteX3" fmla="*/ 6350 w 327443"/>
              <a:gd name="connsiteY3" fmla="*/ 6350 h 260350"/>
              <a:gd name="connsiteX4" fmla="*/ 6350 w 327443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43" h="260350">
                <a:moveTo>
                  <a:pt x="6350" y="254000"/>
                </a:moveTo>
                <a:lnTo>
                  <a:pt x="321093" y="254000"/>
                </a:lnTo>
                <a:lnTo>
                  <a:pt x="321093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61176" y="1590675"/>
            <a:ext cx="148475" cy="247650"/>
          </a:xfrm>
          <a:custGeom>
            <a:avLst/>
            <a:gdLst>
              <a:gd name="connsiteX0" fmla="*/ 0 w 148475"/>
              <a:gd name="connsiteY0" fmla="*/ 247650 h 247650"/>
              <a:gd name="connsiteX1" fmla="*/ 148475 w 148475"/>
              <a:gd name="connsiteY1" fmla="*/ 247650 h 247650"/>
              <a:gd name="connsiteX2" fmla="*/ 148475 w 148475"/>
              <a:gd name="connsiteY2" fmla="*/ 0 h 247650"/>
              <a:gd name="connsiteX3" fmla="*/ 0 w 148475"/>
              <a:gd name="connsiteY3" fmla="*/ 0 h 247650"/>
              <a:gd name="connsiteX4" fmla="*/ 0 w 148475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75" h="247650">
                <a:moveTo>
                  <a:pt x="0" y="247650"/>
                </a:moveTo>
                <a:lnTo>
                  <a:pt x="148475" y="247650"/>
                </a:lnTo>
                <a:lnTo>
                  <a:pt x="148475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54826" y="1584325"/>
            <a:ext cx="161175" cy="260350"/>
          </a:xfrm>
          <a:custGeom>
            <a:avLst/>
            <a:gdLst>
              <a:gd name="connsiteX0" fmla="*/ 6350 w 161175"/>
              <a:gd name="connsiteY0" fmla="*/ 254000 h 260350"/>
              <a:gd name="connsiteX1" fmla="*/ 154825 w 161175"/>
              <a:gd name="connsiteY1" fmla="*/ 254000 h 260350"/>
              <a:gd name="connsiteX2" fmla="*/ 154825 w 161175"/>
              <a:gd name="connsiteY2" fmla="*/ 6350 h 260350"/>
              <a:gd name="connsiteX3" fmla="*/ 6350 w 161175"/>
              <a:gd name="connsiteY3" fmla="*/ 6350 h 260350"/>
              <a:gd name="connsiteX4" fmla="*/ 6350 w 161175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175" h="260350">
                <a:moveTo>
                  <a:pt x="6350" y="254000"/>
                </a:moveTo>
                <a:lnTo>
                  <a:pt x="154825" y="254000"/>
                </a:lnTo>
                <a:lnTo>
                  <a:pt x="154825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31636" y="1590675"/>
            <a:ext cx="314731" cy="247650"/>
          </a:xfrm>
          <a:custGeom>
            <a:avLst/>
            <a:gdLst>
              <a:gd name="connsiteX0" fmla="*/ 0 w 314731"/>
              <a:gd name="connsiteY0" fmla="*/ 247650 h 247650"/>
              <a:gd name="connsiteX1" fmla="*/ 314731 w 314731"/>
              <a:gd name="connsiteY1" fmla="*/ 247650 h 247650"/>
              <a:gd name="connsiteX2" fmla="*/ 314731 w 314731"/>
              <a:gd name="connsiteY2" fmla="*/ 0 h 247650"/>
              <a:gd name="connsiteX3" fmla="*/ 0 w 314731"/>
              <a:gd name="connsiteY3" fmla="*/ 0 h 247650"/>
              <a:gd name="connsiteX4" fmla="*/ 0 w 314731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31" h="247650">
                <a:moveTo>
                  <a:pt x="0" y="247650"/>
                </a:moveTo>
                <a:lnTo>
                  <a:pt x="314731" y="247650"/>
                </a:lnTo>
                <a:lnTo>
                  <a:pt x="314731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25286" y="1584325"/>
            <a:ext cx="327431" cy="260350"/>
          </a:xfrm>
          <a:custGeom>
            <a:avLst/>
            <a:gdLst>
              <a:gd name="connsiteX0" fmla="*/ 6350 w 327431"/>
              <a:gd name="connsiteY0" fmla="*/ 254000 h 260350"/>
              <a:gd name="connsiteX1" fmla="*/ 321081 w 327431"/>
              <a:gd name="connsiteY1" fmla="*/ 254000 h 260350"/>
              <a:gd name="connsiteX2" fmla="*/ 321081 w 327431"/>
              <a:gd name="connsiteY2" fmla="*/ 6350 h 260350"/>
              <a:gd name="connsiteX3" fmla="*/ 6350 w 327431"/>
              <a:gd name="connsiteY3" fmla="*/ 6350 h 260350"/>
              <a:gd name="connsiteX4" fmla="*/ 6350 w 327431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31" h="260350">
                <a:moveTo>
                  <a:pt x="6350" y="254000"/>
                </a:moveTo>
                <a:lnTo>
                  <a:pt x="321081" y="254000"/>
                </a:lnTo>
                <a:lnTo>
                  <a:pt x="321081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08368" y="1590675"/>
            <a:ext cx="314744" cy="247650"/>
          </a:xfrm>
          <a:custGeom>
            <a:avLst/>
            <a:gdLst>
              <a:gd name="connsiteX0" fmla="*/ 0 w 314744"/>
              <a:gd name="connsiteY0" fmla="*/ 247650 h 247650"/>
              <a:gd name="connsiteX1" fmla="*/ 314743 w 314744"/>
              <a:gd name="connsiteY1" fmla="*/ 247650 h 247650"/>
              <a:gd name="connsiteX2" fmla="*/ 314743 w 314744"/>
              <a:gd name="connsiteY2" fmla="*/ 0 h 247650"/>
              <a:gd name="connsiteX3" fmla="*/ 0 w 314744"/>
              <a:gd name="connsiteY3" fmla="*/ 0 h 247650"/>
              <a:gd name="connsiteX4" fmla="*/ 0 w 314744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44" h="247650">
                <a:moveTo>
                  <a:pt x="0" y="247650"/>
                </a:moveTo>
                <a:lnTo>
                  <a:pt x="314743" y="247650"/>
                </a:lnTo>
                <a:lnTo>
                  <a:pt x="314743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02018" y="1584325"/>
            <a:ext cx="327444" cy="260350"/>
          </a:xfrm>
          <a:custGeom>
            <a:avLst/>
            <a:gdLst>
              <a:gd name="connsiteX0" fmla="*/ 6350 w 327444"/>
              <a:gd name="connsiteY0" fmla="*/ 254000 h 260350"/>
              <a:gd name="connsiteX1" fmla="*/ 321093 w 327444"/>
              <a:gd name="connsiteY1" fmla="*/ 254000 h 260350"/>
              <a:gd name="connsiteX2" fmla="*/ 321093 w 327444"/>
              <a:gd name="connsiteY2" fmla="*/ 6350 h 260350"/>
              <a:gd name="connsiteX3" fmla="*/ 6350 w 327444"/>
              <a:gd name="connsiteY3" fmla="*/ 6350 h 260350"/>
              <a:gd name="connsiteX4" fmla="*/ 6350 w 327444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44" h="260350">
                <a:moveTo>
                  <a:pt x="6350" y="254000"/>
                </a:moveTo>
                <a:lnTo>
                  <a:pt x="321093" y="254000"/>
                </a:lnTo>
                <a:lnTo>
                  <a:pt x="321093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3073" y="1590675"/>
            <a:ext cx="148475" cy="247650"/>
          </a:xfrm>
          <a:custGeom>
            <a:avLst/>
            <a:gdLst>
              <a:gd name="connsiteX0" fmla="*/ 0 w 148475"/>
              <a:gd name="connsiteY0" fmla="*/ 247650 h 247650"/>
              <a:gd name="connsiteX1" fmla="*/ 148475 w 148475"/>
              <a:gd name="connsiteY1" fmla="*/ 247650 h 247650"/>
              <a:gd name="connsiteX2" fmla="*/ 148475 w 148475"/>
              <a:gd name="connsiteY2" fmla="*/ 0 h 247650"/>
              <a:gd name="connsiteX3" fmla="*/ 0 w 148475"/>
              <a:gd name="connsiteY3" fmla="*/ 0 h 247650"/>
              <a:gd name="connsiteX4" fmla="*/ 0 w 148475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75" h="247650">
                <a:moveTo>
                  <a:pt x="0" y="247650"/>
                </a:moveTo>
                <a:lnTo>
                  <a:pt x="148475" y="247650"/>
                </a:lnTo>
                <a:lnTo>
                  <a:pt x="148475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6723" y="1584325"/>
            <a:ext cx="161175" cy="260350"/>
          </a:xfrm>
          <a:custGeom>
            <a:avLst/>
            <a:gdLst>
              <a:gd name="connsiteX0" fmla="*/ 6350 w 161175"/>
              <a:gd name="connsiteY0" fmla="*/ 254000 h 260350"/>
              <a:gd name="connsiteX1" fmla="*/ 154825 w 161175"/>
              <a:gd name="connsiteY1" fmla="*/ 254000 h 260350"/>
              <a:gd name="connsiteX2" fmla="*/ 154825 w 161175"/>
              <a:gd name="connsiteY2" fmla="*/ 6350 h 260350"/>
              <a:gd name="connsiteX3" fmla="*/ 6350 w 161175"/>
              <a:gd name="connsiteY3" fmla="*/ 6350 h 260350"/>
              <a:gd name="connsiteX4" fmla="*/ 6350 w 161175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175" h="260350">
                <a:moveTo>
                  <a:pt x="6350" y="254000"/>
                </a:moveTo>
                <a:lnTo>
                  <a:pt x="154825" y="254000"/>
                </a:lnTo>
                <a:lnTo>
                  <a:pt x="154825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93534" y="1590675"/>
            <a:ext cx="314731" cy="247650"/>
          </a:xfrm>
          <a:custGeom>
            <a:avLst/>
            <a:gdLst>
              <a:gd name="connsiteX0" fmla="*/ 0 w 314731"/>
              <a:gd name="connsiteY0" fmla="*/ 247650 h 247650"/>
              <a:gd name="connsiteX1" fmla="*/ 314731 w 314731"/>
              <a:gd name="connsiteY1" fmla="*/ 247650 h 247650"/>
              <a:gd name="connsiteX2" fmla="*/ 314731 w 314731"/>
              <a:gd name="connsiteY2" fmla="*/ 0 h 247650"/>
              <a:gd name="connsiteX3" fmla="*/ 0 w 314731"/>
              <a:gd name="connsiteY3" fmla="*/ 0 h 247650"/>
              <a:gd name="connsiteX4" fmla="*/ 0 w 314731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31" h="247650">
                <a:moveTo>
                  <a:pt x="0" y="247650"/>
                </a:moveTo>
                <a:lnTo>
                  <a:pt x="314731" y="247650"/>
                </a:lnTo>
                <a:lnTo>
                  <a:pt x="314731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87184" y="1584325"/>
            <a:ext cx="327431" cy="260350"/>
          </a:xfrm>
          <a:custGeom>
            <a:avLst/>
            <a:gdLst>
              <a:gd name="connsiteX0" fmla="*/ 6350 w 327431"/>
              <a:gd name="connsiteY0" fmla="*/ 254000 h 260350"/>
              <a:gd name="connsiteX1" fmla="*/ 321081 w 327431"/>
              <a:gd name="connsiteY1" fmla="*/ 254000 h 260350"/>
              <a:gd name="connsiteX2" fmla="*/ 321081 w 327431"/>
              <a:gd name="connsiteY2" fmla="*/ 6350 h 260350"/>
              <a:gd name="connsiteX3" fmla="*/ 6350 w 327431"/>
              <a:gd name="connsiteY3" fmla="*/ 6350 h 260350"/>
              <a:gd name="connsiteX4" fmla="*/ 6350 w 327431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31" h="260350">
                <a:moveTo>
                  <a:pt x="6350" y="254000"/>
                </a:moveTo>
                <a:lnTo>
                  <a:pt x="321081" y="254000"/>
                </a:lnTo>
                <a:lnTo>
                  <a:pt x="321081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62010" y="1590675"/>
            <a:ext cx="314744" cy="247650"/>
          </a:xfrm>
          <a:custGeom>
            <a:avLst/>
            <a:gdLst>
              <a:gd name="connsiteX0" fmla="*/ 0 w 314744"/>
              <a:gd name="connsiteY0" fmla="*/ 247650 h 247650"/>
              <a:gd name="connsiteX1" fmla="*/ 314744 w 314744"/>
              <a:gd name="connsiteY1" fmla="*/ 247650 h 247650"/>
              <a:gd name="connsiteX2" fmla="*/ 314744 w 314744"/>
              <a:gd name="connsiteY2" fmla="*/ 0 h 247650"/>
              <a:gd name="connsiteX3" fmla="*/ 0 w 314744"/>
              <a:gd name="connsiteY3" fmla="*/ 0 h 247650"/>
              <a:gd name="connsiteX4" fmla="*/ 0 w 314744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44" h="247650">
                <a:moveTo>
                  <a:pt x="0" y="247650"/>
                </a:moveTo>
                <a:lnTo>
                  <a:pt x="314744" y="247650"/>
                </a:lnTo>
                <a:lnTo>
                  <a:pt x="314744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55660" y="1584325"/>
            <a:ext cx="327444" cy="260350"/>
          </a:xfrm>
          <a:custGeom>
            <a:avLst/>
            <a:gdLst>
              <a:gd name="connsiteX0" fmla="*/ 6350 w 327444"/>
              <a:gd name="connsiteY0" fmla="*/ 254000 h 260350"/>
              <a:gd name="connsiteX1" fmla="*/ 321094 w 327444"/>
              <a:gd name="connsiteY1" fmla="*/ 254000 h 260350"/>
              <a:gd name="connsiteX2" fmla="*/ 321094 w 327444"/>
              <a:gd name="connsiteY2" fmla="*/ 6350 h 260350"/>
              <a:gd name="connsiteX3" fmla="*/ 6350 w 327444"/>
              <a:gd name="connsiteY3" fmla="*/ 6350 h 260350"/>
              <a:gd name="connsiteX4" fmla="*/ 6350 w 327444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44" h="260350">
                <a:moveTo>
                  <a:pt x="6350" y="254000"/>
                </a:moveTo>
                <a:lnTo>
                  <a:pt x="321094" y="254000"/>
                </a:lnTo>
                <a:lnTo>
                  <a:pt x="321094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6843" y="1590675"/>
            <a:ext cx="148476" cy="247650"/>
          </a:xfrm>
          <a:custGeom>
            <a:avLst/>
            <a:gdLst>
              <a:gd name="connsiteX0" fmla="*/ 0 w 148476"/>
              <a:gd name="connsiteY0" fmla="*/ 247650 h 247650"/>
              <a:gd name="connsiteX1" fmla="*/ 148476 w 148476"/>
              <a:gd name="connsiteY1" fmla="*/ 247650 h 247650"/>
              <a:gd name="connsiteX2" fmla="*/ 148476 w 148476"/>
              <a:gd name="connsiteY2" fmla="*/ 0 h 247650"/>
              <a:gd name="connsiteX3" fmla="*/ 0 w 148476"/>
              <a:gd name="connsiteY3" fmla="*/ 0 h 247650"/>
              <a:gd name="connsiteX4" fmla="*/ 0 w 148476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76" h="247650">
                <a:moveTo>
                  <a:pt x="0" y="247650"/>
                </a:moveTo>
                <a:lnTo>
                  <a:pt x="148476" y="247650"/>
                </a:lnTo>
                <a:lnTo>
                  <a:pt x="148476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0493" y="1584325"/>
            <a:ext cx="161176" cy="260350"/>
          </a:xfrm>
          <a:custGeom>
            <a:avLst/>
            <a:gdLst>
              <a:gd name="connsiteX0" fmla="*/ 6350 w 161176"/>
              <a:gd name="connsiteY0" fmla="*/ 254000 h 260350"/>
              <a:gd name="connsiteX1" fmla="*/ 154826 w 161176"/>
              <a:gd name="connsiteY1" fmla="*/ 254000 h 260350"/>
              <a:gd name="connsiteX2" fmla="*/ 154826 w 161176"/>
              <a:gd name="connsiteY2" fmla="*/ 6350 h 260350"/>
              <a:gd name="connsiteX3" fmla="*/ 6350 w 161176"/>
              <a:gd name="connsiteY3" fmla="*/ 6350 h 260350"/>
              <a:gd name="connsiteX4" fmla="*/ 6350 w 161176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176" h="260350">
                <a:moveTo>
                  <a:pt x="6350" y="254000"/>
                </a:moveTo>
                <a:lnTo>
                  <a:pt x="154826" y="254000"/>
                </a:lnTo>
                <a:lnTo>
                  <a:pt x="154826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47305" y="1590675"/>
            <a:ext cx="314731" cy="247650"/>
          </a:xfrm>
          <a:custGeom>
            <a:avLst/>
            <a:gdLst>
              <a:gd name="connsiteX0" fmla="*/ 0 w 314731"/>
              <a:gd name="connsiteY0" fmla="*/ 247650 h 247650"/>
              <a:gd name="connsiteX1" fmla="*/ 314731 w 314731"/>
              <a:gd name="connsiteY1" fmla="*/ 247650 h 247650"/>
              <a:gd name="connsiteX2" fmla="*/ 314731 w 314731"/>
              <a:gd name="connsiteY2" fmla="*/ 0 h 247650"/>
              <a:gd name="connsiteX3" fmla="*/ 0 w 314731"/>
              <a:gd name="connsiteY3" fmla="*/ 0 h 247650"/>
              <a:gd name="connsiteX4" fmla="*/ 0 w 314731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31" h="247650">
                <a:moveTo>
                  <a:pt x="0" y="247650"/>
                </a:moveTo>
                <a:lnTo>
                  <a:pt x="314731" y="247650"/>
                </a:lnTo>
                <a:lnTo>
                  <a:pt x="314731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40955" y="1584325"/>
            <a:ext cx="327431" cy="260350"/>
          </a:xfrm>
          <a:custGeom>
            <a:avLst/>
            <a:gdLst>
              <a:gd name="connsiteX0" fmla="*/ 6350 w 327431"/>
              <a:gd name="connsiteY0" fmla="*/ 254000 h 260350"/>
              <a:gd name="connsiteX1" fmla="*/ 321081 w 327431"/>
              <a:gd name="connsiteY1" fmla="*/ 254000 h 260350"/>
              <a:gd name="connsiteX2" fmla="*/ 321081 w 327431"/>
              <a:gd name="connsiteY2" fmla="*/ 6350 h 260350"/>
              <a:gd name="connsiteX3" fmla="*/ 6350 w 327431"/>
              <a:gd name="connsiteY3" fmla="*/ 6350 h 260350"/>
              <a:gd name="connsiteX4" fmla="*/ 6350 w 327431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31" h="260350">
                <a:moveTo>
                  <a:pt x="6350" y="254000"/>
                </a:moveTo>
                <a:lnTo>
                  <a:pt x="321081" y="254000"/>
                </a:lnTo>
                <a:lnTo>
                  <a:pt x="321081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43900" y="1708150"/>
            <a:ext cx="212725" cy="22225"/>
          </a:xfrm>
          <a:custGeom>
            <a:avLst/>
            <a:gdLst>
              <a:gd name="connsiteX0" fmla="*/ 6350 w 212725"/>
              <a:gd name="connsiteY0" fmla="*/ 6350 h 22225"/>
              <a:gd name="connsiteX1" fmla="*/ 206375 w 21272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2725" h="22225">
                <a:moveTo>
                  <a:pt x="6350" y="6350"/>
                </a:moveTo>
                <a:lnTo>
                  <a:pt x="206375" y="63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43925" y="1666875"/>
            <a:ext cx="22225" cy="115951"/>
          </a:xfrm>
          <a:custGeom>
            <a:avLst/>
            <a:gdLst>
              <a:gd name="connsiteX0" fmla="*/ 6350 w 22225"/>
              <a:gd name="connsiteY0" fmla="*/ 6350 h 115951"/>
              <a:gd name="connsiteX1" fmla="*/ 6350 w 22225"/>
              <a:gd name="connsiteY1" fmla="*/ 109601 h 115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15951">
                <a:moveTo>
                  <a:pt x="6350" y="6350"/>
                </a:moveTo>
                <a:lnTo>
                  <a:pt x="6350" y="109601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94725" y="1666875"/>
            <a:ext cx="22225" cy="115951"/>
          </a:xfrm>
          <a:custGeom>
            <a:avLst/>
            <a:gdLst>
              <a:gd name="connsiteX0" fmla="*/ 6350 w 22225"/>
              <a:gd name="connsiteY0" fmla="*/ 6350 h 115951"/>
              <a:gd name="connsiteX1" fmla="*/ 6350 w 22225"/>
              <a:gd name="connsiteY1" fmla="*/ 109601 h 115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15951">
                <a:moveTo>
                  <a:pt x="6350" y="6350"/>
                </a:moveTo>
                <a:lnTo>
                  <a:pt x="6350" y="109601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54100"/>
            <a:ext cx="7797800" cy="5041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1500" y="6235700"/>
            <a:ext cx="33782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93700"/>
            <a:ext cx="53467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81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如何将两个多项式相乘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14732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14351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98600" y="1714500"/>
            <a:ext cx="1016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(t1)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13000" y="1968500"/>
            <a:ext cx="1663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P2;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(t2)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2578100"/>
            <a:ext cx="6959600" cy="383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t1-&gt;expon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t2-&gt;expon;</a:t>
            </a:r>
          </a:p>
          <a:p>
            <a:pPr>
              <a:lnSpc>
                <a:spcPts val="19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t1-&gt;coef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t2-&gt;coef;</a:t>
            </a:r>
          </a:p>
          <a:p>
            <a:pPr>
              <a:lnSpc>
                <a:spcPts val="19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(Rear-&gt;link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Rear-&gt;link-&gt;expon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e)</a:t>
            </a:r>
          </a:p>
          <a:p>
            <a:pPr>
              <a:lnSpc>
                <a:spcPts val="19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Rear-&gt;link;</a:t>
            </a:r>
          </a:p>
          <a:p>
            <a:pPr>
              <a:lnSpc>
                <a:spcPts val="19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(Rear-&gt;link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Rear-&gt;link-&gt;expon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……..</a:t>
            </a:r>
          </a:p>
          <a:p>
            <a:pPr>
              <a:lnSpc>
                <a:spcPts val="19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……..</a:t>
            </a:r>
          </a:p>
          <a:p>
            <a:pPr>
              <a:lnSpc>
                <a:spcPts val="19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t2-&gt;link;</a:t>
            </a:r>
          </a:p>
          <a:p>
            <a:pPr>
              <a:lnSpc>
                <a:spcPts val="19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t1-&gt;link;</a:t>
            </a:r>
          </a:p>
          <a:p>
            <a:pPr>
              <a:lnSpc>
                <a:spcPts val="19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</a:t>
            </a:r>
          </a:p>
          <a:p>
            <a:pPr>
              <a:lnSpc>
                <a:spcPts val="1900"/>
              </a:lnSpc>
              <a:tabLst>
                <a:tab pos="863600" algn="l"/>
                <a:tab pos="914400" algn="l"/>
                <a:tab pos="1828800" algn="l"/>
                <a:tab pos="1892300" algn="l"/>
                <a:tab pos="2692400" algn="l"/>
                <a:tab pos="2743200" algn="l"/>
                <a:tab pos="36576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46800" y="16891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29300" y="16891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0" y="16891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94500" y="16891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64500" y="16891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0" y="16891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41800" y="1714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07200" y="2057400"/>
            <a:ext cx="1066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(-4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,2)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250" y="1047750"/>
            <a:ext cx="7785100" cy="5676900"/>
          </a:xfrm>
          <a:custGeom>
            <a:avLst/>
            <a:gdLst>
              <a:gd name="connsiteX0" fmla="*/ 7337679 w 7785100"/>
              <a:gd name="connsiteY0" fmla="*/ 5670550 h 5676900"/>
              <a:gd name="connsiteX1" fmla="*/ 7425943 w 7785100"/>
              <a:gd name="connsiteY1" fmla="*/ 5317693 h 5676900"/>
              <a:gd name="connsiteX2" fmla="*/ 7778750 w 7785100"/>
              <a:gd name="connsiteY2" fmla="*/ 5229478 h 5676900"/>
              <a:gd name="connsiteX3" fmla="*/ 7337679 w 7785100"/>
              <a:gd name="connsiteY3" fmla="*/ 5670550 h 5676900"/>
              <a:gd name="connsiteX4" fmla="*/ 6350 w 7785100"/>
              <a:gd name="connsiteY4" fmla="*/ 5670550 h 5676900"/>
              <a:gd name="connsiteX5" fmla="*/ 6350 w 7785100"/>
              <a:gd name="connsiteY5" fmla="*/ 6350 h 5676900"/>
              <a:gd name="connsiteX6" fmla="*/ 7778750 w 7785100"/>
              <a:gd name="connsiteY6" fmla="*/ 6350 h 5676900"/>
              <a:gd name="connsiteX7" fmla="*/ 7778750 w 7785100"/>
              <a:gd name="connsiteY7" fmla="*/ 5229478 h 567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85100" h="5676900">
                <a:moveTo>
                  <a:pt x="7337679" y="5670550"/>
                </a:moveTo>
                <a:lnTo>
                  <a:pt x="7425943" y="5317693"/>
                </a:lnTo>
                <a:lnTo>
                  <a:pt x="7778750" y="5229478"/>
                </a:lnTo>
                <a:lnTo>
                  <a:pt x="7337679" y="5670550"/>
                </a:lnTo>
                <a:lnTo>
                  <a:pt x="6350" y="5670550"/>
                </a:lnTo>
                <a:lnTo>
                  <a:pt x="6350" y="6350"/>
                </a:lnTo>
                <a:lnTo>
                  <a:pt x="7778750" y="6350"/>
                </a:lnTo>
                <a:lnTo>
                  <a:pt x="7778750" y="522947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4853" y="5767387"/>
            <a:ext cx="314743" cy="247650"/>
          </a:xfrm>
          <a:custGeom>
            <a:avLst/>
            <a:gdLst>
              <a:gd name="connsiteX0" fmla="*/ 0 w 314743"/>
              <a:gd name="connsiteY0" fmla="*/ 247650 h 247650"/>
              <a:gd name="connsiteX1" fmla="*/ 314743 w 314743"/>
              <a:gd name="connsiteY1" fmla="*/ 247650 h 247650"/>
              <a:gd name="connsiteX2" fmla="*/ 314743 w 314743"/>
              <a:gd name="connsiteY2" fmla="*/ 0 h 247650"/>
              <a:gd name="connsiteX3" fmla="*/ 0 w 314743"/>
              <a:gd name="connsiteY3" fmla="*/ 0 h 247650"/>
              <a:gd name="connsiteX4" fmla="*/ 0 w 314743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43" h="247650">
                <a:moveTo>
                  <a:pt x="0" y="247650"/>
                </a:moveTo>
                <a:lnTo>
                  <a:pt x="314743" y="247650"/>
                </a:lnTo>
                <a:lnTo>
                  <a:pt x="314743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78503" y="5761037"/>
            <a:ext cx="327443" cy="260350"/>
          </a:xfrm>
          <a:custGeom>
            <a:avLst/>
            <a:gdLst>
              <a:gd name="connsiteX0" fmla="*/ 6350 w 327443"/>
              <a:gd name="connsiteY0" fmla="*/ 254000 h 260350"/>
              <a:gd name="connsiteX1" fmla="*/ 321093 w 327443"/>
              <a:gd name="connsiteY1" fmla="*/ 254000 h 260350"/>
              <a:gd name="connsiteX2" fmla="*/ 321093 w 327443"/>
              <a:gd name="connsiteY2" fmla="*/ 6350 h 260350"/>
              <a:gd name="connsiteX3" fmla="*/ 6350 w 327443"/>
              <a:gd name="connsiteY3" fmla="*/ 6350 h 260350"/>
              <a:gd name="connsiteX4" fmla="*/ 6350 w 327443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43" h="260350">
                <a:moveTo>
                  <a:pt x="6350" y="254000"/>
                </a:moveTo>
                <a:lnTo>
                  <a:pt x="321093" y="254000"/>
                </a:lnTo>
                <a:lnTo>
                  <a:pt x="321093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99559" y="5767387"/>
            <a:ext cx="148475" cy="247650"/>
          </a:xfrm>
          <a:custGeom>
            <a:avLst/>
            <a:gdLst>
              <a:gd name="connsiteX0" fmla="*/ 0 w 148475"/>
              <a:gd name="connsiteY0" fmla="*/ 247650 h 247650"/>
              <a:gd name="connsiteX1" fmla="*/ 148475 w 148475"/>
              <a:gd name="connsiteY1" fmla="*/ 247650 h 247650"/>
              <a:gd name="connsiteX2" fmla="*/ 148475 w 148475"/>
              <a:gd name="connsiteY2" fmla="*/ 0 h 247650"/>
              <a:gd name="connsiteX3" fmla="*/ 0 w 148475"/>
              <a:gd name="connsiteY3" fmla="*/ 0 h 247650"/>
              <a:gd name="connsiteX4" fmla="*/ 0 w 148475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75" h="247650">
                <a:moveTo>
                  <a:pt x="0" y="247650"/>
                </a:moveTo>
                <a:lnTo>
                  <a:pt x="148475" y="247650"/>
                </a:lnTo>
                <a:lnTo>
                  <a:pt x="148475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93209" y="5761037"/>
            <a:ext cx="161175" cy="260350"/>
          </a:xfrm>
          <a:custGeom>
            <a:avLst/>
            <a:gdLst>
              <a:gd name="connsiteX0" fmla="*/ 6350 w 161175"/>
              <a:gd name="connsiteY0" fmla="*/ 254000 h 260350"/>
              <a:gd name="connsiteX1" fmla="*/ 154825 w 161175"/>
              <a:gd name="connsiteY1" fmla="*/ 254000 h 260350"/>
              <a:gd name="connsiteX2" fmla="*/ 154825 w 161175"/>
              <a:gd name="connsiteY2" fmla="*/ 6350 h 260350"/>
              <a:gd name="connsiteX3" fmla="*/ 6350 w 161175"/>
              <a:gd name="connsiteY3" fmla="*/ 6350 h 260350"/>
              <a:gd name="connsiteX4" fmla="*/ 6350 w 161175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175" h="260350">
                <a:moveTo>
                  <a:pt x="6350" y="254000"/>
                </a:moveTo>
                <a:lnTo>
                  <a:pt x="154825" y="254000"/>
                </a:lnTo>
                <a:lnTo>
                  <a:pt x="154825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0146" y="5767387"/>
            <a:ext cx="314731" cy="247650"/>
          </a:xfrm>
          <a:custGeom>
            <a:avLst/>
            <a:gdLst>
              <a:gd name="connsiteX0" fmla="*/ 0 w 314731"/>
              <a:gd name="connsiteY0" fmla="*/ 247650 h 247650"/>
              <a:gd name="connsiteX1" fmla="*/ 314731 w 314731"/>
              <a:gd name="connsiteY1" fmla="*/ 247650 h 247650"/>
              <a:gd name="connsiteX2" fmla="*/ 314731 w 314731"/>
              <a:gd name="connsiteY2" fmla="*/ 0 h 247650"/>
              <a:gd name="connsiteX3" fmla="*/ 0 w 314731"/>
              <a:gd name="connsiteY3" fmla="*/ 0 h 247650"/>
              <a:gd name="connsiteX4" fmla="*/ 0 w 314731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31" h="247650">
                <a:moveTo>
                  <a:pt x="0" y="247650"/>
                </a:moveTo>
                <a:lnTo>
                  <a:pt x="314731" y="247650"/>
                </a:lnTo>
                <a:lnTo>
                  <a:pt x="314731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3796" y="5761037"/>
            <a:ext cx="327431" cy="260350"/>
          </a:xfrm>
          <a:custGeom>
            <a:avLst/>
            <a:gdLst>
              <a:gd name="connsiteX0" fmla="*/ 6350 w 327431"/>
              <a:gd name="connsiteY0" fmla="*/ 254000 h 260350"/>
              <a:gd name="connsiteX1" fmla="*/ 321081 w 327431"/>
              <a:gd name="connsiteY1" fmla="*/ 254000 h 260350"/>
              <a:gd name="connsiteX2" fmla="*/ 321081 w 327431"/>
              <a:gd name="connsiteY2" fmla="*/ 6350 h 260350"/>
              <a:gd name="connsiteX3" fmla="*/ 6350 w 327431"/>
              <a:gd name="connsiteY3" fmla="*/ 6350 h 260350"/>
              <a:gd name="connsiteX4" fmla="*/ 6350 w 327431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31" h="260350">
                <a:moveTo>
                  <a:pt x="6350" y="254000"/>
                </a:moveTo>
                <a:lnTo>
                  <a:pt x="321081" y="254000"/>
                </a:lnTo>
                <a:lnTo>
                  <a:pt x="321081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30367" y="5767387"/>
            <a:ext cx="314743" cy="247650"/>
          </a:xfrm>
          <a:custGeom>
            <a:avLst/>
            <a:gdLst>
              <a:gd name="connsiteX0" fmla="*/ 0 w 314743"/>
              <a:gd name="connsiteY0" fmla="*/ 247650 h 247650"/>
              <a:gd name="connsiteX1" fmla="*/ 314743 w 314743"/>
              <a:gd name="connsiteY1" fmla="*/ 247650 h 247650"/>
              <a:gd name="connsiteX2" fmla="*/ 314743 w 314743"/>
              <a:gd name="connsiteY2" fmla="*/ 0 h 247650"/>
              <a:gd name="connsiteX3" fmla="*/ 0 w 314743"/>
              <a:gd name="connsiteY3" fmla="*/ 0 h 247650"/>
              <a:gd name="connsiteX4" fmla="*/ 0 w 314743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43" h="247650">
                <a:moveTo>
                  <a:pt x="0" y="247650"/>
                </a:moveTo>
                <a:lnTo>
                  <a:pt x="314743" y="247650"/>
                </a:lnTo>
                <a:lnTo>
                  <a:pt x="314743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24017" y="5761037"/>
            <a:ext cx="327443" cy="260350"/>
          </a:xfrm>
          <a:custGeom>
            <a:avLst/>
            <a:gdLst>
              <a:gd name="connsiteX0" fmla="*/ 6350 w 327443"/>
              <a:gd name="connsiteY0" fmla="*/ 254000 h 260350"/>
              <a:gd name="connsiteX1" fmla="*/ 321093 w 327443"/>
              <a:gd name="connsiteY1" fmla="*/ 254000 h 260350"/>
              <a:gd name="connsiteX2" fmla="*/ 321093 w 327443"/>
              <a:gd name="connsiteY2" fmla="*/ 6350 h 260350"/>
              <a:gd name="connsiteX3" fmla="*/ 6350 w 327443"/>
              <a:gd name="connsiteY3" fmla="*/ 6350 h 260350"/>
              <a:gd name="connsiteX4" fmla="*/ 6350 w 327443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43" h="260350">
                <a:moveTo>
                  <a:pt x="6350" y="254000"/>
                </a:moveTo>
                <a:lnTo>
                  <a:pt x="321093" y="254000"/>
                </a:lnTo>
                <a:lnTo>
                  <a:pt x="321093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45201" y="5767387"/>
            <a:ext cx="148475" cy="247650"/>
          </a:xfrm>
          <a:custGeom>
            <a:avLst/>
            <a:gdLst>
              <a:gd name="connsiteX0" fmla="*/ 0 w 148475"/>
              <a:gd name="connsiteY0" fmla="*/ 247650 h 247650"/>
              <a:gd name="connsiteX1" fmla="*/ 148475 w 148475"/>
              <a:gd name="connsiteY1" fmla="*/ 247650 h 247650"/>
              <a:gd name="connsiteX2" fmla="*/ 148475 w 148475"/>
              <a:gd name="connsiteY2" fmla="*/ 0 h 247650"/>
              <a:gd name="connsiteX3" fmla="*/ 0 w 148475"/>
              <a:gd name="connsiteY3" fmla="*/ 0 h 247650"/>
              <a:gd name="connsiteX4" fmla="*/ 0 w 148475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75" h="247650">
                <a:moveTo>
                  <a:pt x="0" y="247650"/>
                </a:moveTo>
                <a:lnTo>
                  <a:pt x="148475" y="247650"/>
                </a:lnTo>
                <a:lnTo>
                  <a:pt x="148475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38851" y="5761037"/>
            <a:ext cx="161175" cy="260350"/>
          </a:xfrm>
          <a:custGeom>
            <a:avLst/>
            <a:gdLst>
              <a:gd name="connsiteX0" fmla="*/ 6350 w 161175"/>
              <a:gd name="connsiteY0" fmla="*/ 254000 h 260350"/>
              <a:gd name="connsiteX1" fmla="*/ 154825 w 161175"/>
              <a:gd name="connsiteY1" fmla="*/ 254000 h 260350"/>
              <a:gd name="connsiteX2" fmla="*/ 154825 w 161175"/>
              <a:gd name="connsiteY2" fmla="*/ 6350 h 260350"/>
              <a:gd name="connsiteX3" fmla="*/ 6350 w 161175"/>
              <a:gd name="connsiteY3" fmla="*/ 6350 h 260350"/>
              <a:gd name="connsiteX4" fmla="*/ 6350 w 161175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175" h="260350">
                <a:moveTo>
                  <a:pt x="6350" y="254000"/>
                </a:moveTo>
                <a:lnTo>
                  <a:pt x="154825" y="254000"/>
                </a:lnTo>
                <a:lnTo>
                  <a:pt x="154825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15661" y="5767387"/>
            <a:ext cx="314731" cy="247650"/>
          </a:xfrm>
          <a:custGeom>
            <a:avLst/>
            <a:gdLst>
              <a:gd name="connsiteX0" fmla="*/ 0 w 314731"/>
              <a:gd name="connsiteY0" fmla="*/ 247650 h 247650"/>
              <a:gd name="connsiteX1" fmla="*/ 314731 w 314731"/>
              <a:gd name="connsiteY1" fmla="*/ 247650 h 247650"/>
              <a:gd name="connsiteX2" fmla="*/ 314731 w 314731"/>
              <a:gd name="connsiteY2" fmla="*/ 0 h 247650"/>
              <a:gd name="connsiteX3" fmla="*/ 0 w 314731"/>
              <a:gd name="connsiteY3" fmla="*/ 0 h 247650"/>
              <a:gd name="connsiteX4" fmla="*/ 0 w 314731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31" h="247650">
                <a:moveTo>
                  <a:pt x="0" y="247650"/>
                </a:moveTo>
                <a:lnTo>
                  <a:pt x="314731" y="247650"/>
                </a:lnTo>
                <a:lnTo>
                  <a:pt x="314731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09311" y="5761037"/>
            <a:ext cx="327431" cy="260350"/>
          </a:xfrm>
          <a:custGeom>
            <a:avLst/>
            <a:gdLst>
              <a:gd name="connsiteX0" fmla="*/ 6350 w 327431"/>
              <a:gd name="connsiteY0" fmla="*/ 254000 h 260350"/>
              <a:gd name="connsiteX1" fmla="*/ 321081 w 327431"/>
              <a:gd name="connsiteY1" fmla="*/ 254000 h 260350"/>
              <a:gd name="connsiteX2" fmla="*/ 321081 w 327431"/>
              <a:gd name="connsiteY2" fmla="*/ 6350 h 260350"/>
              <a:gd name="connsiteX3" fmla="*/ 6350 w 327431"/>
              <a:gd name="connsiteY3" fmla="*/ 6350 h 260350"/>
              <a:gd name="connsiteX4" fmla="*/ 6350 w 327431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31" h="260350">
                <a:moveTo>
                  <a:pt x="6350" y="254000"/>
                </a:moveTo>
                <a:lnTo>
                  <a:pt x="321081" y="254000"/>
                </a:lnTo>
                <a:lnTo>
                  <a:pt x="321081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92392" y="5767387"/>
            <a:ext cx="314743" cy="247650"/>
          </a:xfrm>
          <a:custGeom>
            <a:avLst/>
            <a:gdLst>
              <a:gd name="connsiteX0" fmla="*/ 0 w 314743"/>
              <a:gd name="connsiteY0" fmla="*/ 247650 h 247650"/>
              <a:gd name="connsiteX1" fmla="*/ 314743 w 314743"/>
              <a:gd name="connsiteY1" fmla="*/ 247650 h 247650"/>
              <a:gd name="connsiteX2" fmla="*/ 314743 w 314743"/>
              <a:gd name="connsiteY2" fmla="*/ 0 h 247650"/>
              <a:gd name="connsiteX3" fmla="*/ 0 w 314743"/>
              <a:gd name="connsiteY3" fmla="*/ 0 h 247650"/>
              <a:gd name="connsiteX4" fmla="*/ 0 w 314743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43" h="247650">
                <a:moveTo>
                  <a:pt x="0" y="247650"/>
                </a:moveTo>
                <a:lnTo>
                  <a:pt x="314743" y="247650"/>
                </a:lnTo>
                <a:lnTo>
                  <a:pt x="314743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86042" y="5761037"/>
            <a:ext cx="327443" cy="260350"/>
          </a:xfrm>
          <a:custGeom>
            <a:avLst/>
            <a:gdLst>
              <a:gd name="connsiteX0" fmla="*/ 6350 w 327443"/>
              <a:gd name="connsiteY0" fmla="*/ 254000 h 260350"/>
              <a:gd name="connsiteX1" fmla="*/ 321093 w 327443"/>
              <a:gd name="connsiteY1" fmla="*/ 254000 h 260350"/>
              <a:gd name="connsiteX2" fmla="*/ 321093 w 327443"/>
              <a:gd name="connsiteY2" fmla="*/ 6350 h 260350"/>
              <a:gd name="connsiteX3" fmla="*/ 6350 w 327443"/>
              <a:gd name="connsiteY3" fmla="*/ 6350 h 260350"/>
              <a:gd name="connsiteX4" fmla="*/ 6350 w 327443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43" h="260350">
                <a:moveTo>
                  <a:pt x="6350" y="254000"/>
                </a:moveTo>
                <a:lnTo>
                  <a:pt x="321093" y="254000"/>
                </a:lnTo>
                <a:lnTo>
                  <a:pt x="321093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07098" y="5767387"/>
            <a:ext cx="148475" cy="247650"/>
          </a:xfrm>
          <a:custGeom>
            <a:avLst/>
            <a:gdLst>
              <a:gd name="connsiteX0" fmla="*/ 0 w 148475"/>
              <a:gd name="connsiteY0" fmla="*/ 247650 h 247650"/>
              <a:gd name="connsiteX1" fmla="*/ 148475 w 148475"/>
              <a:gd name="connsiteY1" fmla="*/ 247650 h 247650"/>
              <a:gd name="connsiteX2" fmla="*/ 148475 w 148475"/>
              <a:gd name="connsiteY2" fmla="*/ 0 h 247650"/>
              <a:gd name="connsiteX3" fmla="*/ 0 w 148475"/>
              <a:gd name="connsiteY3" fmla="*/ 0 h 247650"/>
              <a:gd name="connsiteX4" fmla="*/ 0 w 148475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75" h="247650">
                <a:moveTo>
                  <a:pt x="0" y="247650"/>
                </a:moveTo>
                <a:lnTo>
                  <a:pt x="148475" y="247650"/>
                </a:lnTo>
                <a:lnTo>
                  <a:pt x="148475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00748" y="5761037"/>
            <a:ext cx="161175" cy="260350"/>
          </a:xfrm>
          <a:custGeom>
            <a:avLst/>
            <a:gdLst>
              <a:gd name="connsiteX0" fmla="*/ 6350 w 161175"/>
              <a:gd name="connsiteY0" fmla="*/ 254000 h 260350"/>
              <a:gd name="connsiteX1" fmla="*/ 154825 w 161175"/>
              <a:gd name="connsiteY1" fmla="*/ 254000 h 260350"/>
              <a:gd name="connsiteX2" fmla="*/ 154825 w 161175"/>
              <a:gd name="connsiteY2" fmla="*/ 6350 h 260350"/>
              <a:gd name="connsiteX3" fmla="*/ 6350 w 161175"/>
              <a:gd name="connsiteY3" fmla="*/ 6350 h 260350"/>
              <a:gd name="connsiteX4" fmla="*/ 6350 w 161175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175" h="260350">
                <a:moveTo>
                  <a:pt x="6350" y="254000"/>
                </a:moveTo>
                <a:lnTo>
                  <a:pt x="154825" y="254000"/>
                </a:lnTo>
                <a:lnTo>
                  <a:pt x="154825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7559" y="5767387"/>
            <a:ext cx="314731" cy="247650"/>
          </a:xfrm>
          <a:custGeom>
            <a:avLst/>
            <a:gdLst>
              <a:gd name="connsiteX0" fmla="*/ 0 w 314731"/>
              <a:gd name="connsiteY0" fmla="*/ 247650 h 247650"/>
              <a:gd name="connsiteX1" fmla="*/ 314731 w 314731"/>
              <a:gd name="connsiteY1" fmla="*/ 247650 h 247650"/>
              <a:gd name="connsiteX2" fmla="*/ 314731 w 314731"/>
              <a:gd name="connsiteY2" fmla="*/ 0 h 247650"/>
              <a:gd name="connsiteX3" fmla="*/ 0 w 314731"/>
              <a:gd name="connsiteY3" fmla="*/ 0 h 247650"/>
              <a:gd name="connsiteX4" fmla="*/ 0 w 314731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31" h="247650">
                <a:moveTo>
                  <a:pt x="0" y="247650"/>
                </a:moveTo>
                <a:lnTo>
                  <a:pt x="314731" y="247650"/>
                </a:lnTo>
                <a:lnTo>
                  <a:pt x="314731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1209" y="5761037"/>
            <a:ext cx="327431" cy="260350"/>
          </a:xfrm>
          <a:custGeom>
            <a:avLst/>
            <a:gdLst>
              <a:gd name="connsiteX0" fmla="*/ 6350 w 327431"/>
              <a:gd name="connsiteY0" fmla="*/ 254000 h 260350"/>
              <a:gd name="connsiteX1" fmla="*/ 321081 w 327431"/>
              <a:gd name="connsiteY1" fmla="*/ 254000 h 260350"/>
              <a:gd name="connsiteX2" fmla="*/ 321081 w 327431"/>
              <a:gd name="connsiteY2" fmla="*/ 6350 h 260350"/>
              <a:gd name="connsiteX3" fmla="*/ 6350 w 327431"/>
              <a:gd name="connsiteY3" fmla="*/ 6350 h 260350"/>
              <a:gd name="connsiteX4" fmla="*/ 6350 w 327431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31" h="260350">
                <a:moveTo>
                  <a:pt x="6350" y="254000"/>
                </a:moveTo>
                <a:lnTo>
                  <a:pt x="321081" y="254000"/>
                </a:lnTo>
                <a:lnTo>
                  <a:pt x="321081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46035" y="5767387"/>
            <a:ext cx="314744" cy="247650"/>
          </a:xfrm>
          <a:custGeom>
            <a:avLst/>
            <a:gdLst>
              <a:gd name="connsiteX0" fmla="*/ 0 w 314744"/>
              <a:gd name="connsiteY0" fmla="*/ 247650 h 247650"/>
              <a:gd name="connsiteX1" fmla="*/ 314744 w 314744"/>
              <a:gd name="connsiteY1" fmla="*/ 247650 h 247650"/>
              <a:gd name="connsiteX2" fmla="*/ 314744 w 314744"/>
              <a:gd name="connsiteY2" fmla="*/ 0 h 247650"/>
              <a:gd name="connsiteX3" fmla="*/ 0 w 314744"/>
              <a:gd name="connsiteY3" fmla="*/ 0 h 247650"/>
              <a:gd name="connsiteX4" fmla="*/ 0 w 314744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44" h="247650">
                <a:moveTo>
                  <a:pt x="0" y="247650"/>
                </a:moveTo>
                <a:lnTo>
                  <a:pt x="314744" y="247650"/>
                </a:lnTo>
                <a:lnTo>
                  <a:pt x="314744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39685" y="5761037"/>
            <a:ext cx="327444" cy="260350"/>
          </a:xfrm>
          <a:custGeom>
            <a:avLst/>
            <a:gdLst>
              <a:gd name="connsiteX0" fmla="*/ 6350 w 327444"/>
              <a:gd name="connsiteY0" fmla="*/ 254000 h 260350"/>
              <a:gd name="connsiteX1" fmla="*/ 321094 w 327444"/>
              <a:gd name="connsiteY1" fmla="*/ 254000 h 260350"/>
              <a:gd name="connsiteX2" fmla="*/ 321094 w 327444"/>
              <a:gd name="connsiteY2" fmla="*/ 6350 h 260350"/>
              <a:gd name="connsiteX3" fmla="*/ 6350 w 327444"/>
              <a:gd name="connsiteY3" fmla="*/ 6350 h 260350"/>
              <a:gd name="connsiteX4" fmla="*/ 6350 w 327444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44" h="260350">
                <a:moveTo>
                  <a:pt x="6350" y="254000"/>
                </a:moveTo>
                <a:lnTo>
                  <a:pt x="321094" y="254000"/>
                </a:lnTo>
                <a:lnTo>
                  <a:pt x="321094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60868" y="5767387"/>
            <a:ext cx="148476" cy="247650"/>
          </a:xfrm>
          <a:custGeom>
            <a:avLst/>
            <a:gdLst>
              <a:gd name="connsiteX0" fmla="*/ 0 w 148476"/>
              <a:gd name="connsiteY0" fmla="*/ 247650 h 247650"/>
              <a:gd name="connsiteX1" fmla="*/ 148476 w 148476"/>
              <a:gd name="connsiteY1" fmla="*/ 247650 h 247650"/>
              <a:gd name="connsiteX2" fmla="*/ 148476 w 148476"/>
              <a:gd name="connsiteY2" fmla="*/ 0 h 247650"/>
              <a:gd name="connsiteX3" fmla="*/ 0 w 148476"/>
              <a:gd name="connsiteY3" fmla="*/ 0 h 247650"/>
              <a:gd name="connsiteX4" fmla="*/ 0 w 148476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76" h="247650">
                <a:moveTo>
                  <a:pt x="0" y="247650"/>
                </a:moveTo>
                <a:lnTo>
                  <a:pt x="148476" y="247650"/>
                </a:lnTo>
                <a:lnTo>
                  <a:pt x="148476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54518" y="5761037"/>
            <a:ext cx="161176" cy="260350"/>
          </a:xfrm>
          <a:custGeom>
            <a:avLst/>
            <a:gdLst>
              <a:gd name="connsiteX0" fmla="*/ 6350 w 161176"/>
              <a:gd name="connsiteY0" fmla="*/ 254000 h 260350"/>
              <a:gd name="connsiteX1" fmla="*/ 154826 w 161176"/>
              <a:gd name="connsiteY1" fmla="*/ 254000 h 260350"/>
              <a:gd name="connsiteX2" fmla="*/ 154826 w 161176"/>
              <a:gd name="connsiteY2" fmla="*/ 6350 h 260350"/>
              <a:gd name="connsiteX3" fmla="*/ 6350 w 161176"/>
              <a:gd name="connsiteY3" fmla="*/ 6350 h 260350"/>
              <a:gd name="connsiteX4" fmla="*/ 6350 w 161176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176" h="260350">
                <a:moveTo>
                  <a:pt x="6350" y="254000"/>
                </a:moveTo>
                <a:lnTo>
                  <a:pt x="154826" y="254000"/>
                </a:lnTo>
                <a:lnTo>
                  <a:pt x="154826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31330" y="5767387"/>
            <a:ext cx="314731" cy="247650"/>
          </a:xfrm>
          <a:custGeom>
            <a:avLst/>
            <a:gdLst>
              <a:gd name="connsiteX0" fmla="*/ 0 w 314731"/>
              <a:gd name="connsiteY0" fmla="*/ 247650 h 247650"/>
              <a:gd name="connsiteX1" fmla="*/ 314731 w 314731"/>
              <a:gd name="connsiteY1" fmla="*/ 247650 h 247650"/>
              <a:gd name="connsiteX2" fmla="*/ 314731 w 314731"/>
              <a:gd name="connsiteY2" fmla="*/ 0 h 247650"/>
              <a:gd name="connsiteX3" fmla="*/ 0 w 314731"/>
              <a:gd name="connsiteY3" fmla="*/ 0 h 247650"/>
              <a:gd name="connsiteX4" fmla="*/ 0 w 314731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31" h="247650">
                <a:moveTo>
                  <a:pt x="0" y="247650"/>
                </a:moveTo>
                <a:lnTo>
                  <a:pt x="314731" y="247650"/>
                </a:lnTo>
                <a:lnTo>
                  <a:pt x="314731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24980" y="5761037"/>
            <a:ext cx="327431" cy="260350"/>
          </a:xfrm>
          <a:custGeom>
            <a:avLst/>
            <a:gdLst>
              <a:gd name="connsiteX0" fmla="*/ 6350 w 327431"/>
              <a:gd name="connsiteY0" fmla="*/ 254000 h 260350"/>
              <a:gd name="connsiteX1" fmla="*/ 321081 w 327431"/>
              <a:gd name="connsiteY1" fmla="*/ 254000 h 260350"/>
              <a:gd name="connsiteX2" fmla="*/ 321081 w 327431"/>
              <a:gd name="connsiteY2" fmla="*/ 6350 h 260350"/>
              <a:gd name="connsiteX3" fmla="*/ 6350 w 327431"/>
              <a:gd name="connsiteY3" fmla="*/ 6350 h 260350"/>
              <a:gd name="connsiteX4" fmla="*/ 6350 w 327431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31" h="260350">
                <a:moveTo>
                  <a:pt x="6350" y="254000"/>
                </a:moveTo>
                <a:lnTo>
                  <a:pt x="321081" y="254000"/>
                </a:lnTo>
                <a:lnTo>
                  <a:pt x="321081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27925" y="5884862"/>
            <a:ext cx="212725" cy="22225"/>
          </a:xfrm>
          <a:custGeom>
            <a:avLst/>
            <a:gdLst>
              <a:gd name="connsiteX0" fmla="*/ 6350 w 212725"/>
              <a:gd name="connsiteY0" fmla="*/ 6350 h 22225"/>
              <a:gd name="connsiteX1" fmla="*/ 206375 w 21272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2725" h="22225">
                <a:moveTo>
                  <a:pt x="6350" y="6350"/>
                </a:moveTo>
                <a:lnTo>
                  <a:pt x="206375" y="63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27950" y="5843587"/>
            <a:ext cx="22225" cy="115887"/>
          </a:xfrm>
          <a:custGeom>
            <a:avLst/>
            <a:gdLst>
              <a:gd name="connsiteX0" fmla="*/ 6350 w 22225"/>
              <a:gd name="connsiteY0" fmla="*/ 6350 h 115887"/>
              <a:gd name="connsiteX1" fmla="*/ 6350 w 22225"/>
              <a:gd name="connsiteY1" fmla="*/ 109537 h 115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15887">
                <a:moveTo>
                  <a:pt x="6350" y="6350"/>
                </a:moveTo>
                <a:lnTo>
                  <a:pt x="6350" y="109537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8750" y="5843587"/>
            <a:ext cx="22225" cy="115887"/>
          </a:xfrm>
          <a:custGeom>
            <a:avLst/>
            <a:gdLst>
              <a:gd name="connsiteX0" fmla="*/ 6350 w 22225"/>
              <a:gd name="connsiteY0" fmla="*/ 6350 h 115887"/>
              <a:gd name="connsiteX1" fmla="*/ 6350 w 22225"/>
              <a:gd name="connsiteY1" fmla="*/ 109537 h 115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15887">
                <a:moveTo>
                  <a:pt x="6350" y="6350"/>
                </a:moveTo>
                <a:lnTo>
                  <a:pt x="6350" y="109537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5700" y="5854700"/>
            <a:ext cx="292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0900" y="5854700"/>
            <a:ext cx="2794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0700" y="5854700"/>
            <a:ext cx="292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11500" y="6007100"/>
            <a:ext cx="3378200" cy="723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65900" y="5854700"/>
            <a:ext cx="292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24800" y="6273800"/>
            <a:ext cx="457200" cy="457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6900" y="1041400"/>
            <a:ext cx="7797800" cy="5689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93700"/>
            <a:ext cx="54610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1778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如何将两个多项式相乘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4605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4224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30500" y="1841500"/>
            <a:ext cx="5372100" cy="408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(Rear-&gt;link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Rear-&gt;link-&gt;expon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Rear-&gt;link;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(Rear-&gt;link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Rear-&gt;link-&gt;expon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(Rear-&gt;link-&gt;coef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c)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Rear-&gt;link-&gt;coef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c;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Rear-&gt;link;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Rear-&gt;link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t-&gt;link;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free(t);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(Polynomial)malloc(sizeof(struct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PolyNode));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t-&gt;coef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t-&gt;expon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e;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t-&gt;link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Rear-&gt;link;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Rear-&gt;link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Rear-&gt;link;</a:t>
            </a:r>
          </a:p>
          <a:p>
            <a:pPr>
              <a:lnSpc>
                <a:spcPts val="1900"/>
              </a:lnSpc>
              <a:tabLst>
                <a:tab pos="50800" algn="l"/>
                <a:tab pos="114300" algn="l"/>
                <a:tab pos="736600" algn="l"/>
                <a:tab pos="16510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58166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60960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0" y="58674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16500" y="58674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99200" y="58674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51700" y="58674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0" y="58928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02400" y="5880100"/>
            <a:ext cx="5334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(-4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,2)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5892800"/>
            <a:ext cx="4445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17500" algn="l"/>
              </a:tabLst>
            </a:pPr>
            <a:r>
              <a:rPr lang="en-US" altLang="zh-CN" sz="1596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800" y="1752600"/>
            <a:ext cx="3886200" cy="1200150"/>
          </a:xfrm>
          <a:custGeom>
            <a:avLst/>
            <a:gdLst>
              <a:gd name="connsiteX0" fmla="*/ 0 w 3886200"/>
              <a:gd name="connsiteY0" fmla="*/ 1200150 h 1200150"/>
              <a:gd name="connsiteX1" fmla="*/ 3886200 w 3886200"/>
              <a:gd name="connsiteY1" fmla="*/ 1200150 h 1200150"/>
              <a:gd name="connsiteX2" fmla="*/ 3886200 w 3886200"/>
              <a:gd name="connsiteY2" fmla="*/ 0 h 1200150"/>
              <a:gd name="connsiteX3" fmla="*/ 0 w 3886200"/>
              <a:gd name="connsiteY3" fmla="*/ 0 h 1200150"/>
              <a:gd name="connsiteX4" fmla="*/ 0 w 38862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86200" h="1200150">
                <a:moveTo>
                  <a:pt x="0" y="1200150"/>
                </a:moveTo>
                <a:lnTo>
                  <a:pt x="3886200" y="1200150"/>
                </a:lnTo>
                <a:lnTo>
                  <a:pt x="38862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800" y="3344926"/>
            <a:ext cx="3657600" cy="831850"/>
          </a:xfrm>
          <a:custGeom>
            <a:avLst/>
            <a:gdLst>
              <a:gd name="connsiteX0" fmla="*/ 0 w 3657600"/>
              <a:gd name="connsiteY0" fmla="*/ 831850 h 831850"/>
              <a:gd name="connsiteX1" fmla="*/ 3657600 w 3657600"/>
              <a:gd name="connsiteY1" fmla="*/ 831850 h 831850"/>
              <a:gd name="connsiteX2" fmla="*/ 3657600 w 3657600"/>
              <a:gd name="connsiteY2" fmla="*/ 0 h 831850"/>
              <a:gd name="connsiteX3" fmla="*/ 0 w 3657600"/>
              <a:gd name="connsiteY3" fmla="*/ 0 h 831850"/>
              <a:gd name="connsiteX4" fmla="*/ 0 w 3657600"/>
              <a:gd name="connsiteY4" fmla="*/ 831850 h 831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7600" h="831850">
                <a:moveTo>
                  <a:pt x="0" y="831850"/>
                </a:moveTo>
                <a:lnTo>
                  <a:pt x="3657600" y="831850"/>
                </a:lnTo>
                <a:lnTo>
                  <a:pt x="3657600" y="0"/>
                </a:lnTo>
                <a:lnTo>
                  <a:pt x="0" y="0"/>
                </a:lnTo>
                <a:lnTo>
                  <a:pt x="0" y="83185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9900" y="482600"/>
            <a:ext cx="213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2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题意理解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31900"/>
            <a:ext cx="5816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设计函数分别求两个一元多项式的乘积与和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1841500"/>
            <a:ext cx="2235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已知两个多项式</a:t>
            </a: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247900"/>
            <a:ext cx="2895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3x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5x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5x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7x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429000"/>
            <a:ext cx="1320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3822700"/>
            <a:ext cx="3048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5x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4x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5x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250" y="908050"/>
            <a:ext cx="7785100" cy="5727700"/>
          </a:xfrm>
          <a:custGeom>
            <a:avLst/>
            <a:gdLst>
              <a:gd name="connsiteX0" fmla="*/ 7333742 w 7785100"/>
              <a:gd name="connsiteY0" fmla="*/ 5721350 h 5727700"/>
              <a:gd name="connsiteX1" fmla="*/ 7422768 w 7785100"/>
              <a:gd name="connsiteY1" fmla="*/ 5365331 h 5727700"/>
              <a:gd name="connsiteX2" fmla="*/ 7778750 w 7785100"/>
              <a:gd name="connsiteY2" fmla="*/ 5276316 h 5727700"/>
              <a:gd name="connsiteX3" fmla="*/ 7333742 w 7785100"/>
              <a:gd name="connsiteY3" fmla="*/ 5721350 h 5727700"/>
              <a:gd name="connsiteX4" fmla="*/ 6350 w 7785100"/>
              <a:gd name="connsiteY4" fmla="*/ 5721350 h 5727700"/>
              <a:gd name="connsiteX5" fmla="*/ 6350 w 7785100"/>
              <a:gd name="connsiteY5" fmla="*/ 6350 h 5727700"/>
              <a:gd name="connsiteX6" fmla="*/ 7778750 w 7785100"/>
              <a:gd name="connsiteY6" fmla="*/ 6350 h 5727700"/>
              <a:gd name="connsiteX7" fmla="*/ 7778750 w 7785100"/>
              <a:gd name="connsiteY7" fmla="*/ 5276316 h 5727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85100" h="5727700">
                <a:moveTo>
                  <a:pt x="7333742" y="5721350"/>
                </a:moveTo>
                <a:lnTo>
                  <a:pt x="7422768" y="5365331"/>
                </a:lnTo>
                <a:lnTo>
                  <a:pt x="7778750" y="5276316"/>
                </a:lnTo>
                <a:lnTo>
                  <a:pt x="7333742" y="5721350"/>
                </a:lnTo>
                <a:lnTo>
                  <a:pt x="6350" y="5721350"/>
                </a:lnTo>
                <a:lnTo>
                  <a:pt x="6350" y="6350"/>
                </a:lnTo>
                <a:lnTo>
                  <a:pt x="7778750" y="6350"/>
                </a:lnTo>
                <a:lnTo>
                  <a:pt x="7778750" y="527631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5028" y="5918200"/>
            <a:ext cx="314743" cy="249237"/>
          </a:xfrm>
          <a:custGeom>
            <a:avLst/>
            <a:gdLst>
              <a:gd name="connsiteX0" fmla="*/ 0 w 314743"/>
              <a:gd name="connsiteY0" fmla="*/ 249237 h 249237"/>
              <a:gd name="connsiteX1" fmla="*/ 314743 w 314743"/>
              <a:gd name="connsiteY1" fmla="*/ 249237 h 249237"/>
              <a:gd name="connsiteX2" fmla="*/ 314743 w 314743"/>
              <a:gd name="connsiteY2" fmla="*/ 0 h 249237"/>
              <a:gd name="connsiteX3" fmla="*/ 0 w 314743"/>
              <a:gd name="connsiteY3" fmla="*/ 0 h 249237"/>
              <a:gd name="connsiteX4" fmla="*/ 0 w 314743"/>
              <a:gd name="connsiteY4" fmla="*/ 249237 h 2492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43" h="249237">
                <a:moveTo>
                  <a:pt x="0" y="249237"/>
                </a:moveTo>
                <a:lnTo>
                  <a:pt x="314743" y="249237"/>
                </a:lnTo>
                <a:lnTo>
                  <a:pt x="314743" y="0"/>
                </a:lnTo>
                <a:lnTo>
                  <a:pt x="0" y="0"/>
                </a:lnTo>
                <a:lnTo>
                  <a:pt x="0" y="2492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08678" y="5911850"/>
            <a:ext cx="327443" cy="261937"/>
          </a:xfrm>
          <a:custGeom>
            <a:avLst/>
            <a:gdLst>
              <a:gd name="connsiteX0" fmla="*/ 6350 w 327443"/>
              <a:gd name="connsiteY0" fmla="*/ 255587 h 261937"/>
              <a:gd name="connsiteX1" fmla="*/ 321093 w 327443"/>
              <a:gd name="connsiteY1" fmla="*/ 255587 h 261937"/>
              <a:gd name="connsiteX2" fmla="*/ 321093 w 327443"/>
              <a:gd name="connsiteY2" fmla="*/ 6350 h 261937"/>
              <a:gd name="connsiteX3" fmla="*/ 6350 w 327443"/>
              <a:gd name="connsiteY3" fmla="*/ 6350 h 261937"/>
              <a:gd name="connsiteX4" fmla="*/ 6350 w 327443"/>
              <a:gd name="connsiteY4" fmla="*/ 255587 h 261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43" h="261937">
                <a:moveTo>
                  <a:pt x="6350" y="255587"/>
                </a:moveTo>
                <a:lnTo>
                  <a:pt x="321093" y="255587"/>
                </a:lnTo>
                <a:lnTo>
                  <a:pt x="321093" y="6350"/>
                </a:lnTo>
                <a:lnTo>
                  <a:pt x="6350" y="6350"/>
                </a:lnTo>
                <a:lnTo>
                  <a:pt x="6350" y="2555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29734" y="5918200"/>
            <a:ext cx="148475" cy="249237"/>
          </a:xfrm>
          <a:custGeom>
            <a:avLst/>
            <a:gdLst>
              <a:gd name="connsiteX0" fmla="*/ 0 w 148475"/>
              <a:gd name="connsiteY0" fmla="*/ 249237 h 249237"/>
              <a:gd name="connsiteX1" fmla="*/ 148475 w 148475"/>
              <a:gd name="connsiteY1" fmla="*/ 249237 h 249237"/>
              <a:gd name="connsiteX2" fmla="*/ 148475 w 148475"/>
              <a:gd name="connsiteY2" fmla="*/ 0 h 249237"/>
              <a:gd name="connsiteX3" fmla="*/ 0 w 148475"/>
              <a:gd name="connsiteY3" fmla="*/ 0 h 249237"/>
              <a:gd name="connsiteX4" fmla="*/ 0 w 148475"/>
              <a:gd name="connsiteY4" fmla="*/ 249237 h 2492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75" h="249237">
                <a:moveTo>
                  <a:pt x="0" y="249237"/>
                </a:moveTo>
                <a:lnTo>
                  <a:pt x="148475" y="249237"/>
                </a:lnTo>
                <a:lnTo>
                  <a:pt x="148475" y="0"/>
                </a:lnTo>
                <a:lnTo>
                  <a:pt x="0" y="0"/>
                </a:lnTo>
                <a:lnTo>
                  <a:pt x="0" y="2492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23384" y="5911850"/>
            <a:ext cx="161175" cy="261937"/>
          </a:xfrm>
          <a:custGeom>
            <a:avLst/>
            <a:gdLst>
              <a:gd name="connsiteX0" fmla="*/ 6350 w 161175"/>
              <a:gd name="connsiteY0" fmla="*/ 255587 h 261937"/>
              <a:gd name="connsiteX1" fmla="*/ 154825 w 161175"/>
              <a:gd name="connsiteY1" fmla="*/ 255587 h 261937"/>
              <a:gd name="connsiteX2" fmla="*/ 154825 w 161175"/>
              <a:gd name="connsiteY2" fmla="*/ 6350 h 261937"/>
              <a:gd name="connsiteX3" fmla="*/ 6350 w 161175"/>
              <a:gd name="connsiteY3" fmla="*/ 6350 h 261937"/>
              <a:gd name="connsiteX4" fmla="*/ 6350 w 161175"/>
              <a:gd name="connsiteY4" fmla="*/ 255587 h 261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175" h="261937">
                <a:moveTo>
                  <a:pt x="6350" y="255587"/>
                </a:moveTo>
                <a:lnTo>
                  <a:pt x="154825" y="255587"/>
                </a:lnTo>
                <a:lnTo>
                  <a:pt x="154825" y="6350"/>
                </a:lnTo>
                <a:lnTo>
                  <a:pt x="6350" y="6350"/>
                </a:lnTo>
                <a:lnTo>
                  <a:pt x="6350" y="2555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0321" y="5918200"/>
            <a:ext cx="314731" cy="249237"/>
          </a:xfrm>
          <a:custGeom>
            <a:avLst/>
            <a:gdLst>
              <a:gd name="connsiteX0" fmla="*/ 0 w 314731"/>
              <a:gd name="connsiteY0" fmla="*/ 249237 h 249237"/>
              <a:gd name="connsiteX1" fmla="*/ 314731 w 314731"/>
              <a:gd name="connsiteY1" fmla="*/ 249237 h 249237"/>
              <a:gd name="connsiteX2" fmla="*/ 314731 w 314731"/>
              <a:gd name="connsiteY2" fmla="*/ 0 h 249237"/>
              <a:gd name="connsiteX3" fmla="*/ 0 w 314731"/>
              <a:gd name="connsiteY3" fmla="*/ 0 h 249237"/>
              <a:gd name="connsiteX4" fmla="*/ 0 w 314731"/>
              <a:gd name="connsiteY4" fmla="*/ 249237 h 2492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31" h="249237">
                <a:moveTo>
                  <a:pt x="0" y="249237"/>
                </a:moveTo>
                <a:lnTo>
                  <a:pt x="314731" y="249237"/>
                </a:lnTo>
                <a:lnTo>
                  <a:pt x="314731" y="0"/>
                </a:lnTo>
                <a:lnTo>
                  <a:pt x="0" y="0"/>
                </a:lnTo>
                <a:lnTo>
                  <a:pt x="0" y="2492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93971" y="5911850"/>
            <a:ext cx="327431" cy="261937"/>
          </a:xfrm>
          <a:custGeom>
            <a:avLst/>
            <a:gdLst>
              <a:gd name="connsiteX0" fmla="*/ 6350 w 327431"/>
              <a:gd name="connsiteY0" fmla="*/ 255587 h 261937"/>
              <a:gd name="connsiteX1" fmla="*/ 321081 w 327431"/>
              <a:gd name="connsiteY1" fmla="*/ 255587 h 261937"/>
              <a:gd name="connsiteX2" fmla="*/ 321081 w 327431"/>
              <a:gd name="connsiteY2" fmla="*/ 6350 h 261937"/>
              <a:gd name="connsiteX3" fmla="*/ 6350 w 327431"/>
              <a:gd name="connsiteY3" fmla="*/ 6350 h 261937"/>
              <a:gd name="connsiteX4" fmla="*/ 6350 w 327431"/>
              <a:gd name="connsiteY4" fmla="*/ 255587 h 261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31" h="261937">
                <a:moveTo>
                  <a:pt x="6350" y="255587"/>
                </a:moveTo>
                <a:lnTo>
                  <a:pt x="321081" y="255587"/>
                </a:lnTo>
                <a:lnTo>
                  <a:pt x="321081" y="6350"/>
                </a:lnTo>
                <a:lnTo>
                  <a:pt x="6350" y="6350"/>
                </a:lnTo>
                <a:lnTo>
                  <a:pt x="6350" y="2555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60542" y="5918200"/>
            <a:ext cx="314743" cy="249237"/>
          </a:xfrm>
          <a:custGeom>
            <a:avLst/>
            <a:gdLst>
              <a:gd name="connsiteX0" fmla="*/ 0 w 314743"/>
              <a:gd name="connsiteY0" fmla="*/ 249237 h 249237"/>
              <a:gd name="connsiteX1" fmla="*/ 314743 w 314743"/>
              <a:gd name="connsiteY1" fmla="*/ 249237 h 249237"/>
              <a:gd name="connsiteX2" fmla="*/ 314743 w 314743"/>
              <a:gd name="connsiteY2" fmla="*/ 0 h 249237"/>
              <a:gd name="connsiteX3" fmla="*/ 0 w 314743"/>
              <a:gd name="connsiteY3" fmla="*/ 0 h 249237"/>
              <a:gd name="connsiteX4" fmla="*/ 0 w 314743"/>
              <a:gd name="connsiteY4" fmla="*/ 249237 h 2492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43" h="249237">
                <a:moveTo>
                  <a:pt x="0" y="249237"/>
                </a:moveTo>
                <a:lnTo>
                  <a:pt x="314743" y="249237"/>
                </a:lnTo>
                <a:lnTo>
                  <a:pt x="314743" y="0"/>
                </a:lnTo>
                <a:lnTo>
                  <a:pt x="0" y="0"/>
                </a:lnTo>
                <a:lnTo>
                  <a:pt x="0" y="2492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54192" y="5911850"/>
            <a:ext cx="327443" cy="261937"/>
          </a:xfrm>
          <a:custGeom>
            <a:avLst/>
            <a:gdLst>
              <a:gd name="connsiteX0" fmla="*/ 6350 w 327443"/>
              <a:gd name="connsiteY0" fmla="*/ 255587 h 261937"/>
              <a:gd name="connsiteX1" fmla="*/ 321093 w 327443"/>
              <a:gd name="connsiteY1" fmla="*/ 255587 h 261937"/>
              <a:gd name="connsiteX2" fmla="*/ 321093 w 327443"/>
              <a:gd name="connsiteY2" fmla="*/ 6350 h 261937"/>
              <a:gd name="connsiteX3" fmla="*/ 6350 w 327443"/>
              <a:gd name="connsiteY3" fmla="*/ 6350 h 261937"/>
              <a:gd name="connsiteX4" fmla="*/ 6350 w 327443"/>
              <a:gd name="connsiteY4" fmla="*/ 255587 h 261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43" h="261937">
                <a:moveTo>
                  <a:pt x="6350" y="255587"/>
                </a:moveTo>
                <a:lnTo>
                  <a:pt x="321093" y="255587"/>
                </a:lnTo>
                <a:lnTo>
                  <a:pt x="321093" y="6350"/>
                </a:lnTo>
                <a:lnTo>
                  <a:pt x="6350" y="6350"/>
                </a:lnTo>
                <a:lnTo>
                  <a:pt x="6350" y="2555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75376" y="5918200"/>
            <a:ext cx="148475" cy="249237"/>
          </a:xfrm>
          <a:custGeom>
            <a:avLst/>
            <a:gdLst>
              <a:gd name="connsiteX0" fmla="*/ 0 w 148475"/>
              <a:gd name="connsiteY0" fmla="*/ 249237 h 249237"/>
              <a:gd name="connsiteX1" fmla="*/ 148475 w 148475"/>
              <a:gd name="connsiteY1" fmla="*/ 249237 h 249237"/>
              <a:gd name="connsiteX2" fmla="*/ 148475 w 148475"/>
              <a:gd name="connsiteY2" fmla="*/ 0 h 249237"/>
              <a:gd name="connsiteX3" fmla="*/ 0 w 148475"/>
              <a:gd name="connsiteY3" fmla="*/ 0 h 249237"/>
              <a:gd name="connsiteX4" fmla="*/ 0 w 148475"/>
              <a:gd name="connsiteY4" fmla="*/ 249237 h 2492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75" h="249237">
                <a:moveTo>
                  <a:pt x="0" y="249237"/>
                </a:moveTo>
                <a:lnTo>
                  <a:pt x="148475" y="249237"/>
                </a:lnTo>
                <a:lnTo>
                  <a:pt x="148475" y="0"/>
                </a:lnTo>
                <a:lnTo>
                  <a:pt x="0" y="0"/>
                </a:lnTo>
                <a:lnTo>
                  <a:pt x="0" y="2492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69026" y="5911850"/>
            <a:ext cx="161175" cy="261937"/>
          </a:xfrm>
          <a:custGeom>
            <a:avLst/>
            <a:gdLst>
              <a:gd name="connsiteX0" fmla="*/ 6350 w 161175"/>
              <a:gd name="connsiteY0" fmla="*/ 255587 h 261937"/>
              <a:gd name="connsiteX1" fmla="*/ 154825 w 161175"/>
              <a:gd name="connsiteY1" fmla="*/ 255587 h 261937"/>
              <a:gd name="connsiteX2" fmla="*/ 154825 w 161175"/>
              <a:gd name="connsiteY2" fmla="*/ 6350 h 261937"/>
              <a:gd name="connsiteX3" fmla="*/ 6350 w 161175"/>
              <a:gd name="connsiteY3" fmla="*/ 6350 h 261937"/>
              <a:gd name="connsiteX4" fmla="*/ 6350 w 161175"/>
              <a:gd name="connsiteY4" fmla="*/ 255587 h 261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175" h="261937">
                <a:moveTo>
                  <a:pt x="6350" y="255587"/>
                </a:moveTo>
                <a:lnTo>
                  <a:pt x="154825" y="255587"/>
                </a:lnTo>
                <a:lnTo>
                  <a:pt x="154825" y="6350"/>
                </a:lnTo>
                <a:lnTo>
                  <a:pt x="6350" y="6350"/>
                </a:lnTo>
                <a:lnTo>
                  <a:pt x="6350" y="2555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5836" y="5918200"/>
            <a:ext cx="314731" cy="249237"/>
          </a:xfrm>
          <a:custGeom>
            <a:avLst/>
            <a:gdLst>
              <a:gd name="connsiteX0" fmla="*/ 0 w 314731"/>
              <a:gd name="connsiteY0" fmla="*/ 249237 h 249237"/>
              <a:gd name="connsiteX1" fmla="*/ 314731 w 314731"/>
              <a:gd name="connsiteY1" fmla="*/ 249237 h 249237"/>
              <a:gd name="connsiteX2" fmla="*/ 314731 w 314731"/>
              <a:gd name="connsiteY2" fmla="*/ 0 h 249237"/>
              <a:gd name="connsiteX3" fmla="*/ 0 w 314731"/>
              <a:gd name="connsiteY3" fmla="*/ 0 h 249237"/>
              <a:gd name="connsiteX4" fmla="*/ 0 w 314731"/>
              <a:gd name="connsiteY4" fmla="*/ 249237 h 2492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31" h="249237">
                <a:moveTo>
                  <a:pt x="0" y="249237"/>
                </a:moveTo>
                <a:lnTo>
                  <a:pt x="314731" y="249237"/>
                </a:lnTo>
                <a:lnTo>
                  <a:pt x="314731" y="0"/>
                </a:lnTo>
                <a:lnTo>
                  <a:pt x="0" y="0"/>
                </a:lnTo>
                <a:lnTo>
                  <a:pt x="0" y="2492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9486" y="5911850"/>
            <a:ext cx="327431" cy="261937"/>
          </a:xfrm>
          <a:custGeom>
            <a:avLst/>
            <a:gdLst>
              <a:gd name="connsiteX0" fmla="*/ 6350 w 327431"/>
              <a:gd name="connsiteY0" fmla="*/ 255587 h 261937"/>
              <a:gd name="connsiteX1" fmla="*/ 321081 w 327431"/>
              <a:gd name="connsiteY1" fmla="*/ 255587 h 261937"/>
              <a:gd name="connsiteX2" fmla="*/ 321081 w 327431"/>
              <a:gd name="connsiteY2" fmla="*/ 6350 h 261937"/>
              <a:gd name="connsiteX3" fmla="*/ 6350 w 327431"/>
              <a:gd name="connsiteY3" fmla="*/ 6350 h 261937"/>
              <a:gd name="connsiteX4" fmla="*/ 6350 w 327431"/>
              <a:gd name="connsiteY4" fmla="*/ 255587 h 261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31" h="261937">
                <a:moveTo>
                  <a:pt x="6350" y="255587"/>
                </a:moveTo>
                <a:lnTo>
                  <a:pt x="321081" y="255587"/>
                </a:lnTo>
                <a:lnTo>
                  <a:pt x="321081" y="6350"/>
                </a:lnTo>
                <a:lnTo>
                  <a:pt x="6350" y="6350"/>
                </a:lnTo>
                <a:lnTo>
                  <a:pt x="6350" y="2555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22567" y="5918200"/>
            <a:ext cx="314743" cy="249237"/>
          </a:xfrm>
          <a:custGeom>
            <a:avLst/>
            <a:gdLst>
              <a:gd name="connsiteX0" fmla="*/ 0 w 314743"/>
              <a:gd name="connsiteY0" fmla="*/ 249237 h 249237"/>
              <a:gd name="connsiteX1" fmla="*/ 314743 w 314743"/>
              <a:gd name="connsiteY1" fmla="*/ 249237 h 249237"/>
              <a:gd name="connsiteX2" fmla="*/ 314743 w 314743"/>
              <a:gd name="connsiteY2" fmla="*/ 0 h 249237"/>
              <a:gd name="connsiteX3" fmla="*/ 0 w 314743"/>
              <a:gd name="connsiteY3" fmla="*/ 0 h 249237"/>
              <a:gd name="connsiteX4" fmla="*/ 0 w 314743"/>
              <a:gd name="connsiteY4" fmla="*/ 249237 h 2492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43" h="249237">
                <a:moveTo>
                  <a:pt x="0" y="249237"/>
                </a:moveTo>
                <a:lnTo>
                  <a:pt x="314743" y="249237"/>
                </a:lnTo>
                <a:lnTo>
                  <a:pt x="314743" y="0"/>
                </a:lnTo>
                <a:lnTo>
                  <a:pt x="0" y="0"/>
                </a:lnTo>
                <a:lnTo>
                  <a:pt x="0" y="2492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16217" y="5911850"/>
            <a:ext cx="327443" cy="261937"/>
          </a:xfrm>
          <a:custGeom>
            <a:avLst/>
            <a:gdLst>
              <a:gd name="connsiteX0" fmla="*/ 6350 w 327443"/>
              <a:gd name="connsiteY0" fmla="*/ 255587 h 261937"/>
              <a:gd name="connsiteX1" fmla="*/ 321093 w 327443"/>
              <a:gd name="connsiteY1" fmla="*/ 255587 h 261937"/>
              <a:gd name="connsiteX2" fmla="*/ 321093 w 327443"/>
              <a:gd name="connsiteY2" fmla="*/ 6350 h 261937"/>
              <a:gd name="connsiteX3" fmla="*/ 6350 w 327443"/>
              <a:gd name="connsiteY3" fmla="*/ 6350 h 261937"/>
              <a:gd name="connsiteX4" fmla="*/ 6350 w 327443"/>
              <a:gd name="connsiteY4" fmla="*/ 255587 h 261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43" h="261937">
                <a:moveTo>
                  <a:pt x="6350" y="255587"/>
                </a:moveTo>
                <a:lnTo>
                  <a:pt x="321093" y="255587"/>
                </a:lnTo>
                <a:lnTo>
                  <a:pt x="321093" y="6350"/>
                </a:lnTo>
                <a:lnTo>
                  <a:pt x="6350" y="6350"/>
                </a:lnTo>
                <a:lnTo>
                  <a:pt x="6350" y="2555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7273" y="5918200"/>
            <a:ext cx="148475" cy="249237"/>
          </a:xfrm>
          <a:custGeom>
            <a:avLst/>
            <a:gdLst>
              <a:gd name="connsiteX0" fmla="*/ 0 w 148475"/>
              <a:gd name="connsiteY0" fmla="*/ 249237 h 249237"/>
              <a:gd name="connsiteX1" fmla="*/ 148475 w 148475"/>
              <a:gd name="connsiteY1" fmla="*/ 249237 h 249237"/>
              <a:gd name="connsiteX2" fmla="*/ 148475 w 148475"/>
              <a:gd name="connsiteY2" fmla="*/ 0 h 249237"/>
              <a:gd name="connsiteX3" fmla="*/ 0 w 148475"/>
              <a:gd name="connsiteY3" fmla="*/ 0 h 249237"/>
              <a:gd name="connsiteX4" fmla="*/ 0 w 148475"/>
              <a:gd name="connsiteY4" fmla="*/ 249237 h 2492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75" h="249237">
                <a:moveTo>
                  <a:pt x="0" y="249237"/>
                </a:moveTo>
                <a:lnTo>
                  <a:pt x="148475" y="249237"/>
                </a:lnTo>
                <a:lnTo>
                  <a:pt x="148475" y="0"/>
                </a:lnTo>
                <a:lnTo>
                  <a:pt x="0" y="0"/>
                </a:lnTo>
                <a:lnTo>
                  <a:pt x="0" y="2492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0923" y="5911850"/>
            <a:ext cx="161175" cy="261937"/>
          </a:xfrm>
          <a:custGeom>
            <a:avLst/>
            <a:gdLst>
              <a:gd name="connsiteX0" fmla="*/ 6350 w 161175"/>
              <a:gd name="connsiteY0" fmla="*/ 255587 h 261937"/>
              <a:gd name="connsiteX1" fmla="*/ 154825 w 161175"/>
              <a:gd name="connsiteY1" fmla="*/ 255587 h 261937"/>
              <a:gd name="connsiteX2" fmla="*/ 154825 w 161175"/>
              <a:gd name="connsiteY2" fmla="*/ 6350 h 261937"/>
              <a:gd name="connsiteX3" fmla="*/ 6350 w 161175"/>
              <a:gd name="connsiteY3" fmla="*/ 6350 h 261937"/>
              <a:gd name="connsiteX4" fmla="*/ 6350 w 161175"/>
              <a:gd name="connsiteY4" fmla="*/ 255587 h 261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175" h="261937">
                <a:moveTo>
                  <a:pt x="6350" y="255587"/>
                </a:moveTo>
                <a:lnTo>
                  <a:pt x="154825" y="255587"/>
                </a:lnTo>
                <a:lnTo>
                  <a:pt x="154825" y="6350"/>
                </a:lnTo>
                <a:lnTo>
                  <a:pt x="6350" y="6350"/>
                </a:lnTo>
                <a:lnTo>
                  <a:pt x="6350" y="2555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07734" y="5918200"/>
            <a:ext cx="314731" cy="249237"/>
          </a:xfrm>
          <a:custGeom>
            <a:avLst/>
            <a:gdLst>
              <a:gd name="connsiteX0" fmla="*/ 0 w 314731"/>
              <a:gd name="connsiteY0" fmla="*/ 249237 h 249237"/>
              <a:gd name="connsiteX1" fmla="*/ 314731 w 314731"/>
              <a:gd name="connsiteY1" fmla="*/ 249237 h 249237"/>
              <a:gd name="connsiteX2" fmla="*/ 314731 w 314731"/>
              <a:gd name="connsiteY2" fmla="*/ 0 h 249237"/>
              <a:gd name="connsiteX3" fmla="*/ 0 w 314731"/>
              <a:gd name="connsiteY3" fmla="*/ 0 h 249237"/>
              <a:gd name="connsiteX4" fmla="*/ 0 w 314731"/>
              <a:gd name="connsiteY4" fmla="*/ 249237 h 2492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31" h="249237">
                <a:moveTo>
                  <a:pt x="0" y="249237"/>
                </a:moveTo>
                <a:lnTo>
                  <a:pt x="314731" y="249237"/>
                </a:lnTo>
                <a:lnTo>
                  <a:pt x="314731" y="0"/>
                </a:lnTo>
                <a:lnTo>
                  <a:pt x="0" y="0"/>
                </a:lnTo>
                <a:lnTo>
                  <a:pt x="0" y="2492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01384" y="5911850"/>
            <a:ext cx="327431" cy="261937"/>
          </a:xfrm>
          <a:custGeom>
            <a:avLst/>
            <a:gdLst>
              <a:gd name="connsiteX0" fmla="*/ 6350 w 327431"/>
              <a:gd name="connsiteY0" fmla="*/ 255587 h 261937"/>
              <a:gd name="connsiteX1" fmla="*/ 321081 w 327431"/>
              <a:gd name="connsiteY1" fmla="*/ 255587 h 261937"/>
              <a:gd name="connsiteX2" fmla="*/ 321081 w 327431"/>
              <a:gd name="connsiteY2" fmla="*/ 6350 h 261937"/>
              <a:gd name="connsiteX3" fmla="*/ 6350 w 327431"/>
              <a:gd name="connsiteY3" fmla="*/ 6350 h 261937"/>
              <a:gd name="connsiteX4" fmla="*/ 6350 w 327431"/>
              <a:gd name="connsiteY4" fmla="*/ 255587 h 261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31" h="261937">
                <a:moveTo>
                  <a:pt x="6350" y="255587"/>
                </a:moveTo>
                <a:lnTo>
                  <a:pt x="321081" y="255587"/>
                </a:lnTo>
                <a:lnTo>
                  <a:pt x="321081" y="6350"/>
                </a:lnTo>
                <a:lnTo>
                  <a:pt x="6350" y="6350"/>
                </a:lnTo>
                <a:lnTo>
                  <a:pt x="6350" y="2555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76210" y="5918200"/>
            <a:ext cx="314744" cy="249237"/>
          </a:xfrm>
          <a:custGeom>
            <a:avLst/>
            <a:gdLst>
              <a:gd name="connsiteX0" fmla="*/ 0 w 314744"/>
              <a:gd name="connsiteY0" fmla="*/ 249237 h 249237"/>
              <a:gd name="connsiteX1" fmla="*/ 314744 w 314744"/>
              <a:gd name="connsiteY1" fmla="*/ 249237 h 249237"/>
              <a:gd name="connsiteX2" fmla="*/ 314744 w 314744"/>
              <a:gd name="connsiteY2" fmla="*/ 0 h 249237"/>
              <a:gd name="connsiteX3" fmla="*/ 0 w 314744"/>
              <a:gd name="connsiteY3" fmla="*/ 0 h 249237"/>
              <a:gd name="connsiteX4" fmla="*/ 0 w 314744"/>
              <a:gd name="connsiteY4" fmla="*/ 249237 h 2492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44" h="249237">
                <a:moveTo>
                  <a:pt x="0" y="249237"/>
                </a:moveTo>
                <a:lnTo>
                  <a:pt x="314744" y="249237"/>
                </a:lnTo>
                <a:lnTo>
                  <a:pt x="314744" y="0"/>
                </a:lnTo>
                <a:lnTo>
                  <a:pt x="0" y="0"/>
                </a:lnTo>
                <a:lnTo>
                  <a:pt x="0" y="2492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69860" y="5911850"/>
            <a:ext cx="327444" cy="261937"/>
          </a:xfrm>
          <a:custGeom>
            <a:avLst/>
            <a:gdLst>
              <a:gd name="connsiteX0" fmla="*/ 6350 w 327444"/>
              <a:gd name="connsiteY0" fmla="*/ 255587 h 261937"/>
              <a:gd name="connsiteX1" fmla="*/ 321094 w 327444"/>
              <a:gd name="connsiteY1" fmla="*/ 255587 h 261937"/>
              <a:gd name="connsiteX2" fmla="*/ 321094 w 327444"/>
              <a:gd name="connsiteY2" fmla="*/ 6350 h 261937"/>
              <a:gd name="connsiteX3" fmla="*/ 6350 w 327444"/>
              <a:gd name="connsiteY3" fmla="*/ 6350 h 261937"/>
              <a:gd name="connsiteX4" fmla="*/ 6350 w 327444"/>
              <a:gd name="connsiteY4" fmla="*/ 255587 h 261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44" h="261937">
                <a:moveTo>
                  <a:pt x="6350" y="255587"/>
                </a:moveTo>
                <a:lnTo>
                  <a:pt x="321094" y="255587"/>
                </a:lnTo>
                <a:lnTo>
                  <a:pt x="321094" y="6350"/>
                </a:lnTo>
                <a:lnTo>
                  <a:pt x="6350" y="6350"/>
                </a:lnTo>
                <a:lnTo>
                  <a:pt x="6350" y="2555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91043" y="5918200"/>
            <a:ext cx="148476" cy="249237"/>
          </a:xfrm>
          <a:custGeom>
            <a:avLst/>
            <a:gdLst>
              <a:gd name="connsiteX0" fmla="*/ 0 w 148476"/>
              <a:gd name="connsiteY0" fmla="*/ 249237 h 249237"/>
              <a:gd name="connsiteX1" fmla="*/ 148476 w 148476"/>
              <a:gd name="connsiteY1" fmla="*/ 249237 h 249237"/>
              <a:gd name="connsiteX2" fmla="*/ 148476 w 148476"/>
              <a:gd name="connsiteY2" fmla="*/ 0 h 249237"/>
              <a:gd name="connsiteX3" fmla="*/ 0 w 148476"/>
              <a:gd name="connsiteY3" fmla="*/ 0 h 249237"/>
              <a:gd name="connsiteX4" fmla="*/ 0 w 148476"/>
              <a:gd name="connsiteY4" fmla="*/ 249237 h 2492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76" h="249237">
                <a:moveTo>
                  <a:pt x="0" y="249237"/>
                </a:moveTo>
                <a:lnTo>
                  <a:pt x="148476" y="249237"/>
                </a:lnTo>
                <a:lnTo>
                  <a:pt x="148476" y="0"/>
                </a:lnTo>
                <a:lnTo>
                  <a:pt x="0" y="0"/>
                </a:lnTo>
                <a:lnTo>
                  <a:pt x="0" y="2492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84693" y="5911850"/>
            <a:ext cx="161176" cy="261937"/>
          </a:xfrm>
          <a:custGeom>
            <a:avLst/>
            <a:gdLst>
              <a:gd name="connsiteX0" fmla="*/ 6350 w 161176"/>
              <a:gd name="connsiteY0" fmla="*/ 255587 h 261937"/>
              <a:gd name="connsiteX1" fmla="*/ 154826 w 161176"/>
              <a:gd name="connsiteY1" fmla="*/ 255587 h 261937"/>
              <a:gd name="connsiteX2" fmla="*/ 154826 w 161176"/>
              <a:gd name="connsiteY2" fmla="*/ 6350 h 261937"/>
              <a:gd name="connsiteX3" fmla="*/ 6350 w 161176"/>
              <a:gd name="connsiteY3" fmla="*/ 6350 h 261937"/>
              <a:gd name="connsiteX4" fmla="*/ 6350 w 161176"/>
              <a:gd name="connsiteY4" fmla="*/ 255587 h 261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176" h="261937">
                <a:moveTo>
                  <a:pt x="6350" y="255587"/>
                </a:moveTo>
                <a:lnTo>
                  <a:pt x="154826" y="255587"/>
                </a:lnTo>
                <a:lnTo>
                  <a:pt x="154826" y="6350"/>
                </a:lnTo>
                <a:lnTo>
                  <a:pt x="6350" y="6350"/>
                </a:lnTo>
                <a:lnTo>
                  <a:pt x="6350" y="2555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61505" y="5918200"/>
            <a:ext cx="314731" cy="249237"/>
          </a:xfrm>
          <a:custGeom>
            <a:avLst/>
            <a:gdLst>
              <a:gd name="connsiteX0" fmla="*/ 0 w 314731"/>
              <a:gd name="connsiteY0" fmla="*/ 249237 h 249237"/>
              <a:gd name="connsiteX1" fmla="*/ 314731 w 314731"/>
              <a:gd name="connsiteY1" fmla="*/ 249237 h 249237"/>
              <a:gd name="connsiteX2" fmla="*/ 314731 w 314731"/>
              <a:gd name="connsiteY2" fmla="*/ 0 h 249237"/>
              <a:gd name="connsiteX3" fmla="*/ 0 w 314731"/>
              <a:gd name="connsiteY3" fmla="*/ 0 h 249237"/>
              <a:gd name="connsiteX4" fmla="*/ 0 w 314731"/>
              <a:gd name="connsiteY4" fmla="*/ 249237 h 2492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31" h="249237">
                <a:moveTo>
                  <a:pt x="0" y="249237"/>
                </a:moveTo>
                <a:lnTo>
                  <a:pt x="314731" y="249237"/>
                </a:lnTo>
                <a:lnTo>
                  <a:pt x="314731" y="0"/>
                </a:lnTo>
                <a:lnTo>
                  <a:pt x="0" y="0"/>
                </a:lnTo>
                <a:lnTo>
                  <a:pt x="0" y="2492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55155" y="5911850"/>
            <a:ext cx="327431" cy="261937"/>
          </a:xfrm>
          <a:custGeom>
            <a:avLst/>
            <a:gdLst>
              <a:gd name="connsiteX0" fmla="*/ 6350 w 327431"/>
              <a:gd name="connsiteY0" fmla="*/ 255587 h 261937"/>
              <a:gd name="connsiteX1" fmla="*/ 321081 w 327431"/>
              <a:gd name="connsiteY1" fmla="*/ 255587 h 261937"/>
              <a:gd name="connsiteX2" fmla="*/ 321081 w 327431"/>
              <a:gd name="connsiteY2" fmla="*/ 6350 h 261937"/>
              <a:gd name="connsiteX3" fmla="*/ 6350 w 327431"/>
              <a:gd name="connsiteY3" fmla="*/ 6350 h 261937"/>
              <a:gd name="connsiteX4" fmla="*/ 6350 w 327431"/>
              <a:gd name="connsiteY4" fmla="*/ 255587 h 261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31" h="261937">
                <a:moveTo>
                  <a:pt x="6350" y="255587"/>
                </a:moveTo>
                <a:lnTo>
                  <a:pt x="321081" y="255587"/>
                </a:lnTo>
                <a:lnTo>
                  <a:pt x="321081" y="6350"/>
                </a:lnTo>
                <a:lnTo>
                  <a:pt x="6350" y="6350"/>
                </a:lnTo>
                <a:lnTo>
                  <a:pt x="6350" y="2555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58100" y="6037262"/>
            <a:ext cx="212725" cy="22225"/>
          </a:xfrm>
          <a:custGeom>
            <a:avLst/>
            <a:gdLst>
              <a:gd name="connsiteX0" fmla="*/ 6350 w 212725"/>
              <a:gd name="connsiteY0" fmla="*/ 6350 h 22225"/>
              <a:gd name="connsiteX1" fmla="*/ 206375 w 21272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2725" h="22225">
                <a:moveTo>
                  <a:pt x="6350" y="6350"/>
                </a:moveTo>
                <a:lnTo>
                  <a:pt x="206375" y="63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58125" y="5994400"/>
            <a:ext cx="22225" cy="117475"/>
          </a:xfrm>
          <a:custGeom>
            <a:avLst/>
            <a:gdLst>
              <a:gd name="connsiteX0" fmla="*/ 6350 w 22225"/>
              <a:gd name="connsiteY0" fmla="*/ 6350 h 117475"/>
              <a:gd name="connsiteX1" fmla="*/ 6350 w 22225"/>
              <a:gd name="connsiteY1" fmla="*/ 111125 h 117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17475">
                <a:moveTo>
                  <a:pt x="6350" y="6350"/>
                </a:moveTo>
                <a:lnTo>
                  <a:pt x="6350" y="111125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08925" y="5994400"/>
            <a:ext cx="22225" cy="117475"/>
          </a:xfrm>
          <a:custGeom>
            <a:avLst/>
            <a:gdLst>
              <a:gd name="connsiteX0" fmla="*/ 6350 w 22225"/>
              <a:gd name="connsiteY0" fmla="*/ 6350 h 117475"/>
              <a:gd name="connsiteX1" fmla="*/ 6350 w 22225"/>
              <a:gd name="connsiteY1" fmla="*/ 111125 h 117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17475">
                <a:moveTo>
                  <a:pt x="6350" y="6350"/>
                </a:moveTo>
                <a:lnTo>
                  <a:pt x="6350" y="111125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5400" y="6007100"/>
            <a:ext cx="2794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6007100"/>
            <a:ext cx="2921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0400" y="6007100"/>
            <a:ext cx="2794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92900" y="6007100"/>
            <a:ext cx="2921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24800" y="6172200"/>
            <a:ext cx="469900" cy="469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6900" y="901700"/>
            <a:ext cx="7797800" cy="574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93700"/>
            <a:ext cx="54610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1778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如何将两个多项式相乘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3208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435100"/>
            <a:ext cx="4432300" cy="436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P2;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(t2)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先用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的第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项乘以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，得到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……..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t1-&gt;link;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(t1)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(t2)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t1-&gt;expon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t2-&gt;expon;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t1-&gt;coef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t2-&gt;coef;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………..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t2-&gt;link;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t1-&gt;link;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25400" algn="l"/>
                <a:tab pos="939800" algn="l"/>
                <a:tab pos="185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P-&gt;link;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free(t2);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5956300"/>
            <a:ext cx="838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61976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0" y="60198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43500" y="60198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26200" y="60198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08700" y="60198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78700" y="60198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61200" y="60198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0" y="60452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8487" y="1060450"/>
            <a:ext cx="7785163" cy="5060950"/>
          </a:xfrm>
          <a:custGeom>
            <a:avLst/>
            <a:gdLst>
              <a:gd name="connsiteX0" fmla="*/ 7385621 w 7785163"/>
              <a:gd name="connsiteY0" fmla="*/ 5054600 h 5060950"/>
              <a:gd name="connsiteX1" fmla="*/ 7464234 w 7785163"/>
              <a:gd name="connsiteY1" fmla="*/ 4740109 h 5060950"/>
              <a:gd name="connsiteX2" fmla="*/ 7778813 w 7785163"/>
              <a:gd name="connsiteY2" fmla="*/ 4661496 h 5060950"/>
              <a:gd name="connsiteX3" fmla="*/ 7385621 w 7785163"/>
              <a:gd name="connsiteY3" fmla="*/ 5054600 h 5060950"/>
              <a:gd name="connsiteX4" fmla="*/ 6350 w 7785163"/>
              <a:gd name="connsiteY4" fmla="*/ 5054600 h 5060950"/>
              <a:gd name="connsiteX5" fmla="*/ 6350 w 7785163"/>
              <a:gd name="connsiteY5" fmla="*/ 6350 h 5060950"/>
              <a:gd name="connsiteX6" fmla="*/ 7778813 w 7785163"/>
              <a:gd name="connsiteY6" fmla="*/ 6350 h 5060950"/>
              <a:gd name="connsiteX7" fmla="*/ 7778813 w 7785163"/>
              <a:gd name="connsiteY7" fmla="*/ 4661496 h 5060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785163" h="5060950">
                <a:moveTo>
                  <a:pt x="7385621" y="5054600"/>
                </a:moveTo>
                <a:lnTo>
                  <a:pt x="7464234" y="4740109"/>
                </a:lnTo>
                <a:lnTo>
                  <a:pt x="7778813" y="4661496"/>
                </a:lnTo>
                <a:lnTo>
                  <a:pt x="7385621" y="5054600"/>
                </a:lnTo>
                <a:lnTo>
                  <a:pt x="6350" y="5054600"/>
                </a:lnTo>
                <a:lnTo>
                  <a:pt x="6350" y="6350"/>
                </a:lnTo>
                <a:lnTo>
                  <a:pt x="7778813" y="6350"/>
                </a:lnTo>
                <a:lnTo>
                  <a:pt x="7778813" y="466149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054100"/>
            <a:ext cx="7797800" cy="5067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06400"/>
            <a:ext cx="42799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1778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如何将多项式输出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PrintPoly(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输出多项式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1765300"/>
            <a:ext cx="1206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0" y="1727200"/>
            <a:ext cx="2501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辅助调整输出格式用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413000"/>
            <a:ext cx="57277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(!P)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{printf("0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0\n");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return;}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(!flag)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printf("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printf("%d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P-&gt;coef,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P-&gt;expon);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P-&gt;link;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printf("\n");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800" y="1752600"/>
            <a:ext cx="3886200" cy="1200150"/>
          </a:xfrm>
          <a:custGeom>
            <a:avLst/>
            <a:gdLst>
              <a:gd name="connsiteX0" fmla="*/ 0 w 3886200"/>
              <a:gd name="connsiteY0" fmla="*/ 1200150 h 1200150"/>
              <a:gd name="connsiteX1" fmla="*/ 3886200 w 3886200"/>
              <a:gd name="connsiteY1" fmla="*/ 1200150 h 1200150"/>
              <a:gd name="connsiteX2" fmla="*/ 3886200 w 3886200"/>
              <a:gd name="connsiteY2" fmla="*/ 0 h 1200150"/>
              <a:gd name="connsiteX3" fmla="*/ 0 w 3886200"/>
              <a:gd name="connsiteY3" fmla="*/ 0 h 1200150"/>
              <a:gd name="connsiteX4" fmla="*/ 0 w 3886200"/>
              <a:gd name="connsiteY4" fmla="*/ 1200150 h 12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86200" h="1200150">
                <a:moveTo>
                  <a:pt x="0" y="1200150"/>
                </a:moveTo>
                <a:lnTo>
                  <a:pt x="3886200" y="1200150"/>
                </a:lnTo>
                <a:lnTo>
                  <a:pt x="3886200" y="0"/>
                </a:lnTo>
                <a:lnTo>
                  <a:pt x="0" y="0"/>
                </a:lnTo>
                <a:lnTo>
                  <a:pt x="0" y="120015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100" y="3962336"/>
            <a:ext cx="7556500" cy="769937"/>
          </a:xfrm>
          <a:custGeom>
            <a:avLst/>
            <a:gdLst>
              <a:gd name="connsiteX0" fmla="*/ 0 w 7556500"/>
              <a:gd name="connsiteY0" fmla="*/ 769937 h 769937"/>
              <a:gd name="connsiteX1" fmla="*/ 7556500 w 7556500"/>
              <a:gd name="connsiteY1" fmla="*/ 769937 h 769937"/>
              <a:gd name="connsiteX2" fmla="*/ 7556500 w 7556500"/>
              <a:gd name="connsiteY2" fmla="*/ 0 h 769937"/>
              <a:gd name="connsiteX3" fmla="*/ 0 w 7556500"/>
              <a:gd name="connsiteY3" fmla="*/ 0 h 769937"/>
              <a:gd name="connsiteX4" fmla="*/ 0 w 7556500"/>
              <a:gd name="connsiteY4" fmla="*/ 769937 h 769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56500" h="769937">
                <a:moveTo>
                  <a:pt x="0" y="769937"/>
                </a:moveTo>
                <a:lnTo>
                  <a:pt x="7556500" y="769937"/>
                </a:lnTo>
                <a:lnTo>
                  <a:pt x="7556500" y="0"/>
                </a:lnTo>
                <a:lnTo>
                  <a:pt x="0" y="0"/>
                </a:lnTo>
                <a:lnTo>
                  <a:pt x="0" y="769937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9900" y="482600"/>
            <a:ext cx="213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2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题意理解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31900"/>
            <a:ext cx="5816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设计函数分别求两个一元多项式的乘积与和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1841500"/>
            <a:ext cx="2235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已知两个多项式</a:t>
            </a: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247900"/>
            <a:ext cx="2895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3x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5x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5x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7x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2000" y="4051300"/>
            <a:ext cx="1625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多项式乘积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41400" y="4432300"/>
            <a:ext cx="6921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-25x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+30x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-21x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+35x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-33x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+14x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-15x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+18x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-6x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3200400"/>
            <a:ext cx="1612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多项式的乘积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41400" y="3543300"/>
            <a:ext cx="313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(a+b)(c+d)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ac+ad+bc+bd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25926" y="1662176"/>
            <a:ext cx="1692275" cy="958850"/>
          </a:xfrm>
          <a:custGeom>
            <a:avLst/>
            <a:gdLst>
              <a:gd name="connsiteX0" fmla="*/ 0 w 1692275"/>
              <a:gd name="connsiteY0" fmla="*/ 958850 h 958850"/>
              <a:gd name="connsiteX1" fmla="*/ 1692275 w 1692275"/>
              <a:gd name="connsiteY1" fmla="*/ 958850 h 958850"/>
              <a:gd name="connsiteX2" fmla="*/ 1692275 w 1692275"/>
              <a:gd name="connsiteY2" fmla="*/ 0 h 958850"/>
              <a:gd name="connsiteX3" fmla="*/ 0 w 1692275"/>
              <a:gd name="connsiteY3" fmla="*/ 0 h 958850"/>
              <a:gd name="connsiteX4" fmla="*/ 0 w 1692275"/>
              <a:gd name="connsiteY4" fmla="*/ 958850 h 958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92275" h="958850">
                <a:moveTo>
                  <a:pt x="0" y="958850"/>
                </a:moveTo>
                <a:lnTo>
                  <a:pt x="1692275" y="958850"/>
                </a:lnTo>
                <a:lnTo>
                  <a:pt x="1692275" y="0"/>
                </a:lnTo>
                <a:lnTo>
                  <a:pt x="0" y="0"/>
                </a:lnTo>
                <a:lnTo>
                  <a:pt x="0" y="95885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425" y="5181600"/>
            <a:ext cx="2416175" cy="400050"/>
          </a:xfrm>
          <a:custGeom>
            <a:avLst/>
            <a:gdLst>
              <a:gd name="connsiteX0" fmla="*/ 0 w 2416175"/>
              <a:gd name="connsiteY0" fmla="*/ 400050 h 400050"/>
              <a:gd name="connsiteX1" fmla="*/ 2416175 w 2416175"/>
              <a:gd name="connsiteY1" fmla="*/ 400050 h 400050"/>
              <a:gd name="connsiteX2" fmla="*/ 2416175 w 2416175"/>
              <a:gd name="connsiteY2" fmla="*/ 0 h 400050"/>
              <a:gd name="connsiteX3" fmla="*/ 0 w 2416175"/>
              <a:gd name="connsiteY3" fmla="*/ 0 h 400050"/>
              <a:gd name="connsiteX4" fmla="*/ 0 w 2416175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6175" h="400050">
                <a:moveTo>
                  <a:pt x="0" y="400050"/>
                </a:moveTo>
                <a:lnTo>
                  <a:pt x="2416175" y="400050"/>
                </a:lnTo>
                <a:lnTo>
                  <a:pt x="2416175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8200" y="4610100"/>
            <a:ext cx="7239000" cy="400050"/>
          </a:xfrm>
          <a:custGeom>
            <a:avLst/>
            <a:gdLst>
              <a:gd name="connsiteX0" fmla="*/ 0 w 7239000"/>
              <a:gd name="connsiteY0" fmla="*/ 400050 h 400050"/>
              <a:gd name="connsiteX1" fmla="*/ 7239000 w 7239000"/>
              <a:gd name="connsiteY1" fmla="*/ 400050 h 400050"/>
              <a:gd name="connsiteX2" fmla="*/ 7239000 w 7239000"/>
              <a:gd name="connsiteY2" fmla="*/ 0 h 400050"/>
              <a:gd name="connsiteX3" fmla="*/ 0 w 7239000"/>
              <a:gd name="connsiteY3" fmla="*/ 0 h 400050"/>
              <a:gd name="connsiteX4" fmla="*/ 0 w 7239000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39000" h="400050">
                <a:moveTo>
                  <a:pt x="0" y="400050"/>
                </a:moveTo>
                <a:lnTo>
                  <a:pt x="7239000" y="400050"/>
                </a:lnTo>
                <a:lnTo>
                  <a:pt x="7239000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9900" y="508000"/>
            <a:ext cx="58928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76200" algn="l"/>
              </a:tabLst>
            </a:pPr>
            <a:r>
              <a:rPr lang="en-US" altLang="zh-CN" sz="4202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题意理解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设计函数分别求两个一元多项式的乘积与和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1701800"/>
            <a:ext cx="21336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###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输入样例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-7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10000" y="1866900"/>
            <a:ext cx="1485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3x</a:t>
            </a:r>
            <a:r>
              <a:rPr lang="en-US" altLang="zh-CN" sz="133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-5x</a:t>
            </a:r>
            <a:r>
              <a:rPr lang="en-US" altLang="zh-CN" sz="133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+6x-2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-7x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+3x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3429000"/>
            <a:ext cx="70739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5400" algn="l"/>
                <a:tab pos="50800" algn="l"/>
                <a:tab pos="635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###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输出样例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300"/>
              </a:lnSpc>
              <a:tabLst>
                <a:tab pos="25400" algn="l"/>
                <a:tab pos="50800" algn="l"/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00"/>
              </a:lnSpc>
              <a:tabLst>
                <a:tab pos="25400" algn="l"/>
                <a:tab pos="50800" algn="l"/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5400" algn="l"/>
                <a:tab pos="50800" algn="l"/>
                <a:tab pos="635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-25x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+30x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-21x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+35x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-33x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+14x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-15x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+18x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-6x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50800" algn="l"/>
                <a:tab pos="635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+9x-2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213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求解思路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1562100"/>
            <a:ext cx="26670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							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多项式表示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程序框架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读多项式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3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加法实现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乘法实现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4229100"/>
            <a:ext cx="2794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							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多项式输出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8700" y="2106676"/>
            <a:ext cx="4114800" cy="1477898"/>
          </a:xfrm>
          <a:custGeom>
            <a:avLst/>
            <a:gdLst>
              <a:gd name="connsiteX0" fmla="*/ 0 w 4114800"/>
              <a:gd name="connsiteY0" fmla="*/ 1477898 h 1477898"/>
              <a:gd name="connsiteX1" fmla="*/ 4114800 w 4114800"/>
              <a:gd name="connsiteY1" fmla="*/ 1477898 h 1477898"/>
              <a:gd name="connsiteX2" fmla="*/ 4114800 w 4114800"/>
              <a:gd name="connsiteY2" fmla="*/ 0 h 1477898"/>
              <a:gd name="connsiteX3" fmla="*/ 0 w 4114800"/>
              <a:gd name="connsiteY3" fmla="*/ 0 h 1477898"/>
              <a:gd name="connsiteX4" fmla="*/ 0 w 4114800"/>
              <a:gd name="connsiteY4" fmla="*/ 1477898 h 14778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14800" h="1477898">
                <a:moveTo>
                  <a:pt x="0" y="1477898"/>
                </a:moveTo>
                <a:lnTo>
                  <a:pt x="4114800" y="1477898"/>
                </a:lnTo>
                <a:lnTo>
                  <a:pt x="4114800" y="0"/>
                </a:lnTo>
                <a:lnTo>
                  <a:pt x="0" y="0"/>
                </a:lnTo>
                <a:lnTo>
                  <a:pt x="0" y="147789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400" y="2101850"/>
            <a:ext cx="4191000" cy="1476375"/>
          </a:xfrm>
          <a:custGeom>
            <a:avLst/>
            <a:gdLst>
              <a:gd name="connsiteX0" fmla="*/ 0 w 4191000"/>
              <a:gd name="connsiteY0" fmla="*/ 1476375 h 1476375"/>
              <a:gd name="connsiteX1" fmla="*/ 4191000 w 4191000"/>
              <a:gd name="connsiteY1" fmla="*/ 1476375 h 1476375"/>
              <a:gd name="connsiteX2" fmla="*/ 4191000 w 4191000"/>
              <a:gd name="connsiteY2" fmla="*/ 0 h 1476375"/>
              <a:gd name="connsiteX3" fmla="*/ 0 w 4191000"/>
              <a:gd name="connsiteY3" fmla="*/ 0 h 1476375"/>
              <a:gd name="connsiteX4" fmla="*/ 0 w 4191000"/>
              <a:gd name="connsiteY4" fmla="*/ 1476375 h 1476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1000" h="1476375">
                <a:moveTo>
                  <a:pt x="0" y="1476375"/>
                </a:moveTo>
                <a:lnTo>
                  <a:pt x="4191000" y="1476375"/>
                </a:lnTo>
                <a:lnTo>
                  <a:pt x="4191000" y="0"/>
                </a:lnTo>
                <a:lnTo>
                  <a:pt x="0" y="0"/>
                </a:lnTo>
                <a:lnTo>
                  <a:pt x="0" y="147637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06400"/>
            <a:ext cx="32004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1524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多项式的表示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仅表示非零项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27600" y="2235200"/>
            <a:ext cx="34925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76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链表：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6600"/>
                </a:solidFill>
                <a:latin typeface="Wingdings 2" pitchFamily="18" charset="0"/>
                <a:cs typeface="Wingdings 2" pitchFamily="18" charset="0"/>
              </a:rPr>
              <a:t>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动态性强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ff6600"/>
                </a:solidFill>
                <a:latin typeface="Wingdings 2" pitchFamily="18" charset="0"/>
                <a:cs typeface="Wingdings 2" pitchFamily="18" charset="0"/>
              </a:rPr>
              <a:t>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编程略为复杂、调试比较困难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2273300"/>
            <a:ext cx="36576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63500" algn="l"/>
                <a:tab pos="76200" algn="l"/>
                <a:tab pos="2286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数组：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63500" algn="l"/>
                <a:tab pos="762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6600"/>
                </a:solidFill>
                <a:latin typeface="Wingdings 2" pitchFamily="18" charset="0"/>
                <a:cs typeface="Wingdings 2" pitchFamily="18" charset="0"/>
              </a:rPr>
              <a:t>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编程简单、调试容易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3500" algn="l"/>
                <a:tab pos="762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6600"/>
                </a:solidFill>
                <a:latin typeface="Wingdings 2" pitchFamily="18" charset="0"/>
                <a:cs typeface="Wingdings 2" pitchFamily="18" charset="0"/>
              </a:rPr>
              <a:t>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需要事先确定数组大小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" algn="l"/>
                <a:tab pos="762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一种比较好的实现方法是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动态数组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63500" algn="l"/>
                <a:tab pos="76200" algn="l"/>
                <a:tab pos="228600" algn="l"/>
              </a:tabLst>
            </a:pPr>
            <a:r>
              <a:rPr lang="en-US" altLang="zh-CN" dirty="0" smtClean="0"/>
              <a:t>			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下面介绍链表表示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22270" y="4267200"/>
            <a:ext cx="477786" cy="457200"/>
          </a:xfrm>
          <a:custGeom>
            <a:avLst/>
            <a:gdLst>
              <a:gd name="connsiteX0" fmla="*/ 0 w 477786"/>
              <a:gd name="connsiteY0" fmla="*/ 457200 h 457200"/>
              <a:gd name="connsiteX1" fmla="*/ 477786 w 477786"/>
              <a:gd name="connsiteY1" fmla="*/ 457200 h 457200"/>
              <a:gd name="connsiteX2" fmla="*/ 477786 w 477786"/>
              <a:gd name="connsiteY2" fmla="*/ 0 h 457200"/>
              <a:gd name="connsiteX3" fmla="*/ 0 w 477786"/>
              <a:gd name="connsiteY3" fmla="*/ 0 h 457200"/>
              <a:gd name="connsiteX4" fmla="*/ 0 w 47778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6" h="457200">
                <a:moveTo>
                  <a:pt x="0" y="457200"/>
                </a:moveTo>
                <a:lnTo>
                  <a:pt x="477786" y="457200"/>
                </a:lnTo>
                <a:lnTo>
                  <a:pt x="47778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5920" y="4260850"/>
            <a:ext cx="490486" cy="469900"/>
          </a:xfrm>
          <a:custGeom>
            <a:avLst/>
            <a:gdLst>
              <a:gd name="connsiteX0" fmla="*/ 6350 w 490486"/>
              <a:gd name="connsiteY0" fmla="*/ 463550 h 469900"/>
              <a:gd name="connsiteX1" fmla="*/ 484136 w 490486"/>
              <a:gd name="connsiteY1" fmla="*/ 463550 h 469900"/>
              <a:gd name="connsiteX2" fmla="*/ 484136 w 490486"/>
              <a:gd name="connsiteY2" fmla="*/ 6350 h 469900"/>
              <a:gd name="connsiteX3" fmla="*/ 6350 w 490486"/>
              <a:gd name="connsiteY3" fmla="*/ 6350 h 469900"/>
              <a:gd name="connsiteX4" fmla="*/ 6350 w 49048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6" h="469900">
                <a:moveTo>
                  <a:pt x="6350" y="463550"/>
                </a:moveTo>
                <a:lnTo>
                  <a:pt x="484136" y="463550"/>
                </a:lnTo>
                <a:lnTo>
                  <a:pt x="48413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0045" y="4267200"/>
            <a:ext cx="225399" cy="457200"/>
          </a:xfrm>
          <a:custGeom>
            <a:avLst/>
            <a:gdLst>
              <a:gd name="connsiteX0" fmla="*/ 0 w 225399"/>
              <a:gd name="connsiteY0" fmla="*/ 457200 h 457200"/>
              <a:gd name="connsiteX1" fmla="*/ 225399 w 225399"/>
              <a:gd name="connsiteY1" fmla="*/ 457200 h 457200"/>
              <a:gd name="connsiteX2" fmla="*/ 225399 w 225399"/>
              <a:gd name="connsiteY2" fmla="*/ 0 h 457200"/>
              <a:gd name="connsiteX3" fmla="*/ 0 w 225399"/>
              <a:gd name="connsiteY3" fmla="*/ 0 h 457200"/>
              <a:gd name="connsiteX4" fmla="*/ 0 w 2253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99" h="457200">
                <a:moveTo>
                  <a:pt x="0" y="457200"/>
                </a:moveTo>
                <a:lnTo>
                  <a:pt x="225399" y="457200"/>
                </a:lnTo>
                <a:lnTo>
                  <a:pt x="2253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3695" y="4260850"/>
            <a:ext cx="238099" cy="469900"/>
          </a:xfrm>
          <a:custGeom>
            <a:avLst/>
            <a:gdLst>
              <a:gd name="connsiteX0" fmla="*/ 6350 w 238099"/>
              <a:gd name="connsiteY0" fmla="*/ 463550 h 469900"/>
              <a:gd name="connsiteX1" fmla="*/ 231749 w 238099"/>
              <a:gd name="connsiteY1" fmla="*/ 463550 h 469900"/>
              <a:gd name="connsiteX2" fmla="*/ 231749 w 238099"/>
              <a:gd name="connsiteY2" fmla="*/ 6350 h 469900"/>
              <a:gd name="connsiteX3" fmla="*/ 6350 w 238099"/>
              <a:gd name="connsiteY3" fmla="*/ 6350 h 469900"/>
              <a:gd name="connsiteX4" fmla="*/ 6350 w 2380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99" h="469900">
                <a:moveTo>
                  <a:pt x="6350" y="463550"/>
                </a:moveTo>
                <a:lnTo>
                  <a:pt x="231749" y="463550"/>
                </a:lnTo>
                <a:lnTo>
                  <a:pt x="2317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44497" y="4267200"/>
            <a:ext cx="477786" cy="457200"/>
          </a:xfrm>
          <a:custGeom>
            <a:avLst/>
            <a:gdLst>
              <a:gd name="connsiteX0" fmla="*/ 0 w 477786"/>
              <a:gd name="connsiteY0" fmla="*/ 457200 h 457200"/>
              <a:gd name="connsiteX1" fmla="*/ 477786 w 477786"/>
              <a:gd name="connsiteY1" fmla="*/ 457200 h 457200"/>
              <a:gd name="connsiteX2" fmla="*/ 477786 w 477786"/>
              <a:gd name="connsiteY2" fmla="*/ 0 h 457200"/>
              <a:gd name="connsiteX3" fmla="*/ 0 w 477786"/>
              <a:gd name="connsiteY3" fmla="*/ 0 h 457200"/>
              <a:gd name="connsiteX4" fmla="*/ 0 w 47778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6" h="457200">
                <a:moveTo>
                  <a:pt x="0" y="457200"/>
                </a:moveTo>
                <a:lnTo>
                  <a:pt x="477786" y="457200"/>
                </a:lnTo>
                <a:lnTo>
                  <a:pt x="47778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38147" y="4260850"/>
            <a:ext cx="490486" cy="469900"/>
          </a:xfrm>
          <a:custGeom>
            <a:avLst/>
            <a:gdLst>
              <a:gd name="connsiteX0" fmla="*/ 6350 w 490486"/>
              <a:gd name="connsiteY0" fmla="*/ 463550 h 469900"/>
              <a:gd name="connsiteX1" fmla="*/ 484136 w 490486"/>
              <a:gd name="connsiteY1" fmla="*/ 463550 h 469900"/>
              <a:gd name="connsiteX2" fmla="*/ 484136 w 490486"/>
              <a:gd name="connsiteY2" fmla="*/ 6350 h 469900"/>
              <a:gd name="connsiteX3" fmla="*/ 6350 w 490486"/>
              <a:gd name="connsiteY3" fmla="*/ 6350 h 469900"/>
              <a:gd name="connsiteX4" fmla="*/ 6350 w 49048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6" h="469900">
                <a:moveTo>
                  <a:pt x="6350" y="463550"/>
                </a:moveTo>
                <a:lnTo>
                  <a:pt x="484136" y="463550"/>
                </a:lnTo>
                <a:lnTo>
                  <a:pt x="48413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7752" y="4267200"/>
            <a:ext cx="477786" cy="457200"/>
          </a:xfrm>
          <a:custGeom>
            <a:avLst/>
            <a:gdLst>
              <a:gd name="connsiteX0" fmla="*/ 0 w 477786"/>
              <a:gd name="connsiteY0" fmla="*/ 457200 h 457200"/>
              <a:gd name="connsiteX1" fmla="*/ 477786 w 477786"/>
              <a:gd name="connsiteY1" fmla="*/ 457200 h 457200"/>
              <a:gd name="connsiteX2" fmla="*/ 477786 w 477786"/>
              <a:gd name="connsiteY2" fmla="*/ 0 h 457200"/>
              <a:gd name="connsiteX3" fmla="*/ 0 w 477786"/>
              <a:gd name="connsiteY3" fmla="*/ 0 h 457200"/>
              <a:gd name="connsiteX4" fmla="*/ 0 w 47778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6" h="457200">
                <a:moveTo>
                  <a:pt x="0" y="457200"/>
                </a:moveTo>
                <a:lnTo>
                  <a:pt x="477786" y="457200"/>
                </a:lnTo>
                <a:lnTo>
                  <a:pt x="47778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1402" y="4260850"/>
            <a:ext cx="490486" cy="469900"/>
          </a:xfrm>
          <a:custGeom>
            <a:avLst/>
            <a:gdLst>
              <a:gd name="connsiteX0" fmla="*/ 6350 w 490486"/>
              <a:gd name="connsiteY0" fmla="*/ 463550 h 469900"/>
              <a:gd name="connsiteX1" fmla="*/ 484136 w 490486"/>
              <a:gd name="connsiteY1" fmla="*/ 463550 h 469900"/>
              <a:gd name="connsiteX2" fmla="*/ 484136 w 490486"/>
              <a:gd name="connsiteY2" fmla="*/ 6350 h 469900"/>
              <a:gd name="connsiteX3" fmla="*/ 6350 w 490486"/>
              <a:gd name="connsiteY3" fmla="*/ 6350 h 469900"/>
              <a:gd name="connsiteX4" fmla="*/ 6350 w 49048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6" h="469900">
                <a:moveTo>
                  <a:pt x="6350" y="463550"/>
                </a:moveTo>
                <a:lnTo>
                  <a:pt x="484136" y="463550"/>
                </a:lnTo>
                <a:lnTo>
                  <a:pt x="48413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5526" y="4267200"/>
            <a:ext cx="225399" cy="457200"/>
          </a:xfrm>
          <a:custGeom>
            <a:avLst/>
            <a:gdLst>
              <a:gd name="connsiteX0" fmla="*/ 0 w 225399"/>
              <a:gd name="connsiteY0" fmla="*/ 457200 h 457200"/>
              <a:gd name="connsiteX1" fmla="*/ 225399 w 225399"/>
              <a:gd name="connsiteY1" fmla="*/ 457200 h 457200"/>
              <a:gd name="connsiteX2" fmla="*/ 225399 w 225399"/>
              <a:gd name="connsiteY2" fmla="*/ 0 h 457200"/>
              <a:gd name="connsiteX3" fmla="*/ 0 w 225399"/>
              <a:gd name="connsiteY3" fmla="*/ 0 h 457200"/>
              <a:gd name="connsiteX4" fmla="*/ 0 w 2253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99" h="457200">
                <a:moveTo>
                  <a:pt x="0" y="457200"/>
                </a:moveTo>
                <a:lnTo>
                  <a:pt x="225399" y="457200"/>
                </a:lnTo>
                <a:lnTo>
                  <a:pt x="2253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9176" y="4260850"/>
            <a:ext cx="238099" cy="469900"/>
          </a:xfrm>
          <a:custGeom>
            <a:avLst/>
            <a:gdLst>
              <a:gd name="connsiteX0" fmla="*/ 6350 w 238099"/>
              <a:gd name="connsiteY0" fmla="*/ 463550 h 469900"/>
              <a:gd name="connsiteX1" fmla="*/ 231749 w 238099"/>
              <a:gd name="connsiteY1" fmla="*/ 463550 h 469900"/>
              <a:gd name="connsiteX2" fmla="*/ 231749 w 238099"/>
              <a:gd name="connsiteY2" fmla="*/ 6350 h 469900"/>
              <a:gd name="connsiteX3" fmla="*/ 6350 w 238099"/>
              <a:gd name="connsiteY3" fmla="*/ 6350 h 469900"/>
              <a:gd name="connsiteX4" fmla="*/ 6350 w 2380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99" h="469900">
                <a:moveTo>
                  <a:pt x="6350" y="463550"/>
                </a:moveTo>
                <a:lnTo>
                  <a:pt x="231749" y="463550"/>
                </a:lnTo>
                <a:lnTo>
                  <a:pt x="2317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79978" y="4267200"/>
            <a:ext cx="477786" cy="457200"/>
          </a:xfrm>
          <a:custGeom>
            <a:avLst/>
            <a:gdLst>
              <a:gd name="connsiteX0" fmla="*/ 0 w 477786"/>
              <a:gd name="connsiteY0" fmla="*/ 457200 h 457200"/>
              <a:gd name="connsiteX1" fmla="*/ 477786 w 477786"/>
              <a:gd name="connsiteY1" fmla="*/ 457200 h 457200"/>
              <a:gd name="connsiteX2" fmla="*/ 477786 w 477786"/>
              <a:gd name="connsiteY2" fmla="*/ 0 h 457200"/>
              <a:gd name="connsiteX3" fmla="*/ 0 w 477786"/>
              <a:gd name="connsiteY3" fmla="*/ 0 h 457200"/>
              <a:gd name="connsiteX4" fmla="*/ 0 w 47778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6" h="457200">
                <a:moveTo>
                  <a:pt x="0" y="457200"/>
                </a:moveTo>
                <a:lnTo>
                  <a:pt x="477786" y="457200"/>
                </a:lnTo>
                <a:lnTo>
                  <a:pt x="47778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73628" y="4260850"/>
            <a:ext cx="490486" cy="469900"/>
          </a:xfrm>
          <a:custGeom>
            <a:avLst/>
            <a:gdLst>
              <a:gd name="connsiteX0" fmla="*/ 6350 w 490486"/>
              <a:gd name="connsiteY0" fmla="*/ 463550 h 469900"/>
              <a:gd name="connsiteX1" fmla="*/ 484136 w 490486"/>
              <a:gd name="connsiteY1" fmla="*/ 463550 h 469900"/>
              <a:gd name="connsiteX2" fmla="*/ 484136 w 490486"/>
              <a:gd name="connsiteY2" fmla="*/ 6350 h 469900"/>
              <a:gd name="connsiteX3" fmla="*/ 6350 w 490486"/>
              <a:gd name="connsiteY3" fmla="*/ 6350 h 469900"/>
              <a:gd name="connsiteX4" fmla="*/ 6350 w 49048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6" h="469900">
                <a:moveTo>
                  <a:pt x="6350" y="463550"/>
                </a:moveTo>
                <a:lnTo>
                  <a:pt x="484136" y="463550"/>
                </a:lnTo>
                <a:lnTo>
                  <a:pt x="48413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17997" y="4267200"/>
            <a:ext cx="477786" cy="457200"/>
          </a:xfrm>
          <a:custGeom>
            <a:avLst/>
            <a:gdLst>
              <a:gd name="connsiteX0" fmla="*/ 0 w 477786"/>
              <a:gd name="connsiteY0" fmla="*/ 457200 h 457200"/>
              <a:gd name="connsiteX1" fmla="*/ 477786 w 477786"/>
              <a:gd name="connsiteY1" fmla="*/ 457200 h 457200"/>
              <a:gd name="connsiteX2" fmla="*/ 477786 w 477786"/>
              <a:gd name="connsiteY2" fmla="*/ 0 h 457200"/>
              <a:gd name="connsiteX3" fmla="*/ 0 w 477786"/>
              <a:gd name="connsiteY3" fmla="*/ 0 h 457200"/>
              <a:gd name="connsiteX4" fmla="*/ 0 w 47778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6" h="457200">
                <a:moveTo>
                  <a:pt x="0" y="457200"/>
                </a:moveTo>
                <a:lnTo>
                  <a:pt x="477786" y="457200"/>
                </a:lnTo>
                <a:lnTo>
                  <a:pt x="47778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11647" y="4260850"/>
            <a:ext cx="490486" cy="469900"/>
          </a:xfrm>
          <a:custGeom>
            <a:avLst/>
            <a:gdLst>
              <a:gd name="connsiteX0" fmla="*/ 6350 w 490486"/>
              <a:gd name="connsiteY0" fmla="*/ 463550 h 469900"/>
              <a:gd name="connsiteX1" fmla="*/ 484136 w 490486"/>
              <a:gd name="connsiteY1" fmla="*/ 463550 h 469900"/>
              <a:gd name="connsiteX2" fmla="*/ 484136 w 490486"/>
              <a:gd name="connsiteY2" fmla="*/ 6350 h 469900"/>
              <a:gd name="connsiteX3" fmla="*/ 6350 w 490486"/>
              <a:gd name="connsiteY3" fmla="*/ 6350 h 469900"/>
              <a:gd name="connsiteX4" fmla="*/ 6350 w 49048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6" h="469900">
                <a:moveTo>
                  <a:pt x="6350" y="463550"/>
                </a:moveTo>
                <a:lnTo>
                  <a:pt x="484136" y="463550"/>
                </a:lnTo>
                <a:lnTo>
                  <a:pt x="48413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5771" y="4267200"/>
            <a:ext cx="225399" cy="457200"/>
          </a:xfrm>
          <a:custGeom>
            <a:avLst/>
            <a:gdLst>
              <a:gd name="connsiteX0" fmla="*/ 0 w 225399"/>
              <a:gd name="connsiteY0" fmla="*/ 457200 h 457200"/>
              <a:gd name="connsiteX1" fmla="*/ 225399 w 225399"/>
              <a:gd name="connsiteY1" fmla="*/ 457200 h 457200"/>
              <a:gd name="connsiteX2" fmla="*/ 225399 w 225399"/>
              <a:gd name="connsiteY2" fmla="*/ 0 h 457200"/>
              <a:gd name="connsiteX3" fmla="*/ 0 w 225399"/>
              <a:gd name="connsiteY3" fmla="*/ 0 h 457200"/>
              <a:gd name="connsiteX4" fmla="*/ 0 w 2253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99" h="457200">
                <a:moveTo>
                  <a:pt x="0" y="457200"/>
                </a:moveTo>
                <a:lnTo>
                  <a:pt x="225399" y="457200"/>
                </a:lnTo>
                <a:lnTo>
                  <a:pt x="2253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9421" y="4260850"/>
            <a:ext cx="238099" cy="469900"/>
          </a:xfrm>
          <a:custGeom>
            <a:avLst/>
            <a:gdLst>
              <a:gd name="connsiteX0" fmla="*/ 6350 w 238099"/>
              <a:gd name="connsiteY0" fmla="*/ 463550 h 469900"/>
              <a:gd name="connsiteX1" fmla="*/ 231749 w 238099"/>
              <a:gd name="connsiteY1" fmla="*/ 463550 h 469900"/>
              <a:gd name="connsiteX2" fmla="*/ 231749 w 238099"/>
              <a:gd name="connsiteY2" fmla="*/ 6350 h 469900"/>
              <a:gd name="connsiteX3" fmla="*/ 6350 w 238099"/>
              <a:gd name="connsiteY3" fmla="*/ 6350 h 469900"/>
              <a:gd name="connsiteX4" fmla="*/ 6350 w 2380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99" h="469900">
                <a:moveTo>
                  <a:pt x="6350" y="463550"/>
                </a:moveTo>
                <a:lnTo>
                  <a:pt x="231749" y="463550"/>
                </a:lnTo>
                <a:lnTo>
                  <a:pt x="2317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40223" y="4267200"/>
            <a:ext cx="477786" cy="457200"/>
          </a:xfrm>
          <a:custGeom>
            <a:avLst/>
            <a:gdLst>
              <a:gd name="connsiteX0" fmla="*/ 0 w 477786"/>
              <a:gd name="connsiteY0" fmla="*/ 457200 h 457200"/>
              <a:gd name="connsiteX1" fmla="*/ 477786 w 477786"/>
              <a:gd name="connsiteY1" fmla="*/ 457200 h 457200"/>
              <a:gd name="connsiteX2" fmla="*/ 477786 w 477786"/>
              <a:gd name="connsiteY2" fmla="*/ 0 h 457200"/>
              <a:gd name="connsiteX3" fmla="*/ 0 w 477786"/>
              <a:gd name="connsiteY3" fmla="*/ 0 h 457200"/>
              <a:gd name="connsiteX4" fmla="*/ 0 w 47778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6" h="457200">
                <a:moveTo>
                  <a:pt x="0" y="457200"/>
                </a:moveTo>
                <a:lnTo>
                  <a:pt x="477786" y="457200"/>
                </a:lnTo>
                <a:lnTo>
                  <a:pt x="47778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3873" y="4260850"/>
            <a:ext cx="490486" cy="469900"/>
          </a:xfrm>
          <a:custGeom>
            <a:avLst/>
            <a:gdLst>
              <a:gd name="connsiteX0" fmla="*/ 6350 w 490486"/>
              <a:gd name="connsiteY0" fmla="*/ 463550 h 469900"/>
              <a:gd name="connsiteX1" fmla="*/ 484136 w 490486"/>
              <a:gd name="connsiteY1" fmla="*/ 463550 h 469900"/>
              <a:gd name="connsiteX2" fmla="*/ 484136 w 490486"/>
              <a:gd name="connsiteY2" fmla="*/ 6350 h 469900"/>
              <a:gd name="connsiteX3" fmla="*/ 6350 w 490486"/>
              <a:gd name="connsiteY3" fmla="*/ 6350 h 469900"/>
              <a:gd name="connsiteX4" fmla="*/ 6350 w 49048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6" h="469900">
                <a:moveTo>
                  <a:pt x="6350" y="463550"/>
                </a:moveTo>
                <a:lnTo>
                  <a:pt x="484136" y="463550"/>
                </a:lnTo>
                <a:lnTo>
                  <a:pt x="48413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5797" y="4267200"/>
            <a:ext cx="477787" cy="457200"/>
          </a:xfrm>
          <a:custGeom>
            <a:avLst/>
            <a:gdLst>
              <a:gd name="connsiteX0" fmla="*/ 0 w 477787"/>
              <a:gd name="connsiteY0" fmla="*/ 457200 h 457200"/>
              <a:gd name="connsiteX1" fmla="*/ 477787 w 477787"/>
              <a:gd name="connsiteY1" fmla="*/ 457200 h 457200"/>
              <a:gd name="connsiteX2" fmla="*/ 477787 w 477787"/>
              <a:gd name="connsiteY2" fmla="*/ 0 h 457200"/>
              <a:gd name="connsiteX3" fmla="*/ 0 w 477787"/>
              <a:gd name="connsiteY3" fmla="*/ 0 h 457200"/>
              <a:gd name="connsiteX4" fmla="*/ 0 w 47778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7" h="457200">
                <a:moveTo>
                  <a:pt x="0" y="457200"/>
                </a:moveTo>
                <a:lnTo>
                  <a:pt x="477787" y="457200"/>
                </a:lnTo>
                <a:lnTo>
                  <a:pt x="47778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59447" y="4260850"/>
            <a:ext cx="490487" cy="469900"/>
          </a:xfrm>
          <a:custGeom>
            <a:avLst/>
            <a:gdLst>
              <a:gd name="connsiteX0" fmla="*/ 6350 w 490487"/>
              <a:gd name="connsiteY0" fmla="*/ 463550 h 469900"/>
              <a:gd name="connsiteX1" fmla="*/ 484137 w 490487"/>
              <a:gd name="connsiteY1" fmla="*/ 463550 h 469900"/>
              <a:gd name="connsiteX2" fmla="*/ 484137 w 490487"/>
              <a:gd name="connsiteY2" fmla="*/ 6350 h 469900"/>
              <a:gd name="connsiteX3" fmla="*/ 6350 w 490487"/>
              <a:gd name="connsiteY3" fmla="*/ 6350 h 469900"/>
              <a:gd name="connsiteX4" fmla="*/ 6350 w 49048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7" h="469900">
                <a:moveTo>
                  <a:pt x="6350" y="463550"/>
                </a:moveTo>
                <a:lnTo>
                  <a:pt x="484137" y="463550"/>
                </a:lnTo>
                <a:lnTo>
                  <a:pt x="48413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3571" y="4267200"/>
            <a:ext cx="225399" cy="457200"/>
          </a:xfrm>
          <a:custGeom>
            <a:avLst/>
            <a:gdLst>
              <a:gd name="connsiteX0" fmla="*/ 0 w 225399"/>
              <a:gd name="connsiteY0" fmla="*/ 457200 h 457200"/>
              <a:gd name="connsiteX1" fmla="*/ 225399 w 225399"/>
              <a:gd name="connsiteY1" fmla="*/ 457200 h 457200"/>
              <a:gd name="connsiteX2" fmla="*/ 225399 w 225399"/>
              <a:gd name="connsiteY2" fmla="*/ 0 h 457200"/>
              <a:gd name="connsiteX3" fmla="*/ 0 w 225399"/>
              <a:gd name="connsiteY3" fmla="*/ 0 h 457200"/>
              <a:gd name="connsiteX4" fmla="*/ 0 w 2253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99" h="457200">
                <a:moveTo>
                  <a:pt x="0" y="457200"/>
                </a:moveTo>
                <a:lnTo>
                  <a:pt x="225399" y="457200"/>
                </a:lnTo>
                <a:lnTo>
                  <a:pt x="2253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37221" y="4260850"/>
            <a:ext cx="238099" cy="469900"/>
          </a:xfrm>
          <a:custGeom>
            <a:avLst/>
            <a:gdLst>
              <a:gd name="connsiteX0" fmla="*/ 6350 w 238099"/>
              <a:gd name="connsiteY0" fmla="*/ 463550 h 469900"/>
              <a:gd name="connsiteX1" fmla="*/ 231749 w 238099"/>
              <a:gd name="connsiteY1" fmla="*/ 463550 h 469900"/>
              <a:gd name="connsiteX2" fmla="*/ 231749 w 238099"/>
              <a:gd name="connsiteY2" fmla="*/ 6350 h 469900"/>
              <a:gd name="connsiteX3" fmla="*/ 6350 w 238099"/>
              <a:gd name="connsiteY3" fmla="*/ 6350 h 469900"/>
              <a:gd name="connsiteX4" fmla="*/ 6350 w 2380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99" h="469900">
                <a:moveTo>
                  <a:pt x="6350" y="463550"/>
                </a:moveTo>
                <a:lnTo>
                  <a:pt x="231749" y="463550"/>
                </a:lnTo>
                <a:lnTo>
                  <a:pt x="2317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88023" y="4267200"/>
            <a:ext cx="477787" cy="457200"/>
          </a:xfrm>
          <a:custGeom>
            <a:avLst/>
            <a:gdLst>
              <a:gd name="connsiteX0" fmla="*/ 0 w 477787"/>
              <a:gd name="connsiteY0" fmla="*/ 457200 h 457200"/>
              <a:gd name="connsiteX1" fmla="*/ 477787 w 477787"/>
              <a:gd name="connsiteY1" fmla="*/ 457200 h 457200"/>
              <a:gd name="connsiteX2" fmla="*/ 477787 w 477787"/>
              <a:gd name="connsiteY2" fmla="*/ 0 h 457200"/>
              <a:gd name="connsiteX3" fmla="*/ 0 w 477787"/>
              <a:gd name="connsiteY3" fmla="*/ 0 h 457200"/>
              <a:gd name="connsiteX4" fmla="*/ 0 w 47778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7" h="457200">
                <a:moveTo>
                  <a:pt x="0" y="457200"/>
                </a:moveTo>
                <a:lnTo>
                  <a:pt x="477787" y="457200"/>
                </a:lnTo>
                <a:lnTo>
                  <a:pt x="47778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81673" y="4260850"/>
            <a:ext cx="490487" cy="469900"/>
          </a:xfrm>
          <a:custGeom>
            <a:avLst/>
            <a:gdLst>
              <a:gd name="connsiteX0" fmla="*/ 6350 w 490487"/>
              <a:gd name="connsiteY0" fmla="*/ 463550 h 469900"/>
              <a:gd name="connsiteX1" fmla="*/ 484137 w 490487"/>
              <a:gd name="connsiteY1" fmla="*/ 463550 h 469900"/>
              <a:gd name="connsiteX2" fmla="*/ 484137 w 490487"/>
              <a:gd name="connsiteY2" fmla="*/ 6350 h 469900"/>
              <a:gd name="connsiteX3" fmla="*/ 6350 w 490487"/>
              <a:gd name="connsiteY3" fmla="*/ 6350 h 469900"/>
              <a:gd name="connsiteX4" fmla="*/ 6350 w 49048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7" h="469900">
                <a:moveTo>
                  <a:pt x="6350" y="463550"/>
                </a:moveTo>
                <a:lnTo>
                  <a:pt x="484137" y="463550"/>
                </a:lnTo>
                <a:lnTo>
                  <a:pt x="48413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48601" y="4489450"/>
            <a:ext cx="317500" cy="22225"/>
          </a:xfrm>
          <a:custGeom>
            <a:avLst/>
            <a:gdLst>
              <a:gd name="connsiteX0" fmla="*/ 6350 w 317500"/>
              <a:gd name="connsiteY0" fmla="*/ 6350 h 22225"/>
              <a:gd name="connsiteX1" fmla="*/ 311150 w 317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2225">
                <a:moveTo>
                  <a:pt x="6350" y="6350"/>
                </a:moveTo>
                <a:lnTo>
                  <a:pt x="311150" y="63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53401" y="441325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29601" y="441325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34970" y="5029200"/>
            <a:ext cx="477761" cy="457200"/>
          </a:xfrm>
          <a:custGeom>
            <a:avLst/>
            <a:gdLst>
              <a:gd name="connsiteX0" fmla="*/ 0 w 477761"/>
              <a:gd name="connsiteY0" fmla="*/ 457200 h 457200"/>
              <a:gd name="connsiteX1" fmla="*/ 477761 w 477761"/>
              <a:gd name="connsiteY1" fmla="*/ 457200 h 457200"/>
              <a:gd name="connsiteX2" fmla="*/ 477761 w 477761"/>
              <a:gd name="connsiteY2" fmla="*/ 0 h 457200"/>
              <a:gd name="connsiteX3" fmla="*/ 0 w 477761"/>
              <a:gd name="connsiteY3" fmla="*/ 0 h 457200"/>
              <a:gd name="connsiteX4" fmla="*/ 0 w 477761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61" h="457200">
                <a:moveTo>
                  <a:pt x="0" y="457200"/>
                </a:moveTo>
                <a:lnTo>
                  <a:pt x="477761" y="457200"/>
                </a:lnTo>
                <a:lnTo>
                  <a:pt x="477761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28620" y="5022850"/>
            <a:ext cx="490461" cy="469900"/>
          </a:xfrm>
          <a:custGeom>
            <a:avLst/>
            <a:gdLst>
              <a:gd name="connsiteX0" fmla="*/ 6350 w 490461"/>
              <a:gd name="connsiteY0" fmla="*/ 463550 h 469900"/>
              <a:gd name="connsiteX1" fmla="*/ 484111 w 490461"/>
              <a:gd name="connsiteY1" fmla="*/ 463550 h 469900"/>
              <a:gd name="connsiteX2" fmla="*/ 484111 w 490461"/>
              <a:gd name="connsiteY2" fmla="*/ 6350 h 469900"/>
              <a:gd name="connsiteX3" fmla="*/ 6350 w 490461"/>
              <a:gd name="connsiteY3" fmla="*/ 6350 h 469900"/>
              <a:gd name="connsiteX4" fmla="*/ 6350 w 490461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61" h="469900">
                <a:moveTo>
                  <a:pt x="6350" y="463550"/>
                </a:moveTo>
                <a:lnTo>
                  <a:pt x="484111" y="463550"/>
                </a:lnTo>
                <a:lnTo>
                  <a:pt x="484111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12745" y="5029200"/>
            <a:ext cx="225386" cy="457200"/>
          </a:xfrm>
          <a:custGeom>
            <a:avLst/>
            <a:gdLst>
              <a:gd name="connsiteX0" fmla="*/ 0 w 225386"/>
              <a:gd name="connsiteY0" fmla="*/ 457200 h 457200"/>
              <a:gd name="connsiteX1" fmla="*/ 225386 w 225386"/>
              <a:gd name="connsiteY1" fmla="*/ 457200 h 457200"/>
              <a:gd name="connsiteX2" fmla="*/ 225386 w 225386"/>
              <a:gd name="connsiteY2" fmla="*/ 0 h 457200"/>
              <a:gd name="connsiteX3" fmla="*/ 0 w 225386"/>
              <a:gd name="connsiteY3" fmla="*/ 0 h 457200"/>
              <a:gd name="connsiteX4" fmla="*/ 0 w 22538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86" h="457200">
                <a:moveTo>
                  <a:pt x="0" y="457200"/>
                </a:moveTo>
                <a:lnTo>
                  <a:pt x="225386" y="457200"/>
                </a:lnTo>
                <a:lnTo>
                  <a:pt x="22538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6395" y="5022850"/>
            <a:ext cx="238086" cy="469900"/>
          </a:xfrm>
          <a:custGeom>
            <a:avLst/>
            <a:gdLst>
              <a:gd name="connsiteX0" fmla="*/ 6350 w 238086"/>
              <a:gd name="connsiteY0" fmla="*/ 463550 h 469900"/>
              <a:gd name="connsiteX1" fmla="*/ 231736 w 238086"/>
              <a:gd name="connsiteY1" fmla="*/ 463550 h 469900"/>
              <a:gd name="connsiteX2" fmla="*/ 231736 w 238086"/>
              <a:gd name="connsiteY2" fmla="*/ 6350 h 469900"/>
              <a:gd name="connsiteX3" fmla="*/ 6350 w 238086"/>
              <a:gd name="connsiteY3" fmla="*/ 6350 h 469900"/>
              <a:gd name="connsiteX4" fmla="*/ 6350 w 23808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86" h="469900">
                <a:moveTo>
                  <a:pt x="6350" y="463550"/>
                </a:moveTo>
                <a:lnTo>
                  <a:pt x="231736" y="463550"/>
                </a:lnTo>
                <a:lnTo>
                  <a:pt x="23173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57197" y="5029200"/>
            <a:ext cx="477761" cy="457200"/>
          </a:xfrm>
          <a:custGeom>
            <a:avLst/>
            <a:gdLst>
              <a:gd name="connsiteX0" fmla="*/ 0 w 477761"/>
              <a:gd name="connsiteY0" fmla="*/ 457200 h 457200"/>
              <a:gd name="connsiteX1" fmla="*/ 477761 w 477761"/>
              <a:gd name="connsiteY1" fmla="*/ 457200 h 457200"/>
              <a:gd name="connsiteX2" fmla="*/ 477761 w 477761"/>
              <a:gd name="connsiteY2" fmla="*/ 0 h 457200"/>
              <a:gd name="connsiteX3" fmla="*/ 0 w 477761"/>
              <a:gd name="connsiteY3" fmla="*/ 0 h 457200"/>
              <a:gd name="connsiteX4" fmla="*/ 0 w 477761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61" h="457200">
                <a:moveTo>
                  <a:pt x="0" y="457200"/>
                </a:moveTo>
                <a:lnTo>
                  <a:pt x="477761" y="457200"/>
                </a:lnTo>
                <a:lnTo>
                  <a:pt x="477761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50847" y="5022850"/>
            <a:ext cx="490461" cy="469900"/>
          </a:xfrm>
          <a:custGeom>
            <a:avLst/>
            <a:gdLst>
              <a:gd name="connsiteX0" fmla="*/ 6350 w 490461"/>
              <a:gd name="connsiteY0" fmla="*/ 463550 h 469900"/>
              <a:gd name="connsiteX1" fmla="*/ 484111 w 490461"/>
              <a:gd name="connsiteY1" fmla="*/ 463550 h 469900"/>
              <a:gd name="connsiteX2" fmla="*/ 484111 w 490461"/>
              <a:gd name="connsiteY2" fmla="*/ 6350 h 469900"/>
              <a:gd name="connsiteX3" fmla="*/ 6350 w 490461"/>
              <a:gd name="connsiteY3" fmla="*/ 6350 h 469900"/>
              <a:gd name="connsiteX4" fmla="*/ 6350 w 490461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61" h="469900">
                <a:moveTo>
                  <a:pt x="6350" y="463550"/>
                </a:moveTo>
                <a:lnTo>
                  <a:pt x="484111" y="463550"/>
                </a:lnTo>
                <a:lnTo>
                  <a:pt x="484111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0325" y="5029200"/>
            <a:ext cx="477761" cy="457200"/>
          </a:xfrm>
          <a:custGeom>
            <a:avLst/>
            <a:gdLst>
              <a:gd name="connsiteX0" fmla="*/ 0 w 477761"/>
              <a:gd name="connsiteY0" fmla="*/ 457200 h 457200"/>
              <a:gd name="connsiteX1" fmla="*/ 477761 w 477761"/>
              <a:gd name="connsiteY1" fmla="*/ 457200 h 457200"/>
              <a:gd name="connsiteX2" fmla="*/ 477761 w 477761"/>
              <a:gd name="connsiteY2" fmla="*/ 0 h 457200"/>
              <a:gd name="connsiteX3" fmla="*/ 0 w 477761"/>
              <a:gd name="connsiteY3" fmla="*/ 0 h 457200"/>
              <a:gd name="connsiteX4" fmla="*/ 0 w 477761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61" h="457200">
                <a:moveTo>
                  <a:pt x="0" y="457200"/>
                </a:moveTo>
                <a:lnTo>
                  <a:pt x="477761" y="457200"/>
                </a:lnTo>
                <a:lnTo>
                  <a:pt x="477761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3975" y="5022850"/>
            <a:ext cx="490461" cy="469900"/>
          </a:xfrm>
          <a:custGeom>
            <a:avLst/>
            <a:gdLst>
              <a:gd name="connsiteX0" fmla="*/ 6350 w 490461"/>
              <a:gd name="connsiteY0" fmla="*/ 463550 h 469900"/>
              <a:gd name="connsiteX1" fmla="*/ 484111 w 490461"/>
              <a:gd name="connsiteY1" fmla="*/ 463550 h 469900"/>
              <a:gd name="connsiteX2" fmla="*/ 484111 w 490461"/>
              <a:gd name="connsiteY2" fmla="*/ 6350 h 469900"/>
              <a:gd name="connsiteX3" fmla="*/ 6350 w 490461"/>
              <a:gd name="connsiteY3" fmla="*/ 6350 h 469900"/>
              <a:gd name="connsiteX4" fmla="*/ 6350 w 490461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61" h="469900">
                <a:moveTo>
                  <a:pt x="6350" y="463550"/>
                </a:moveTo>
                <a:lnTo>
                  <a:pt x="484111" y="463550"/>
                </a:lnTo>
                <a:lnTo>
                  <a:pt x="484111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48098" y="5029200"/>
            <a:ext cx="225387" cy="457200"/>
          </a:xfrm>
          <a:custGeom>
            <a:avLst/>
            <a:gdLst>
              <a:gd name="connsiteX0" fmla="*/ 0 w 225387"/>
              <a:gd name="connsiteY0" fmla="*/ 457200 h 457200"/>
              <a:gd name="connsiteX1" fmla="*/ 225387 w 225387"/>
              <a:gd name="connsiteY1" fmla="*/ 457200 h 457200"/>
              <a:gd name="connsiteX2" fmla="*/ 225387 w 225387"/>
              <a:gd name="connsiteY2" fmla="*/ 0 h 457200"/>
              <a:gd name="connsiteX3" fmla="*/ 0 w 225387"/>
              <a:gd name="connsiteY3" fmla="*/ 0 h 457200"/>
              <a:gd name="connsiteX4" fmla="*/ 0 w 22538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87" h="457200">
                <a:moveTo>
                  <a:pt x="0" y="457200"/>
                </a:moveTo>
                <a:lnTo>
                  <a:pt x="225387" y="457200"/>
                </a:lnTo>
                <a:lnTo>
                  <a:pt x="22538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41748" y="5022850"/>
            <a:ext cx="238087" cy="469900"/>
          </a:xfrm>
          <a:custGeom>
            <a:avLst/>
            <a:gdLst>
              <a:gd name="connsiteX0" fmla="*/ 6350 w 238087"/>
              <a:gd name="connsiteY0" fmla="*/ 463550 h 469900"/>
              <a:gd name="connsiteX1" fmla="*/ 231737 w 238087"/>
              <a:gd name="connsiteY1" fmla="*/ 463550 h 469900"/>
              <a:gd name="connsiteX2" fmla="*/ 231737 w 238087"/>
              <a:gd name="connsiteY2" fmla="*/ 6350 h 469900"/>
              <a:gd name="connsiteX3" fmla="*/ 6350 w 238087"/>
              <a:gd name="connsiteY3" fmla="*/ 6350 h 469900"/>
              <a:gd name="connsiteX4" fmla="*/ 6350 w 23808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87" h="469900">
                <a:moveTo>
                  <a:pt x="6350" y="463550"/>
                </a:moveTo>
                <a:lnTo>
                  <a:pt x="231737" y="463550"/>
                </a:lnTo>
                <a:lnTo>
                  <a:pt x="23173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2551" y="5029200"/>
            <a:ext cx="477761" cy="457200"/>
          </a:xfrm>
          <a:custGeom>
            <a:avLst/>
            <a:gdLst>
              <a:gd name="connsiteX0" fmla="*/ 0 w 477761"/>
              <a:gd name="connsiteY0" fmla="*/ 457200 h 457200"/>
              <a:gd name="connsiteX1" fmla="*/ 477761 w 477761"/>
              <a:gd name="connsiteY1" fmla="*/ 457200 h 457200"/>
              <a:gd name="connsiteX2" fmla="*/ 477761 w 477761"/>
              <a:gd name="connsiteY2" fmla="*/ 0 h 457200"/>
              <a:gd name="connsiteX3" fmla="*/ 0 w 477761"/>
              <a:gd name="connsiteY3" fmla="*/ 0 h 457200"/>
              <a:gd name="connsiteX4" fmla="*/ 0 w 477761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61" h="457200">
                <a:moveTo>
                  <a:pt x="0" y="457200"/>
                </a:moveTo>
                <a:lnTo>
                  <a:pt x="477761" y="457200"/>
                </a:lnTo>
                <a:lnTo>
                  <a:pt x="477761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86201" y="5022850"/>
            <a:ext cx="490461" cy="469900"/>
          </a:xfrm>
          <a:custGeom>
            <a:avLst/>
            <a:gdLst>
              <a:gd name="connsiteX0" fmla="*/ 6350 w 490461"/>
              <a:gd name="connsiteY0" fmla="*/ 463550 h 469900"/>
              <a:gd name="connsiteX1" fmla="*/ 484111 w 490461"/>
              <a:gd name="connsiteY1" fmla="*/ 463550 h 469900"/>
              <a:gd name="connsiteX2" fmla="*/ 484111 w 490461"/>
              <a:gd name="connsiteY2" fmla="*/ 6350 h 469900"/>
              <a:gd name="connsiteX3" fmla="*/ 6350 w 490461"/>
              <a:gd name="connsiteY3" fmla="*/ 6350 h 469900"/>
              <a:gd name="connsiteX4" fmla="*/ 6350 w 490461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61" h="469900">
                <a:moveTo>
                  <a:pt x="6350" y="463550"/>
                </a:moveTo>
                <a:lnTo>
                  <a:pt x="484111" y="463550"/>
                </a:lnTo>
                <a:lnTo>
                  <a:pt x="484111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18125" y="5029200"/>
            <a:ext cx="477761" cy="457200"/>
          </a:xfrm>
          <a:custGeom>
            <a:avLst/>
            <a:gdLst>
              <a:gd name="connsiteX0" fmla="*/ 0 w 477761"/>
              <a:gd name="connsiteY0" fmla="*/ 457200 h 457200"/>
              <a:gd name="connsiteX1" fmla="*/ 477761 w 477761"/>
              <a:gd name="connsiteY1" fmla="*/ 457200 h 457200"/>
              <a:gd name="connsiteX2" fmla="*/ 477761 w 477761"/>
              <a:gd name="connsiteY2" fmla="*/ 0 h 457200"/>
              <a:gd name="connsiteX3" fmla="*/ 0 w 477761"/>
              <a:gd name="connsiteY3" fmla="*/ 0 h 457200"/>
              <a:gd name="connsiteX4" fmla="*/ 0 w 477761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61" h="457200">
                <a:moveTo>
                  <a:pt x="0" y="457200"/>
                </a:moveTo>
                <a:lnTo>
                  <a:pt x="477761" y="457200"/>
                </a:lnTo>
                <a:lnTo>
                  <a:pt x="477761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11775" y="5022850"/>
            <a:ext cx="490461" cy="469900"/>
          </a:xfrm>
          <a:custGeom>
            <a:avLst/>
            <a:gdLst>
              <a:gd name="connsiteX0" fmla="*/ 6350 w 490461"/>
              <a:gd name="connsiteY0" fmla="*/ 463550 h 469900"/>
              <a:gd name="connsiteX1" fmla="*/ 484111 w 490461"/>
              <a:gd name="connsiteY1" fmla="*/ 463550 h 469900"/>
              <a:gd name="connsiteX2" fmla="*/ 484111 w 490461"/>
              <a:gd name="connsiteY2" fmla="*/ 6350 h 469900"/>
              <a:gd name="connsiteX3" fmla="*/ 6350 w 490461"/>
              <a:gd name="connsiteY3" fmla="*/ 6350 h 469900"/>
              <a:gd name="connsiteX4" fmla="*/ 6350 w 490461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61" h="469900">
                <a:moveTo>
                  <a:pt x="6350" y="463550"/>
                </a:moveTo>
                <a:lnTo>
                  <a:pt x="484111" y="463550"/>
                </a:lnTo>
                <a:lnTo>
                  <a:pt x="484111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5898" y="5029200"/>
            <a:ext cx="225387" cy="457200"/>
          </a:xfrm>
          <a:custGeom>
            <a:avLst/>
            <a:gdLst>
              <a:gd name="connsiteX0" fmla="*/ 0 w 225387"/>
              <a:gd name="connsiteY0" fmla="*/ 457200 h 457200"/>
              <a:gd name="connsiteX1" fmla="*/ 225387 w 225387"/>
              <a:gd name="connsiteY1" fmla="*/ 457200 h 457200"/>
              <a:gd name="connsiteX2" fmla="*/ 225387 w 225387"/>
              <a:gd name="connsiteY2" fmla="*/ 0 h 457200"/>
              <a:gd name="connsiteX3" fmla="*/ 0 w 225387"/>
              <a:gd name="connsiteY3" fmla="*/ 0 h 457200"/>
              <a:gd name="connsiteX4" fmla="*/ 0 w 22538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87" h="457200">
                <a:moveTo>
                  <a:pt x="0" y="457200"/>
                </a:moveTo>
                <a:lnTo>
                  <a:pt x="225387" y="457200"/>
                </a:lnTo>
                <a:lnTo>
                  <a:pt x="22538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9548" y="5022850"/>
            <a:ext cx="238087" cy="469900"/>
          </a:xfrm>
          <a:custGeom>
            <a:avLst/>
            <a:gdLst>
              <a:gd name="connsiteX0" fmla="*/ 6350 w 238087"/>
              <a:gd name="connsiteY0" fmla="*/ 463550 h 469900"/>
              <a:gd name="connsiteX1" fmla="*/ 231737 w 238087"/>
              <a:gd name="connsiteY1" fmla="*/ 463550 h 469900"/>
              <a:gd name="connsiteX2" fmla="*/ 231737 w 238087"/>
              <a:gd name="connsiteY2" fmla="*/ 6350 h 469900"/>
              <a:gd name="connsiteX3" fmla="*/ 6350 w 238087"/>
              <a:gd name="connsiteY3" fmla="*/ 6350 h 469900"/>
              <a:gd name="connsiteX4" fmla="*/ 6350 w 23808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87" h="469900">
                <a:moveTo>
                  <a:pt x="6350" y="463550"/>
                </a:moveTo>
                <a:lnTo>
                  <a:pt x="231737" y="463550"/>
                </a:lnTo>
                <a:lnTo>
                  <a:pt x="23173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40351" y="5029200"/>
            <a:ext cx="477761" cy="457200"/>
          </a:xfrm>
          <a:custGeom>
            <a:avLst/>
            <a:gdLst>
              <a:gd name="connsiteX0" fmla="*/ 0 w 477761"/>
              <a:gd name="connsiteY0" fmla="*/ 457200 h 457200"/>
              <a:gd name="connsiteX1" fmla="*/ 477761 w 477761"/>
              <a:gd name="connsiteY1" fmla="*/ 457200 h 457200"/>
              <a:gd name="connsiteX2" fmla="*/ 477761 w 477761"/>
              <a:gd name="connsiteY2" fmla="*/ 0 h 457200"/>
              <a:gd name="connsiteX3" fmla="*/ 0 w 477761"/>
              <a:gd name="connsiteY3" fmla="*/ 0 h 457200"/>
              <a:gd name="connsiteX4" fmla="*/ 0 w 477761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61" h="457200">
                <a:moveTo>
                  <a:pt x="0" y="457200"/>
                </a:moveTo>
                <a:lnTo>
                  <a:pt x="477761" y="457200"/>
                </a:lnTo>
                <a:lnTo>
                  <a:pt x="477761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4001" y="5022850"/>
            <a:ext cx="490461" cy="469900"/>
          </a:xfrm>
          <a:custGeom>
            <a:avLst/>
            <a:gdLst>
              <a:gd name="connsiteX0" fmla="*/ 6350 w 490461"/>
              <a:gd name="connsiteY0" fmla="*/ 463550 h 469900"/>
              <a:gd name="connsiteX1" fmla="*/ 484111 w 490461"/>
              <a:gd name="connsiteY1" fmla="*/ 463550 h 469900"/>
              <a:gd name="connsiteX2" fmla="*/ 484111 w 490461"/>
              <a:gd name="connsiteY2" fmla="*/ 6350 h 469900"/>
              <a:gd name="connsiteX3" fmla="*/ 6350 w 490461"/>
              <a:gd name="connsiteY3" fmla="*/ 6350 h 469900"/>
              <a:gd name="connsiteX4" fmla="*/ 6350 w 490461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61" h="469900">
                <a:moveTo>
                  <a:pt x="6350" y="463550"/>
                </a:moveTo>
                <a:lnTo>
                  <a:pt x="484111" y="463550"/>
                </a:lnTo>
                <a:lnTo>
                  <a:pt x="484111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00801" y="5251450"/>
            <a:ext cx="317500" cy="22225"/>
          </a:xfrm>
          <a:custGeom>
            <a:avLst/>
            <a:gdLst>
              <a:gd name="connsiteX0" fmla="*/ 6350 w 317500"/>
              <a:gd name="connsiteY0" fmla="*/ 6350 h 22225"/>
              <a:gd name="connsiteX1" fmla="*/ 311150 w 317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2225">
                <a:moveTo>
                  <a:pt x="6350" y="6350"/>
                </a:moveTo>
                <a:lnTo>
                  <a:pt x="311150" y="63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05601" y="517525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81801" y="517525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44577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7200" y="44577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32300" y="44577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92800" y="44577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49400" y="52197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09900" y="52197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45000" y="52197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95300"/>
            <a:ext cx="5473700" cy="365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8100" algn="l"/>
                <a:tab pos="11176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多项式的表示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8100" algn="l"/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数据结构设计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8100" algn="l"/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*Polynomial;</a:t>
            </a:r>
          </a:p>
          <a:p>
            <a:pPr>
              <a:lnSpc>
                <a:spcPts val="2800"/>
              </a:lnSpc>
              <a:tabLst>
                <a:tab pos="38100" algn="l"/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800"/>
              </a:lnSpc>
              <a:tabLst>
                <a:tab pos="38100" algn="l"/>
                <a:tab pos="1117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coef;</a:t>
            </a:r>
          </a:p>
          <a:p>
            <a:pPr>
              <a:lnSpc>
                <a:spcPts val="2800"/>
              </a:lnSpc>
              <a:tabLst>
                <a:tab pos="38100" algn="l"/>
                <a:tab pos="11176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expon;</a:t>
            </a:r>
          </a:p>
          <a:p>
            <a:pPr>
              <a:lnSpc>
                <a:spcPts val="2800"/>
              </a:lnSpc>
              <a:tabLst>
                <a:tab pos="38100" algn="l"/>
                <a:tab pos="1117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link;</a:t>
            </a:r>
          </a:p>
          <a:p>
            <a:pPr>
              <a:lnSpc>
                <a:spcPts val="2800"/>
              </a:lnSpc>
              <a:tabLst>
                <a:tab pos="38100" algn="l"/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34200" y="4381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43815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40000" y="4419600"/>
            <a:ext cx="2540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08200" y="4419600"/>
            <a:ext cx="1397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25900" y="4419600"/>
            <a:ext cx="1397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05200" y="4419600"/>
            <a:ext cx="2159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86400" y="4419600"/>
            <a:ext cx="1270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03800" y="4419600"/>
            <a:ext cx="1270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4445000"/>
            <a:ext cx="2794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32250" y="1289050"/>
            <a:ext cx="4051300" cy="3822700"/>
          </a:xfrm>
          <a:custGeom>
            <a:avLst/>
            <a:gdLst>
              <a:gd name="connsiteX0" fmla="*/ 3748278 w 4051300"/>
              <a:gd name="connsiteY0" fmla="*/ 3816350 h 3822700"/>
              <a:gd name="connsiteX1" fmla="*/ 3807586 w 4051300"/>
              <a:gd name="connsiteY1" fmla="*/ 3578986 h 3822700"/>
              <a:gd name="connsiteX2" fmla="*/ 4044950 w 4051300"/>
              <a:gd name="connsiteY2" fmla="*/ 3519678 h 3822700"/>
              <a:gd name="connsiteX3" fmla="*/ 3748278 w 4051300"/>
              <a:gd name="connsiteY3" fmla="*/ 3816350 h 3822700"/>
              <a:gd name="connsiteX4" fmla="*/ 6350 w 4051300"/>
              <a:gd name="connsiteY4" fmla="*/ 3816350 h 3822700"/>
              <a:gd name="connsiteX5" fmla="*/ 6350 w 4051300"/>
              <a:gd name="connsiteY5" fmla="*/ 6350 h 3822700"/>
              <a:gd name="connsiteX6" fmla="*/ 4044950 w 4051300"/>
              <a:gd name="connsiteY6" fmla="*/ 6350 h 3822700"/>
              <a:gd name="connsiteX7" fmla="*/ 4044950 w 4051300"/>
              <a:gd name="connsiteY7" fmla="*/ 3519678 h 382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051300" h="3822700">
                <a:moveTo>
                  <a:pt x="3748278" y="3816350"/>
                </a:moveTo>
                <a:lnTo>
                  <a:pt x="3807586" y="3578986"/>
                </a:lnTo>
                <a:lnTo>
                  <a:pt x="4044950" y="3519678"/>
                </a:lnTo>
                <a:lnTo>
                  <a:pt x="3748278" y="3816350"/>
                </a:lnTo>
                <a:lnTo>
                  <a:pt x="6350" y="3816350"/>
                </a:lnTo>
                <a:lnTo>
                  <a:pt x="6350" y="6350"/>
                </a:lnTo>
                <a:lnTo>
                  <a:pt x="4044950" y="6350"/>
                </a:lnTo>
                <a:lnTo>
                  <a:pt x="4044950" y="351967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8050" y="1289050"/>
            <a:ext cx="2603500" cy="2603500"/>
          </a:xfrm>
          <a:custGeom>
            <a:avLst/>
            <a:gdLst>
              <a:gd name="connsiteX0" fmla="*/ 2395346 w 2603500"/>
              <a:gd name="connsiteY0" fmla="*/ 2597150 h 2603500"/>
              <a:gd name="connsiteX1" fmla="*/ 2435733 w 2603500"/>
              <a:gd name="connsiteY1" fmla="*/ 2435733 h 2603500"/>
              <a:gd name="connsiteX2" fmla="*/ 2597150 w 2603500"/>
              <a:gd name="connsiteY2" fmla="*/ 2395346 h 2603500"/>
              <a:gd name="connsiteX3" fmla="*/ 2395346 w 2603500"/>
              <a:gd name="connsiteY3" fmla="*/ 2597150 h 2603500"/>
              <a:gd name="connsiteX4" fmla="*/ 6350 w 2603500"/>
              <a:gd name="connsiteY4" fmla="*/ 2597150 h 2603500"/>
              <a:gd name="connsiteX5" fmla="*/ 6350 w 2603500"/>
              <a:gd name="connsiteY5" fmla="*/ 6350 h 2603500"/>
              <a:gd name="connsiteX6" fmla="*/ 2597150 w 2603500"/>
              <a:gd name="connsiteY6" fmla="*/ 6350 h 2603500"/>
              <a:gd name="connsiteX7" fmla="*/ 2597150 w 2603500"/>
              <a:gd name="connsiteY7" fmla="*/ 2395346 h 260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603500" h="2603500">
                <a:moveTo>
                  <a:pt x="2395346" y="2597150"/>
                </a:moveTo>
                <a:lnTo>
                  <a:pt x="2435733" y="2435733"/>
                </a:lnTo>
                <a:lnTo>
                  <a:pt x="2597150" y="2395346"/>
                </a:lnTo>
                <a:lnTo>
                  <a:pt x="2395346" y="2597150"/>
                </a:lnTo>
                <a:lnTo>
                  <a:pt x="6350" y="2597150"/>
                </a:lnTo>
                <a:lnTo>
                  <a:pt x="6350" y="6350"/>
                </a:lnTo>
                <a:lnTo>
                  <a:pt x="2597150" y="6350"/>
                </a:lnTo>
                <a:lnTo>
                  <a:pt x="2597150" y="23953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35037" y="4114800"/>
            <a:ext cx="2570098" cy="1981200"/>
          </a:xfrm>
          <a:custGeom>
            <a:avLst/>
            <a:gdLst>
              <a:gd name="connsiteX0" fmla="*/ 0 w 2570098"/>
              <a:gd name="connsiteY0" fmla="*/ 1981200 h 1981200"/>
              <a:gd name="connsiteX1" fmla="*/ 2570098 w 2570098"/>
              <a:gd name="connsiteY1" fmla="*/ 1981200 h 1981200"/>
              <a:gd name="connsiteX2" fmla="*/ 2570098 w 2570098"/>
              <a:gd name="connsiteY2" fmla="*/ 0 h 1981200"/>
              <a:gd name="connsiteX3" fmla="*/ 0 w 2570098"/>
              <a:gd name="connsiteY3" fmla="*/ 0 h 1981200"/>
              <a:gd name="connsiteX4" fmla="*/ 0 w 2570098"/>
              <a:gd name="connsiteY4" fmla="*/ 1981200 h 198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70098" h="1981200">
                <a:moveTo>
                  <a:pt x="0" y="1981200"/>
                </a:moveTo>
                <a:lnTo>
                  <a:pt x="2570098" y="1981200"/>
                </a:lnTo>
                <a:lnTo>
                  <a:pt x="2570098" y="0"/>
                </a:lnTo>
                <a:lnTo>
                  <a:pt x="0" y="0"/>
                </a:lnTo>
                <a:lnTo>
                  <a:pt x="0" y="198120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8687" y="4108450"/>
            <a:ext cx="2582798" cy="1993900"/>
          </a:xfrm>
          <a:custGeom>
            <a:avLst/>
            <a:gdLst>
              <a:gd name="connsiteX0" fmla="*/ 6350 w 2582798"/>
              <a:gd name="connsiteY0" fmla="*/ 1987550 h 1993900"/>
              <a:gd name="connsiteX1" fmla="*/ 2576448 w 2582798"/>
              <a:gd name="connsiteY1" fmla="*/ 1987550 h 1993900"/>
              <a:gd name="connsiteX2" fmla="*/ 2576448 w 2582798"/>
              <a:gd name="connsiteY2" fmla="*/ 6350 h 1993900"/>
              <a:gd name="connsiteX3" fmla="*/ 6350 w 2582798"/>
              <a:gd name="connsiteY3" fmla="*/ 6350 h 1993900"/>
              <a:gd name="connsiteX4" fmla="*/ 6350 w 2582798"/>
              <a:gd name="connsiteY4" fmla="*/ 1987550 h 1993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82798" h="1993900">
                <a:moveTo>
                  <a:pt x="6350" y="1987550"/>
                </a:moveTo>
                <a:lnTo>
                  <a:pt x="2576448" y="1987550"/>
                </a:lnTo>
                <a:lnTo>
                  <a:pt x="2576448" y="6350"/>
                </a:lnTo>
                <a:lnTo>
                  <a:pt x="6350" y="6350"/>
                </a:lnTo>
                <a:lnTo>
                  <a:pt x="6350" y="1987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02100"/>
            <a:ext cx="508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1700" y="1282700"/>
            <a:ext cx="2616200" cy="261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25900" y="1282700"/>
            <a:ext cx="4064000" cy="3835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32004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程序框架搭建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52900" y="1498600"/>
            <a:ext cx="3276600" cy="325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19100" algn="l"/>
                <a:tab pos="4572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main()</a:t>
            </a:r>
          </a:p>
          <a:p>
            <a:pPr>
              <a:lnSpc>
                <a:spcPts val="2100"/>
              </a:lnSpc>
              <a:tabLst>
                <a:tab pos="419100" algn="l"/>
                <a:tab pos="457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200"/>
              </a:lnSpc>
              <a:tabLst>
                <a:tab pos="4191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PS;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191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ReadPoly();</a:t>
            </a:r>
          </a:p>
          <a:p>
            <a:pPr>
              <a:lnSpc>
                <a:spcPts val="2100"/>
              </a:lnSpc>
              <a:tabLst>
                <a:tab pos="4191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ReadPoly();</a:t>
            </a:r>
          </a:p>
          <a:p>
            <a:pPr>
              <a:lnSpc>
                <a:spcPts val="2100"/>
              </a:lnSpc>
              <a:tabLst>
                <a:tab pos="4191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4191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PrintPoly(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4191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4191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PrintPoly(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191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52900" y="46863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1498600"/>
            <a:ext cx="2032000" cy="314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318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main()</a:t>
            </a:r>
          </a:p>
          <a:p>
            <a:pPr>
              <a:lnSpc>
                <a:spcPts val="2100"/>
              </a:lnSpc>
              <a:tabLst>
                <a:tab pos="431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2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读入多项式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读入多项式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乘法运算并输出</a:t>
            </a:r>
          </a:p>
          <a:p>
            <a:pPr>
              <a:lnSpc>
                <a:spcPts val="21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加法运算并输出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2100"/>
              </a:lnSpc>
              <a:tabLst>
                <a:tab pos="431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31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需要设计的函数：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4876800"/>
            <a:ext cx="1778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4889500"/>
            <a:ext cx="13716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读一个多项式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两多项式相乘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两多项式相加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多项式输出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250" y="1092200"/>
            <a:ext cx="3898900" cy="3392423"/>
          </a:xfrm>
          <a:custGeom>
            <a:avLst/>
            <a:gdLst>
              <a:gd name="connsiteX0" fmla="*/ 3629405 w 3898900"/>
              <a:gd name="connsiteY0" fmla="*/ 3386073 h 3392423"/>
              <a:gd name="connsiteX1" fmla="*/ 3681984 w 3898900"/>
              <a:gd name="connsiteY1" fmla="*/ 3175634 h 3392423"/>
              <a:gd name="connsiteX2" fmla="*/ 3892550 w 3898900"/>
              <a:gd name="connsiteY2" fmla="*/ 3122929 h 3392423"/>
              <a:gd name="connsiteX3" fmla="*/ 3629405 w 3898900"/>
              <a:gd name="connsiteY3" fmla="*/ 3386073 h 3392423"/>
              <a:gd name="connsiteX4" fmla="*/ 6350 w 3898900"/>
              <a:gd name="connsiteY4" fmla="*/ 3386073 h 3392423"/>
              <a:gd name="connsiteX5" fmla="*/ 6350 w 3898900"/>
              <a:gd name="connsiteY5" fmla="*/ 6350 h 3392423"/>
              <a:gd name="connsiteX6" fmla="*/ 3892550 w 3898900"/>
              <a:gd name="connsiteY6" fmla="*/ 6350 h 3392423"/>
              <a:gd name="connsiteX7" fmla="*/ 3892550 w 3898900"/>
              <a:gd name="connsiteY7" fmla="*/ 3122929 h 3392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898900" h="3392423">
                <a:moveTo>
                  <a:pt x="3629405" y="3386073"/>
                </a:moveTo>
                <a:lnTo>
                  <a:pt x="3681984" y="3175634"/>
                </a:lnTo>
                <a:lnTo>
                  <a:pt x="3892550" y="3122929"/>
                </a:lnTo>
                <a:lnTo>
                  <a:pt x="3629405" y="3386073"/>
                </a:lnTo>
                <a:lnTo>
                  <a:pt x="6350" y="3386073"/>
                </a:lnTo>
                <a:lnTo>
                  <a:pt x="6350" y="6350"/>
                </a:lnTo>
                <a:lnTo>
                  <a:pt x="3892550" y="6350"/>
                </a:lnTo>
                <a:lnTo>
                  <a:pt x="3892550" y="31229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54477" y="5073650"/>
            <a:ext cx="477901" cy="457200"/>
          </a:xfrm>
          <a:custGeom>
            <a:avLst/>
            <a:gdLst>
              <a:gd name="connsiteX0" fmla="*/ 0 w 477901"/>
              <a:gd name="connsiteY0" fmla="*/ 457200 h 457200"/>
              <a:gd name="connsiteX1" fmla="*/ 477901 w 477901"/>
              <a:gd name="connsiteY1" fmla="*/ 457200 h 457200"/>
              <a:gd name="connsiteX2" fmla="*/ 477901 w 477901"/>
              <a:gd name="connsiteY2" fmla="*/ 0 h 457200"/>
              <a:gd name="connsiteX3" fmla="*/ 0 w 477901"/>
              <a:gd name="connsiteY3" fmla="*/ 0 h 457200"/>
              <a:gd name="connsiteX4" fmla="*/ 0 w 477901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901" h="457200">
                <a:moveTo>
                  <a:pt x="0" y="457200"/>
                </a:moveTo>
                <a:lnTo>
                  <a:pt x="477901" y="457200"/>
                </a:lnTo>
                <a:lnTo>
                  <a:pt x="477901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48127" y="5067300"/>
            <a:ext cx="490601" cy="469900"/>
          </a:xfrm>
          <a:custGeom>
            <a:avLst/>
            <a:gdLst>
              <a:gd name="connsiteX0" fmla="*/ 6350 w 490601"/>
              <a:gd name="connsiteY0" fmla="*/ 463550 h 469900"/>
              <a:gd name="connsiteX1" fmla="*/ 484251 w 490601"/>
              <a:gd name="connsiteY1" fmla="*/ 463550 h 469900"/>
              <a:gd name="connsiteX2" fmla="*/ 484251 w 490601"/>
              <a:gd name="connsiteY2" fmla="*/ 6350 h 469900"/>
              <a:gd name="connsiteX3" fmla="*/ 6350 w 490601"/>
              <a:gd name="connsiteY3" fmla="*/ 6350 h 469900"/>
              <a:gd name="connsiteX4" fmla="*/ 6350 w 490601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601" h="469900">
                <a:moveTo>
                  <a:pt x="6350" y="463550"/>
                </a:moveTo>
                <a:lnTo>
                  <a:pt x="484251" y="463550"/>
                </a:lnTo>
                <a:lnTo>
                  <a:pt x="484251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32379" y="5073650"/>
            <a:ext cx="225450" cy="457200"/>
          </a:xfrm>
          <a:custGeom>
            <a:avLst/>
            <a:gdLst>
              <a:gd name="connsiteX0" fmla="*/ 0 w 225450"/>
              <a:gd name="connsiteY0" fmla="*/ 457200 h 457200"/>
              <a:gd name="connsiteX1" fmla="*/ 225450 w 225450"/>
              <a:gd name="connsiteY1" fmla="*/ 457200 h 457200"/>
              <a:gd name="connsiteX2" fmla="*/ 225450 w 225450"/>
              <a:gd name="connsiteY2" fmla="*/ 0 h 457200"/>
              <a:gd name="connsiteX3" fmla="*/ 0 w 225450"/>
              <a:gd name="connsiteY3" fmla="*/ 0 h 457200"/>
              <a:gd name="connsiteX4" fmla="*/ 0 w 22545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50" h="457200">
                <a:moveTo>
                  <a:pt x="0" y="457200"/>
                </a:moveTo>
                <a:lnTo>
                  <a:pt x="225450" y="457200"/>
                </a:lnTo>
                <a:lnTo>
                  <a:pt x="22545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26029" y="5067300"/>
            <a:ext cx="238150" cy="469900"/>
          </a:xfrm>
          <a:custGeom>
            <a:avLst/>
            <a:gdLst>
              <a:gd name="connsiteX0" fmla="*/ 6350 w 238150"/>
              <a:gd name="connsiteY0" fmla="*/ 463550 h 469900"/>
              <a:gd name="connsiteX1" fmla="*/ 231800 w 238150"/>
              <a:gd name="connsiteY1" fmla="*/ 463550 h 469900"/>
              <a:gd name="connsiteX2" fmla="*/ 231800 w 238150"/>
              <a:gd name="connsiteY2" fmla="*/ 6350 h 469900"/>
              <a:gd name="connsiteX3" fmla="*/ 6350 w 238150"/>
              <a:gd name="connsiteY3" fmla="*/ 6350 h 469900"/>
              <a:gd name="connsiteX4" fmla="*/ 6350 w 23815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50" h="469900">
                <a:moveTo>
                  <a:pt x="6350" y="463550"/>
                </a:moveTo>
                <a:lnTo>
                  <a:pt x="231800" y="463550"/>
                </a:lnTo>
                <a:lnTo>
                  <a:pt x="23180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6576" y="5073650"/>
            <a:ext cx="477901" cy="457200"/>
          </a:xfrm>
          <a:custGeom>
            <a:avLst/>
            <a:gdLst>
              <a:gd name="connsiteX0" fmla="*/ 0 w 477901"/>
              <a:gd name="connsiteY0" fmla="*/ 457200 h 457200"/>
              <a:gd name="connsiteX1" fmla="*/ 477901 w 477901"/>
              <a:gd name="connsiteY1" fmla="*/ 457200 h 457200"/>
              <a:gd name="connsiteX2" fmla="*/ 477901 w 477901"/>
              <a:gd name="connsiteY2" fmla="*/ 0 h 457200"/>
              <a:gd name="connsiteX3" fmla="*/ 0 w 477901"/>
              <a:gd name="connsiteY3" fmla="*/ 0 h 457200"/>
              <a:gd name="connsiteX4" fmla="*/ 0 w 477901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901" h="457200">
                <a:moveTo>
                  <a:pt x="0" y="457200"/>
                </a:moveTo>
                <a:lnTo>
                  <a:pt x="477901" y="457200"/>
                </a:lnTo>
                <a:lnTo>
                  <a:pt x="477901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0226" y="5067300"/>
            <a:ext cx="490601" cy="469900"/>
          </a:xfrm>
          <a:custGeom>
            <a:avLst/>
            <a:gdLst>
              <a:gd name="connsiteX0" fmla="*/ 6350 w 490601"/>
              <a:gd name="connsiteY0" fmla="*/ 463550 h 469900"/>
              <a:gd name="connsiteX1" fmla="*/ 484251 w 490601"/>
              <a:gd name="connsiteY1" fmla="*/ 463550 h 469900"/>
              <a:gd name="connsiteX2" fmla="*/ 484251 w 490601"/>
              <a:gd name="connsiteY2" fmla="*/ 6350 h 469900"/>
              <a:gd name="connsiteX3" fmla="*/ 6350 w 490601"/>
              <a:gd name="connsiteY3" fmla="*/ 6350 h 469900"/>
              <a:gd name="connsiteX4" fmla="*/ 6350 w 490601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601" h="469900">
                <a:moveTo>
                  <a:pt x="6350" y="463550"/>
                </a:moveTo>
                <a:lnTo>
                  <a:pt x="484251" y="463550"/>
                </a:lnTo>
                <a:lnTo>
                  <a:pt x="484251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90213" y="5073650"/>
            <a:ext cx="477901" cy="457200"/>
          </a:xfrm>
          <a:custGeom>
            <a:avLst/>
            <a:gdLst>
              <a:gd name="connsiteX0" fmla="*/ 0 w 477901"/>
              <a:gd name="connsiteY0" fmla="*/ 457200 h 457200"/>
              <a:gd name="connsiteX1" fmla="*/ 477901 w 477901"/>
              <a:gd name="connsiteY1" fmla="*/ 457200 h 457200"/>
              <a:gd name="connsiteX2" fmla="*/ 477901 w 477901"/>
              <a:gd name="connsiteY2" fmla="*/ 0 h 457200"/>
              <a:gd name="connsiteX3" fmla="*/ 0 w 477901"/>
              <a:gd name="connsiteY3" fmla="*/ 0 h 457200"/>
              <a:gd name="connsiteX4" fmla="*/ 0 w 477901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901" h="457200">
                <a:moveTo>
                  <a:pt x="0" y="457200"/>
                </a:moveTo>
                <a:lnTo>
                  <a:pt x="477901" y="457200"/>
                </a:lnTo>
                <a:lnTo>
                  <a:pt x="477901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3863" y="5067300"/>
            <a:ext cx="490601" cy="469900"/>
          </a:xfrm>
          <a:custGeom>
            <a:avLst/>
            <a:gdLst>
              <a:gd name="connsiteX0" fmla="*/ 6350 w 490601"/>
              <a:gd name="connsiteY0" fmla="*/ 463550 h 469900"/>
              <a:gd name="connsiteX1" fmla="*/ 484251 w 490601"/>
              <a:gd name="connsiteY1" fmla="*/ 463550 h 469900"/>
              <a:gd name="connsiteX2" fmla="*/ 484251 w 490601"/>
              <a:gd name="connsiteY2" fmla="*/ 6350 h 469900"/>
              <a:gd name="connsiteX3" fmla="*/ 6350 w 490601"/>
              <a:gd name="connsiteY3" fmla="*/ 6350 h 469900"/>
              <a:gd name="connsiteX4" fmla="*/ 6350 w 490601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601" h="469900">
                <a:moveTo>
                  <a:pt x="6350" y="463550"/>
                </a:moveTo>
                <a:lnTo>
                  <a:pt x="484251" y="463550"/>
                </a:lnTo>
                <a:lnTo>
                  <a:pt x="484251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8114" y="5073650"/>
            <a:ext cx="225450" cy="457200"/>
          </a:xfrm>
          <a:custGeom>
            <a:avLst/>
            <a:gdLst>
              <a:gd name="connsiteX0" fmla="*/ 0 w 225450"/>
              <a:gd name="connsiteY0" fmla="*/ 457200 h 457200"/>
              <a:gd name="connsiteX1" fmla="*/ 225450 w 225450"/>
              <a:gd name="connsiteY1" fmla="*/ 457200 h 457200"/>
              <a:gd name="connsiteX2" fmla="*/ 225450 w 225450"/>
              <a:gd name="connsiteY2" fmla="*/ 0 h 457200"/>
              <a:gd name="connsiteX3" fmla="*/ 0 w 225450"/>
              <a:gd name="connsiteY3" fmla="*/ 0 h 457200"/>
              <a:gd name="connsiteX4" fmla="*/ 0 w 22545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50" h="457200">
                <a:moveTo>
                  <a:pt x="0" y="457200"/>
                </a:moveTo>
                <a:lnTo>
                  <a:pt x="225450" y="457200"/>
                </a:lnTo>
                <a:lnTo>
                  <a:pt x="22545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1764" y="5067300"/>
            <a:ext cx="238150" cy="469900"/>
          </a:xfrm>
          <a:custGeom>
            <a:avLst/>
            <a:gdLst>
              <a:gd name="connsiteX0" fmla="*/ 6350 w 238150"/>
              <a:gd name="connsiteY0" fmla="*/ 463550 h 469900"/>
              <a:gd name="connsiteX1" fmla="*/ 231800 w 238150"/>
              <a:gd name="connsiteY1" fmla="*/ 463550 h 469900"/>
              <a:gd name="connsiteX2" fmla="*/ 231800 w 238150"/>
              <a:gd name="connsiteY2" fmla="*/ 6350 h 469900"/>
              <a:gd name="connsiteX3" fmla="*/ 6350 w 238150"/>
              <a:gd name="connsiteY3" fmla="*/ 6350 h 469900"/>
              <a:gd name="connsiteX4" fmla="*/ 6350 w 23815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50" h="469900">
                <a:moveTo>
                  <a:pt x="6350" y="463550"/>
                </a:moveTo>
                <a:lnTo>
                  <a:pt x="231800" y="463550"/>
                </a:lnTo>
                <a:lnTo>
                  <a:pt x="23180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2311" y="5073650"/>
            <a:ext cx="477901" cy="457200"/>
          </a:xfrm>
          <a:custGeom>
            <a:avLst/>
            <a:gdLst>
              <a:gd name="connsiteX0" fmla="*/ 0 w 477901"/>
              <a:gd name="connsiteY0" fmla="*/ 457200 h 457200"/>
              <a:gd name="connsiteX1" fmla="*/ 477901 w 477901"/>
              <a:gd name="connsiteY1" fmla="*/ 457200 h 457200"/>
              <a:gd name="connsiteX2" fmla="*/ 477901 w 477901"/>
              <a:gd name="connsiteY2" fmla="*/ 0 h 457200"/>
              <a:gd name="connsiteX3" fmla="*/ 0 w 477901"/>
              <a:gd name="connsiteY3" fmla="*/ 0 h 457200"/>
              <a:gd name="connsiteX4" fmla="*/ 0 w 477901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901" h="457200">
                <a:moveTo>
                  <a:pt x="0" y="457200"/>
                </a:moveTo>
                <a:lnTo>
                  <a:pt x="477901" y="457200"/>
                </a:lnTo>
                <a:lnTo>
                  <a:pt x="477901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05961" y="5067300"/>
            <a:ext cx="490601" cy="469900"/>
          </a:xfrm>
          <a:custGeom>
            <a:avLst/>
            <a:gdLst>
              <a:gd name="connsiteX0" fmla="*/ 6350 w 490601"/>
              <a:gd name="connsiteY0" fmla="*/ 463550 h 469900"/>
              <a:gd name="connsiteX1" fmla="*/ 484251 w 490601"/>
              <a:gd name="connsiteY1" fmla="*/ 463550 h 469900"/>
              <a:gd name="connsiteX2" fmla="*/ 484251 w 490601"/>
              <a:gd name="connsiteY2" fmla="*/ 6350 h 469900"/>
              <a:gd name="connsiteX3" fmla="*/ 6350 w 490601"/>
              <a:gd name="connsiteY3" fmla="*/ 6350 h 469900"/>
              <a:gd name="connsiteX4" fmla="*/ 6350 w 490601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601" h="469900">
                <a:moveTo>
                  <a:pt x="6350" y="463550"/>
                </a:moveTo>
                <a:lnTo>
                  <a:pt x="484251" y="463550"/>
                </a:lnTo>
                <a:lnTo>
                  <a:pt x="484251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50713" y="5073650"/>
            <a:ext cx="477901" cy="457200"/>
          </a:xfrm>
          <a:custGeom>
            <a:avLst/>
            <a:gdLst>
              <a:gd name="connsiteX0" fmla="*/ 0 w 477901"/>
              <a:gd name="connsiteY0" fmla="*/ 457200 h 457200"/>
              <a:gd name="connsiteX1" fmla="*/ 477901 w 477901"/>
              <a:gd name="connsiteY1" fmla="*/ 457200 h 457200"/>
              <a:gd name="connsiteX2" fmla="*/ 477901 w 477901"/>
              <a:gd name="connsiteY2" fmla="*/ 0 h 457200"/>
              <a:gd name="connsiteX3" fmla="*/ 0 w 477901"/>
              <a:gd name="connsiteY3" fmla="*/ 0 h 457200"/>
              <a:gd name="connsiteX4" fmla="*/ 0 w 477901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901" h="457200">
                <a:moveTo>
                  <a:pt x="0" y="457200"/>
                </a:moveTo>
                <a:lnTo>
                  <a:pt x="477901" y="457200"/>
                </a:lnTo>
                <a:lnTo>
                  <a:pt x="477901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44363" y="5067300"/>
            <a:ext cx="490601" cy="469900"/>
          </a:xfrm>
          <a:custGeom>
            <a:avLst/>
            <a:gdLst>
              <a:gd name="connsiteX0" fmla="*/ 6350 w 490601"/>
              <a:gd name="connsiteY0" fmla="*/ 463550 h 469900"/>
              <a:gd name="connsiteX1" fmla="*/ 484251 w 490601"/>
              <a:gd name="connsiteY1" fmla="*/ 463550 h 469900"/>
              <a:gd name="connsiteX2" fmla="*/ 484251 w 490601"/>
              <a:gd name="connsiteY2" fmla="*/ 6350 h 469900"/>
              <a:gd name="connsiteX3" fmla="*/ 6350 w 490601"/>
              <a:gd name="connsiteY3" fmla="*/ 6350 h 469900"/>
              <a:gd name="connsiteX4" fmla="*/ 6350 w 490601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601" h="469900">
                <a:moveTo>
                  <a:pt x="6350" y="463550"/>
                </a:moveTo>
                <a:lnTo>
                  <a:pt x="484251" y="463550"/>
                </a:lnTo>
                <a:lnTo>
                  <a:pt x="484251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28614" y="5073650"/>
            <a:ext cx="225450" cy="457200"/>
          </a:xfrm>
          <a:custGeom>
            <a:avLst/>
            <a:gdLst>
              <a:gd name="connsiteX0" fmla="*/ 0 w 225450"/>
              <a:gd name="connsiteY0" fmla="*/ 457200 h 457200"/>
              <a:gd name="connsiteX1" fmla="*/ 225450 w 225450"/>
              <a:gd name="connsiteY1" fmla="*/ 457200 h 457200"/>
              <a:gd name="connsiteX2" fmla="*/ 225450 w 225450"/>
              <a:gd name="connsiteY2" fmla="*/ 0 h 457200"/>
              <a:gd name="connsiteX3" fmla="*/ 0 w 225450"/>
              <a:gd name="connsiteY3" fmla="*/ 0 h 457200"/>
              <a:gd name="connsiteX4" fmla="*/ 0 w 22545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50" h="457200">
                <a:moveTo>
                  <a:pt x="0" y="457200"/>
                </a:moveTo>
                <a:lnTo>
                  <a:pt x="225450" y="457200"/>
                </a:lnTo>
                <a:lnTo>
                  <a:pt x="22545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22264" y="5067300"/>
            <a:ext cx="238150" cy="469900"/>
          </a:xfrm>
          <a:custGeom>
            <a:avLst/>
            <a:gdLst>
              <a:gd name="connsiteX0" fmla="*/ 6350 w 238150"/>
              <a:gd name="connsiteY0" fmla="*/ 463550 h 469900"/>
              <a:gd name="connsiteX1" fmla="*/ 231800 w 238150"/>
              <a:gd name="connsiteY1" fmla="*/ 463550 h 469900"/>
              <a:gd name="connsiteX2" fmla="*/ 231800 w 238150"/>
              <a:gd name="connsiteY2" fmla="*/ 6350 h 469900"/>
              <a:gd name="connsiteX3" fmla="*/ 6350 w 238150"/>
              <a:gd name="connsiteY3" fmla="*/ 6350 h 469900"/>
              <a:gd name="connsiteX4" fmla="*/ 6350 w 23815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50" h="469900">
                <a:moveTo>
                  <a:pt x="6350" y="463550"/>
                </a:moveTo>
                <a:lnTo>
                  <a:pt x="231800" y="463550"/>
                </a:lnTo>
                <a:lnTo>
                  <a:pt x="23180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72939" y="5073650"/>
            <a:ext cx="477901" cy="457200"/>
          </a:xfrm>
          <a:custGeom>
            <a:avLst/>
            <a:gdLst>
              <a:gd name="connsiteX0" fmla="*/ 0 w 477901"/>
              <a:gd name="connsiteY0" fmla="*/ 457200 h 457200"/>
              <a:gd name="connsiteX1" fmla="*/ 477901 w 477901"/>
              <a:gd name="connsiteY1" fmla="*/ 457200 h 457200"/>
              <a:gd name="connsiteX2" fmla="*/ 477901 w 477901"/>
              <a:gd name="connsiteY2" fmla="*/ 0 h 457200"/>
              <a:gd name="connsiteX3" fmla="*/ 0 w 477901"/>
              <a:gd name="connsiteY3" fmla="*/ 0 h 457200"/>
              <a:gd name="connsiteX4" fmla="*/ 0 w 477901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901" h="457200">
                <a:moveTo>
                  <a:pt x="0" y="457200"/>
                </a:moveTo>
                <a:lnTo>
                  <a:pt x="477901" y="457200"/>
                </a:lnTo>
                <a:lnTo>
                  <a:pt x="477901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66589" y="5067300"/>
            <a:ext cx="490601" cy="469900"/>
          </a:xfrm>
          <a:custGeom>
            <a:avLst/>
            <a:gdLst>
              <a:gd name="connsiteX0" fmla="*/ 6350 w 490601"/>
              <a:gd name="connsiteY0" fmla="*/ 463550 h 469900"/>
              <a:gd name="connsiteX1" fmla="*/ 484251 w 490601"/>
              <a:gd name="connsiteY1" fmla="*/ 463550 h 469900"/>
              <a:gd name="connsiteX2" fmla="*/ 484251 w 490601"/>
              <a:gd name="connsiteY2" fmla="*/ 6350 h 469900"/>
              <a:gd name="connsiteX3" fmla="*/ 6350 w 490601"/>
              <a:gd name="connsiteY3" fmla="*/ 6350 h 469900"/>
              <a:gd name="connsiteX4" fmla="*/ 6350 w 490601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601" h="469900">
                <a:moveTo>
                  <a:pt x="6350" y="463550"/>
                </a:moveTo>
                <a:lnTo>
                  <a:pt x="484251" y="463550"/>
                </a:lnTo>
                <a:lnTo>
                  <a:pt x="484251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98893" y="5073650"/>
            <a:ext cx="477901" cy="457200"/>
          </a:xfrm>
          <a:custGeom>
            <a:avLst/>
            <a:gdLst>
              <a:gd name="connsiteX0" fmla="*/ 0 w 477901"/>
              <a:gd name="connsiteY0" fmla="*/ 457200 h 457200"/>
              <a:gd name="connsiteX1" fmla="*/ 477901 w 477901"/>
              <a:gd name="connsiteY1" fmla="*/ 457200 h 457200"/>
              <a:gd name="connsiteX2" fmla="*/ 477901 w 477901"/>
              <a:gd name="connsiteY2" fmla="*/ 0 h 457200"/>
              <a:gd name="connsiteX3" fmla="*/ 0 w 477901"/>
              <a:gd name="connsiteY3" fmla="*/ 0 h 457200"/>
              <a:gd name="connsiteX4" fmla="*/ 0 w 477901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901" h="457200">
                <a:moveTo>
                  <a:pt x="0" y="457200"/>
                </a:moveTo>
                <a:lnTo>
                  <a:pt x="477901" y="457200"/>
                </a:lnTo>
                <a:lnTo>
                  <a:pt x="477901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92543" y="5067300"/>
            <a:ext cx="490601" cy="469900"/>
          </a:xfrm>
          <a:custGeom>
            <a:avLst/>
            <a:gdLst>
              <a:gd name="connsiteX0" fmla="*/ 6350 w 490601"/>
              <a:gd name="connsiteY0" fmla="*/ 463550 h 469900"/>
              <a:gd name="connsiteX1" fmla="*/ 484251 w 490601"/>
              <a:gd name="connsiteY1" fmla="*/ 463550 h 469900"/>
              <a:gd name="connsiteX2" fmla="*/ 484251 w 490601"/>
              <a:gd name="connsiteY2" fmla="*/ 6350 h 469900"/>
              <a:gd name="connsiteX3" fmla="*/ 6350 w 490601"/>
              <a:gd name="connsiteY3" fmla="*/ 6350 h 469900"/>
              <a:gd name="connsiteX4" fmla="*/ 6350 w 490601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601" h="469900">
                <a:moveTo>
                  <a:pt x="6350" y="463550"/>
                </a:moveTo>
                <a:lnTo>
                  <a:pt x="484251" y="463550"/>
                </a:lnTo>
                <a:lnTo>
                  <a:pt x="484251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76794" y="5073650"/>
            <a:ext cx="225450" cy="457200"/>
          </a:xfrm>
          <a:custGeom>
            <a:avLst/>
            <a:gdLst>
              <a:gd name="connsiteX0" fmla="*/ 0 w 225450"/>
              <a:gd name="connsiteY0" fmla="*/ 457200 h 457200"/>
              <a:gd name="connsiteX1" fmla="*/ 225450 w 225450"/>
              <a:gd name="connsiteY1" fmla="*/ 457200 h 457200"/>
              <a:gd name="connsiteX2" fmla="*/ 225450 w 225450"/>
              <a:gd name="connsiteY2" fmla="*/ 0 h 457200"/>
              <a:gd name="connsiteX3" fmla="*/ 0 w 225450"/>
              <a:gd name="connsiteY3" fmla="*/ 0 h 457200"/>
              <a:gd name="connsiteX4" fmla="*/ 0 w 22545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50" h="457200">
                <a:moveTo>
                  <a:pt x="0" y="457200"/>
                </a:moveTo>
                <a:lnTo>
                  <a:pt x="225450" y="457200"/>
                </a:lnTo>
                <a:lnTo>
                  <a:pt x="22545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70444" y="5067300"/>
            <a:ext cx="238150" cy="469900"/>
          </a:xfrm>
          <a:custGeom>
            <a:avLst/>
            <a:gdLst>
              <a:gd name="connsiteX0" fmla="*/ 6350 w 238150"/>
              <a:gd name="connsiteY0" fmla="*/ 463550 h 469900"/>
              <a:gd name="connsiteX1" fmla="*/ 231800 w 238150"/>
              <a:gd name="connsiteY1" fmla="*/ 463550 h 469900"/>
              <a:gd name="connsiteX2" fmla="*/ 231800 w 238150"/>
              <a:gd name="connsiteY2" fmla="*/ 6350 h 469900"/>
              <a:gd name="connsiteX3" fmla="*/ 6350 w 238150"/>
              <a:gd name="connsiteY3" fmla="*/ 6350 h 469900"/>
              <a:gd name="connsiteX4" fmla="*/ 6350 w 23815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50" h="469900">
                <a:moveTo>
                  <a:pt x="6350" y="463550"/>
                </a:moveTo>
                <a:lnTo>
                  <a:pt x="231800" y="463550"/>
                </a:lnTo>
                <a:lnTo>
                  <a:pt x="23180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21120" y="5073650"/>
            <a:ext cx="477900" cy="457200"/>
          </a:xfrm>
          <a:custGeom>
            <a:avLst/>
            <a:gdLst>
              <a:gd name="connsiteX0" fmla="*/ 0 w 477900"/>
              <a:gd name="connsiteY0" fmla="*/ 457200 h 457200"/>
              <a:gd name="connsiteX1" fmla="*/ 477900 w 477900"/>
              <a:gd name="connsiteY1" fmla="*/ 457200 h 457200"/>
              <a:gd name="connsiteX2" fmla="*/ 477900 w 477900"/>
              <a:gd name="connsiteY2" fmla="*/ 0 h 457200"/>
              <a:gd name="connsiteX3" fmla="*/ 0 w 477900"/>
              <a:gd name="connsiteY3" fmla="*/ 0 h 457200"/>
              <a:gd name="connsiteX4" fmla="*/ 0 w 4779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900" h="457200">
                <a:moveTo>
                  <a:pt x="0" y="457200"/>
                </a:moveTo>
                <a:lnTo>
                  <a:pt x="477900" y="457200"/>
                </a:lnTo>
                <a:lnTo>
                  <a:pt x="4779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14770" y="5067300"/>
            <a:ext cx="490600" cy="469900"/>
          </a:xfrm>
          <a:custGeom>
            <a:avLst/>
            <a:gdLst>
              <a:gd name="connsiteX0" fmla="*/ 6350 w 490600"/>
              <a:gd name="connsiteY0" fmla="*/ 463550 h 469900"/>
              <a:gd name="connsiteX1" fmla="*/ 484250 w 490600"/>
              <a:gd name="connsiteY1" fmla="*/ 463550 h 469900"/>
              <a:gd name="connsiteX2" fmla="*/ 484250 w 490600"/>
              <a:gd name="connsiteY2" fmla="*/ 6350 h 469900"/>
              <a:gd name="connsiteX3" fmla="*/ 6350 w 490600"/>
              <a:gd name="connsiteY3" fmla="*/ 6350 h 469900"/>
              <a:gd name="connsiteX4" fmla="*/ 6350 w 4906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600" h="469900">
                <a:moveTo>
                  <a:pt x="6350" y="463550"/>
                </a:moveTo>
                <a:lnTo>
                  <a:pt x="484250" y="463550"/>
                </a:lnTo>
                <a:lnTo>
                  <a:pt x="4842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81951" y="5295900"/>
            <a:ext cx="317500" cy="22225"/>
          </a:xfrm>
          <a:custGeom>
            <a:avLst/>
            <a:gdLst>
              <a:gd name="connsiteX0" fmla="*/ 6350 w 317500"/>
              <a:gd name="connsiteY0" fmla="*/ 6350 h 22225"/>
              <a:gd name="connsiteX1" fmla="*/ 311150 w 317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2225">
                <a:moveTo>
                  <a:pt x="6350" y="6350"/>
                </a:moveTo>
                <a:lnTo>
                  <a:pt x="311150" y="63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86751" y="521970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62951" y="521970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092200"/>
            <a:ext cx="3911600" cy="3390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2705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6900" y="52705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52705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32500" y="52705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44500"/>
            <a:ext cx="37338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177800" algn="l"/>
                <a:tab pos="4953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如何读入多项式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778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ReadPoly()</a:t>
            </a:r>
          </a:p>
          <a:p>
            <a:pPr>
              <a:lnSpc>
                <a:spcPts val="2100"/>
              </a:lnSpc>
              <a:tabLst>
                <a:tab pos="1778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1778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2100"/>
              </a:lnSpc>
              <a:tabLst>
                <a:tab pos="1778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&amp;N);</a:t>
            </a:r>
          </a:p>
          <a:p>
            <a:pPr>
              <a:lnSpc>
                <a:spcPts val="2100"/>
              </a:lnSpc>
              <a:tabLst>
                <a:tab pos="1778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41400" y="2667000"/>
            <a:ext cx="32131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3500" algn="l"/>
                <a:tab pos="127000" algn="l"/>
                <a:tab pos="596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96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&amp;c,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&amp;e);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96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Attach(c,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&amp;Rear);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2545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91100" y="2705100"/>
            <a:ext cx="2133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51943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51943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52900" y="51943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32200" y="51943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13400" y="51943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43500" y="51943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73900" y="51943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53200" y="51943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5219700"/>
            <a:ext cx="279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