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	<Relationship Id="rId23" Type="http://schemas.openxmlformats.org/officeDocument/2006/relationships/slide" Target="slides/slide18.xml" />
	<Relationship Id="rId24" Type="http://schemas.openxmlformats.org/officeDocument/2006/relationships/slide" Target="slides/slide19.xml" />
	<Relationship Id="rId25" Type="http://schemas.openxmlformats.org/officeDocument/2006/relationships/slide" Target="slides/slide20.xml" />
	<Relationship Id="rId26" Type="http://schemas.openxmlformats.org/officeDocument/2006/relationships/slide" Target="slides/slide21.xml" />
	<Relationship Id="rId27" Type="http://schemas.openxmlformats.org/officeDocument/2006/relationships/slide" Target="slides/slide22.xml" />
	<Relationship Id="rId28" Type="http://schemas.openxmlformats.org/officeDocument/2006/relationships/slide" Target="slides/slide23.xml" />
	<Relationship Id="rId29" Type="http://schemas.openxmlformats.org/officeDocument/2006/relationships/slide" Target="slides/slide24.xml" />
	<Relationship Id="rId30" Type="http://schemas.openxmlformats.org/officeDocument/2006/relationships/slide" Target="slides/slide25.xml" />
	<Relationship Id="rId31" Type="http://schemas.openxmlformats.org/officeDocument/2006/relationships/slide" Target="slides/slide26.xml" />
	<Relationship Id="rId32" Type="http://schemas.openxmlformats.org/officeDocument/2006/relationships/slide" Target="slides/slide27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	<Relationship Id="rId3" Type="http://schemas.openxmlformats.org/officeDocument/2006/relationships/image" Target="../media/image20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	<Relationship Id="rId3" Type="http://schemas.openxmlformats.org/officeDocument/2006/relationships/image" Target="../media/image22.jpeg" />
	<Relationship Id="rId4" Type="http://schemas.openxmlformats.org/officeDocument/2006/relationships/image" Target="../media/image23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	<Relationship Id="rId3" Type="http://schemas.openxmlformats.org/officeDocument/2006/relationships/image" Target="../media/image25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	<Relationship Id="rId3" Type="http://schemas.openxmlformats.org/officeDocument/2006/relationships/image" Target="../media/image27.jpeg" />
	<Relationship Id="rId4" Type="http://schemas.openxmlformats.org/officeDocument/2006/relationships/image" Target="../media/image28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9.jpeg" />
	<Relationship Id="rId3" Type="http://schemas.openxmlformats.org/officeDocument/2006/relationships/image" Target="../media/image30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1.jpeg" />
	<Relationship Id="rId3" Type="http://schemas.openxmlformats.org/officeDocument/2006/relationships/image" Target="../media/image32.jpeg" />
	<Relationship Id="rId4" Type="http://schemas.openxmlformats.org/officeDocument/2006/relationships/image" Target="../media/image33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4.jpeg" />
	<Relationship Id="rId3" Type="http://schemas.openxmlformats.org/officeDocument/2006/relationships/image" Target="../media/image35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6.jpeg" />
	<Relationship Id="rId3" Type="http://schemas.openxmlformats.org/officeDocument/2006/relationships/image" Target="../media/image37.jpeg" />
</Relationships>
</file>

<file path=ppt/slides/_rels/slide1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8.jpeg" />
	<Relationship Id="rId3" Type="http://schemas.openxmlformats.org/officeDocument/2006/relationships/image" Target="../media/image39.jpeg" />
	<Relationship Id="rId4" Type="http://schemas.openxmlformats.org/officeDocument/2006/relationships/image" Target="../media/image40.jpeg" />
	<Relationship Id="rId5" Type="http://schemas.openxmlformats.org/officeDocument/2006/relationships/image" Target="../media/image41.jpeg" />
	<Relationship Id="rId6" Type="http://schemas.openxmlformats.org/officeDocument/2006/relationships/image" Target="../media/image42.jpeg" />
	<Relationship Id="rId7" Type="http://schemas.openxmlformats.org/officeDocument/2006/relationships/image" Target="../media/image43.jpeg" />
	<Relationship Id="rId8" Type="http://schemas.openxmlformats.org/officeDocument/2006/relationships/image" Target="../media/image44.jpeg" />
	<Relationship Id="rId9" Type="http://schemas.openxmlformats.org/officeDocument/2006/relationships/image" Target="../media/image45.jpeg" />
	<Relationship Id="rId10" Type="http://schemas.openxmlformats.org/officeDocument/2006/relationships/image" Target="../media/image46.jpeg" />
	<Relationship Id="rId11" Type="http://schemas.openxmlformats.org/officeDocument/2006/relationships/image" Target="../media/image47.jpeg" />
</Relationships>
</file>

<file path=ppt/slides/_rels/slide1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8.jpeg" />
	<Relationship Id="rId3" Type="http://schemas.openxmlformats.org/officeDocument/2006/relationships/image" Target="../media/image49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2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0.jpeg" />
	<Relationship Id="rId3" Type="http://schemas.openxmlformats.org/officeDocument/2006/relationships/image" Target="../media/image51.jpeg" />
	<Relationship Id="rId4" Type="http://schemas.openxmlformats.org/officeDocument/2006/relationships/image" Target="../media/image52.jpeg" />
	<Relationship Id="rId5" Type="http://schemas.openxmlformats.org/officeDocument/2006/relationships/image" Target="../media/image53.jpeg" />
	<Relationship Id="rId6" Type="http://schemas.openxmlformats.org/officeDocument/2006/relationships/image" Target="../media/image54.jpeg" />
	<Relationship Id="rId7" Type="http://schemas.openxmlformats.org/officeDocument/2006/relationships/image" Target="../media/image55.jpeg" />
	<Relationship Id="rId8" Type="http://schemas.openxmlformats.org/officeDocument/2006/relationships/image" Target="../media/image56.jpeg" />
	<Relationship Id="rId9" Type="http://schemas.openxmlformats.org/officeDocument/2006/relationships/image" Target="../media/image57.jpeg" />
</Relationships>
</file>

<file path=ppt/slides/_rels/slide2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8.jpeg" />
	<Relationship Id="rId3" Type="http://schemas.openxmlformats.org/officeDocument/2006/relationships/image" Target="../media/image59.jpeg" />
</Relationships>
</file>

<file path=ppt/slides/_rels/slide2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0.jpeg" />
	<Relationship Id="rId3" Type="http://schemas.openxmlformats.org/officeDocument/2006/relationships/image" Target="../media/image61.jpeg" />
	<Relationship Id="rId4" Type="http://schemas.openxmlformats.org/officeDocument/2006/relationships/image" Target="../media/image62.jpeg" />
	<Relationship Id="rId5" Type="http://schemas.openxmlformats.org/officeDocument/2006/relationships/image" Target="../media/image63.jpeg" />
	<Relationship Id="rId6" Type="http://schemas.openxmlformats.org/officeDocument/2006/relationships/image" Target="../media/image64.jpeg" />
	<Relationship Id="rId7" Type="http://schemas.openxmlformats.org/officeDocument/2006/relationships/image" Target="../media/image65.jpeg" />
	<Relationship Id="rId8" Type="http://schemas.openxmlformats.org/officeDocument/2006/relationships/image" Target="../media/image66.jpeg" />
	<Relationship Id="rId9" Type="http://schemas.openxmlformats.org/officeDocument/2006/relationships/image" Target="../media/image67.jpeg" />
</Relationships>
</file>

<file path=ppt/slides/_rels/slide2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8.jpeg" />
</Relationships>
</file>

<file path=ppt/slides/_rels/slide2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9.jpeg" />
</Relationships>
</file>

<file path=ppt/slides/_rels/slide2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0.jpeg" />
</Relationships>
</file>

<file path=ppt/slides/_rels/slide2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1.jpeg" />
	<Relationship Id="rId3" Type="http://schemas.openxmlformats.org/officeDocument/2006/relationships/image" Target="../media/image72.jpeg" />
</Relationships>
</file>

<file path=ppt/slides/_rels/slide2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3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	<Relationship Id="rId3" Type="http://schemas.openxmlformats.org/officeDocument/2006/relationships/image" Target="../media/image7.jpeg" />
	<Relationship Id="rId4" Type="http://schemas.openxmlformats.org/officeDocument/2006/relationships/image" Target="../media/image8.jpeg" />
	<Relationship Id="rId5" Type="http://schemas.openxmlformats.org/officeDocument/2006/relationships/image" Target="../media/image9.jpeg" />
	<Relationship Id="rId6" Type="http://schemas.openxmlformats.org/officeDocument/2006/relationships/image" Target="../media/image10.jpeg" />
	<Relationship Id="rId7" Type="http://schemas.openxmlformats.org/officeDocument/2006/relationships/image" Target="../media/image11.jpeg" />
	<Relationship Id="rId8" Type="http://schemas.openxmlformats.org/officeDocument/2006/relationships/image" Target="../media/image12.jpeg" />
	<Relationship Id="rId9" Type="http://schemas.openxmlformats.org/officeDocument/2006/relationships/image" Target="../media/image13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	<Relationship Id="rId3" Type="http://schemas.openxmlformats.org/officeDocument/2006/relationships/image" Target="../media/image17.jpeg" />
	<Relationship Id="rId4" Type="http://schemas.openxmlformats.org/officeDocument/2006/relationships/image" Target="../media/image18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85800" y="622300"/>
            <a:ext cx="46863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406" b="1" dirty="0" smtClean="0">
                <a:solidFill>
                  <a:srgbClr val="003399"/>
                </a:solidFill>
                <a:latin typeface="Garamond" pitchFamily="18" charset="0"/>
                <a:cs typeface="Garamond" pitchFamily="18" charset="0"/>
              </a:rPr>
              <a:t>2.1</a:t>
            </a:r>
            <a:r>
              <a:rPr lang="en-US" altLang="zh-CN" sz="4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线性表及其实现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8037" y="1358900"/>
            <a:ext cx="25400" cy="1862073"/>
          </a:xfrm>
          <a:custGeom>
            <a:avLst/>
            <a:gdLst>
              <a:gd name="connsiteX0" fmla="*/ 6350 w 25400"/>
              <a:gd name="connsiteY0" fmla="*/ 6350 h 1862073"/>
              <a:gd name="connsiteX1" fmla="*/ 6350 w 25400"/>
              <a:gd name="connsiteY1" fmla="*/ 1855723 h 1862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862073">
                <a:moveTo>
                  <a:pt x="6350" y="6350"/>
                </a:moveTo>
                <a:lnTo>
                  <a:pt x="6350" y="185572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66226" y="1358900"/>
            <a:ext cx="25400" cy="1862073"/>
          </a:xfrm>
          <a:custGeom>
            <a:avLst/>
            <a:gdLst>
              <a:gd name="connsiteX0" fmla="*/ 6350 w 25400"/>
              <a:gd name="connsiteY0" fmla="*/ 6350 h 1862073"/>
              <a:gd name="connsiteX1" fmla="*/ 6350 w 25400"/>
              <a:gd name="connsiteY1" fmla="*/ 1855723 h 18620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862073">
                <a:moveTo>
                  <a:pt x="6350" y="6350"/>
                </a:moveTo>
                <a:lnTo>
                  <a:pt x="6350" y="185572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1687" y="1365250"/>
            <a:ext cx="7883588" cy="25400"/>
          </a:xfrm>
          <a:custGeom>
            <a:avLst/>
            <a:gdLst>
              <a:gd name="connsiteX0" fmla="*/ 6350 w 7883588"/>
              <a:gd name="connsiteY0" fmla="*/ 6350 h 25400"/>
              <a:gd name="connsiteX1" fmla="*/ 7877238 w 78835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83588" h="25400">
                <a:moveTo>
                  <a:pt x="6350" y="6350"/>
                </a:moveTo>
                <a:lnTo>
                  <a:pt x="787723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1687" y="3201923"/>
            <a:ext cx="7883588" cy="25400"/>
          </a:xfrm>
          <a:custGeom>
            <a:avLst/>
            <a:gdLst>
              <a:gd name="connsiteX0" fmla="*/ 6350 w 7883588"/>
              <a:gd name="connsiteY0" fmla="*/ 6350 h 25400"/>
              <a:gd name="connsiteX1" fmla="*/ 7877238 w 78835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83588" h="25400">
                <a:moveTo>
                  <a:pt x="6350" y="6350"/>
                </a:moveTo>
                <a:lnTo>
                  <a:pt x="787723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8037" y="3930650"/>
            <a:ext cx="25400" cy="2159000"/>
          </a:xfrm>
          <a:custGeom>
            <a:avLst/>
            <a:gdLst>
              <a:gd name="connsiteX0" fmla="*/ 6350 w 25400"/>
              <a:gd name="connsiteY0" fmla="*/ 6350 h 2159000"/>
              <a:gd name="connsiteX1" fmla="*/ 6350 w 25400"/>
              <a:gd name="connsiteY1" fmla="*/ 2152650 h 2159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59000">
                <a:moveTo>
                  <a:pt x="6350" y="6350"/>
                </a:moveTo>
                <a:lnTo>
                  <a:pt x="6350" y="21526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37600" y="3930650"/>
            <a:ext cx="25400" cy="2159000"/>
          </a:xfrm>
          <a:custGeom>
            <a:avLst/>
            <a:gdLst>
              <a:gd name="connsiteX0" fmla="*/ 6350 w 25400"/>
              <a:gd name="connsiteY0" fmla="*/ 6350 h 2159000"/>
              <a:gd name="connsiteX1" fmla="*/ 6350 w 25400"/>
              <a:gd name="connsiteY1" fmla="*/ 2152650 h 2159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59000">
                <a:moveTo>
                  <a:pt x="6350" y="6350"/>
                </a:moveTo>
                <a:lnTo>
                  <a:pt x="6350" y="21526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1687" y="3937000"/>
            <a:ext cx="7954962" cy="25400"/>
          </a:xfrm>
          <a:custGeom>
            <a:avLst/>
            <a:gdLst>
              <a:gd name="connsiteX0" fmla="*/ 6350 w 7954962"/>
              <a:gd name="connsiteY0" fmla="*/ 6350 h 25400"/>
              <a:gd name="connsiteX1" fmla="*/ 7948612 w 795496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54962" h="25400">
                <a:moveTo>
                  <a:pt x="6350" y="6350"/>
                </a:moveTo>
                <a:lnTo>
                  <a:pt x="794861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1687" y="6070600"/>
            <a:ext cx="7954962" cy="25400"/>
          </a:xfrm>
          <a:custGeom>
            <a:avLst/>
            <a:gdLst>
              <a:gd name="connsiteX0" fmla="*/ 6350 w 7954962"/>
              <a:gd name="connsiteY0" fmla="*/ 6350 h 25400"/>
              <a:gd name="connsiteX1" fmla="*/ 7948612 w 795496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54962" h="25400">
                <a:moveTo>
                  <a:pt x="6350" y="6350"/>
                </a:moveTo>
                <a:lnTo>
                  <a:pt x="794861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31619" y="2651119"/>
            <a:ext cx="6645135" cy="1991365"/>
          </a:xfrm>
          <a:custGeom>
            <a:avLst/>
            <a:gdLst>
              <a:gd name="connsiteX0" fmla="*/ 6350 w 6645135"/>
              <a:gd name="connsiteY0" fmla="*/ 1985015 h 1991365"/>
              <a:gd name="connsiteX1" fmla="*/ 2592959 w 6645135"/>
              <a:gd name="connsiteY1" fmla="*/ 959998 h 1991365"/>
              <a:gd name="connsiteX2" fmla="*/ 2766567 w 6645135"/>
              <a:gd name="connsiteY2" fmla="*/ 152913 h 1991365"/>
              <a:gd name="connsiteX3" fmla="*/ 6045453 w 6645135"/>
              <a:gd name="connsiteY3" fmla="*/ 195712 h 1991365"/>
              <a:gd name="connsiteX4" fmla="*/ 5871717 w 6645135"/>
              <a:gd name="connsiteY4" fmla="*/ 1002797 h 1991365"/>
              <a:gd name="connsiteX5" fmla="*/ 3300221 w 6645135"/>
              <a:gd name="connsiteY5" fmla="*/ 1091316 h 1991365"/>
              <a:gd name="connsiteX6" fmla="*/ 6350 w 6645135"/>
              <a:gd name="connsiteY6" fmla="*/ 1985015 h 19913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645135" h="1991365">
                <a:moveTo>
                  <a:pt x="6350" y="1985015"/>
                </a:moveTo>
                <a:lnTo>
                  <a:pt x="2592959" y="959998"/>
                </a:lnTo>
                <a:cubicBezTo>
                  <a:pt x="1735454" y="725302"/>
                  <a:pt x="1813178" y="363987"/>
                  <a:pt x="2766567" y="152913"/>
                </a:cubicBezTo>
                <a:cubicBezTo>
                  <a:pt x="3719957" y="-58160"/>
                  <a:pt x="5187949" y="-38983"/>
                  <a:pt x="6045453" y="195712"/>
                </a:cubicBezTo>
                <a:cubicBezTo>
                  <a:pt x="6902830" y="430408"/>
                  <a:pt x="6825107" y="791723"/>
                  <a:pt x="5871717" y="1002797"/>
                </a:cubicBezTo>
                <a:cubicBezTo>
                  <a:pt x="5168137" y="1158499"/>
                  <a:pt x="4150740" y="1193678"/>
                  <a:pt x="3300221" y="1091316"/>
                </a:cubicBezTo>
                <a:lnTo>
                  <a:pt x="6350" y="198501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0" y="2654300"/>
            <a:ext cx="6654800" cy="1993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69900" y="444500"/>
            <a:ext cx="36068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92100" algn="l"/>
                <a:tab pos="406400" algn="l"/>
              </a:tabLst>
            </a:pPr>
            <a:r>
              <a:rPr lang="en-US" altLang="zh-CN" sz="2400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主要操作的实现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92100" algn="l"/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初始化（建立空的顺序表）</a:t>
            </a:r>
          </a:p>
          <a:p>
            <a:pPr>
              <a:lnSpc>
                <a:spcPts val="2800"/>
              </a:lnSpc>
              <a:tabLst>
                <a:tab pos="292100" algn="l"/>
                <a:tab pos="406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MakeEmpty(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1752600"/>
            <a:ext cx="1270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3606800"/>
            <a:ext cx="46228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查找</a:t>
            </a:r>
          </a:p>
          <a:p>
            <a:pPr>
              <a:lnSpc>
                <a:spcPts val="2800"/>
              </a:lnSpc>
              <a:tabLst>
                <a:tab pos="25400" algn="l"/>
              </a:tabLst>
            </a:pP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Find(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42799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4305300"/>
            <a:ext cx="57785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20700" algn="l"/>
              </a:tabLst>
            </a:pP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0;</a:t>
            </a:r>
          </a:p>
          <a:p>
            <a:pPr>
              <a:lnSpc>
                <a:spcPts val="2400"/>
              </a:lnSpc>
              <a:tabLst>
                <a:tab pos="520700" algn="l"/>
              </a:tabLst>
            </a:pP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PtrL-&gt;Last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PtrL-&gt;Data[i]!=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300"/>
              </a:lnSpc>
              <a:tabLst>
                <a:tab pos="520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i++;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5194300"/>
            <a:ext cx="2438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PtrL-&gt;Last)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89400" y="5194300"/>
            <a:ext cx="4483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如果没找到，返回</a:t>
            </a:r>
            <a:r>
              <a:rPr lang="en-US" altLang="zh-CN" sz="2006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55118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5511800"/>
            <a:ext cx="1155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91100" y="5511800"/>
            <a:ext cx="3581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找到后返回的是存储位置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58166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24000" y="1765300"/>
            <a:ext cx="6350000" cy="176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289300" algn="l"/>
                <a:tab pos="3378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PtrL;</a:t>
            </a:r>
          </a:p>
          <a:p>
            <a:pPr>
              <a:lnSpc>
                <a:spcPts val="2400"/>
              </a:lnSpc>
              <a:tabLst>
                <a:tab pos="3289300" algn="l"/>
                <a:tab pos="3378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)malloc(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LNode)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2400"/>
              </a:lnSpc>
              <a:tabLst>
                <a:tab pos="3289300" algn="l"/>
                <a:tab pos="3378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PtrL-&gt;Last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400"/>
              </a:lnSpc>
              <a:tabLst>
                <a:tab pos="3289300" algn="l"/>
                <a:tab pos="3378200" algn="l"/>
              </a:tabLst>
            </a:pP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PtrL;</a:t>
            </a:r>
          </a:p>
          <a:p>
            <a:pPr>
              <a:lnSpc>
                <a:spcPts val="2300"/>
              </a:lnSpc>
              <a:tabLst>
                <a:tab pos="3289300" algn="l"/>
                <a:tab pos="3378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查找成功的平均比较次数为</a:t>
            </a:r>
          </a:p>
          <a:p>
            <a:pPr>
              <a:lnSpc>
                <a:spcPts val="2400"/>
              </a:lnSpc>
              <a:tabLst>
                <a:tab pos="3289300" algn="l"/>
                <a:tab pos="33782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+1)/2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，平均时间性能为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56300" y="3517900"/>
            <a:ext cx="762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O(n)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96746" y="1433575"/>
            <a:ext cx="25400" cy="1185799"/>
          </a:xfrm>
          <a:custGeom>
            <a:avLst/>
            <a:gdLst>
              <a:gd name="connsiteX0" fmla="*/ 6350 w 25400"/>
              <a:gd name="connsiteY0" fmla="*/ 6350 h 1185799"/>
              <a:gd name="connsiteX1" fmla="*/ 6350 w 25400"/>
              <a:gd name="connsiteY1" fmla="*/ 1179449 h 1185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799">
                <a:moveTo>
                  <a:pt x="6350" y="6350"/>
                </a:moveTo>
                <a:lnTo>
                  <a:pt x="6350" y="11794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01139" y="1433575"/>
            <a:ext cx="25400" cy="1185799"/>
          </a:xfrm>
          <a:custGeom>
            <a:avLst/>
            <a:gdLst>
              <a:gd name="connsiteX0" fmla="*/ 6350 w 25400"/>
              <a:gd name="connsiteY0" fmla="*/ 6350 h 1185799"/>
              <a:gd name="connsiteX1" fmla="*/ 6350 w 25400"/>
              <a:gd name="connsiteY1" fmla="*/ 1179449 h 1185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799">
                <a:moveTo>
                  <a:pt x="6350" y="6350"/>
                </a:moveTo>
                <a:lnTo>
                  <a:pt x="6350" y="11794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10866" y="1433575"/>
            <a:ext cx="25400" cy="1185799"/>
          </a:xfrm>
          <a:custGeom>
            <a:avLst/>
            <a:gdLst>
              <a:gd name="connsiteX0" fmla="*/ 6350 w 25400"/>
              <a:gd name="connsiteY0" fmla="*/ 6350 h 1185799"/>
              <a:gd name="connsiteX1" fmla="*/ 6350 w 25400"/>
              <a:gd name="connsiteY1" fmla="*/ 1179449 h 1185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799">
                <a:moveTo>
                  <a:pt x="6350" y="6350"/>
                </a:moveTo>
                <a:lnTo>
                  <a:pt x="6350" y="11794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2629" y="1433575"/>
            <a:ext cx="25400" cy="1185799"/>
          </a:xfrm>
          <a:custGeom>
            <a:avLst/>
            <a:gdLst>
              <a:gd name="connsiteX0" fmla="*/ 6350 w 25400"/>
              <a:gd name="connsiteY0" fmla="*/ 6350 h 1185799"/>
              <a:gd name="connsiteX1" fmla="*/ 6350 w 25400"/>
              <a:gd name="connsiteY1" fmla="*/ 1179449 h 1185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799">
                <a:moveTo>
                  <a:pt x="6350" y="6350"/>
                </a:moveTo>
                <a:lnTo>
                  <a:pt x="6350" y="11794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02709" y="1433575"/>
            <a:ext cx="25400" cy="1185799"/>
          </a:xfrm>
          <a:custGeom>
            <a:avLst/>
            <a:gdLst>
              <a:gd name="connsiteX0" fmla="*/ 6350 w 25400"/>
              <a:gd name="connsiteY0" fmla="*/ 6350 h 1185799"/>
              <a:gd name="connsiteX1" fmla="*/ 6350 w 25400"/>
              <a:gd name="connsiteY1" fmla="*/ 1179449 h 1185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799">
                <a:moveTo>
                  <a:pt x="6350" y="6350"/>
                </a:moveTo>
                <a:lnTo>
                  <a:pt x="6350" y="11794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42790" y="1433575"/>
            <a:ext cx="25400" cy="1185799"/>
          </a:xfrm>
          <a:custGeom>
            <a:avLst/>
            <a:gdLst>
              <a:gd name="connsiteX0" fmla="*/ 6350 w 25400"/>
              <a:gd name="connsiteY0" fmla="*/ 6350 h 1185799"/>
              <a:gd name="connsiteX1" fmla="*/ 6350 w 25400"/>
              <a:gd name="connsiteY1" fmla="*/ 1179449 h 1185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799">
                <a:moveTo>
                  <a:pt x="6350" y="6350"/>
                </a:moveTo>
                <a:lnTo>
                  <a:pt x="6350" y="11794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94553" y="1433575"/>
            <a:ext cx="25400" cy="1185799"/>
          </a:xfrm>
          <a:custGeom>
            <a:avLst/>
            <a:gdLst>
              <a:gd name="connsiteX0" fmla="*/ 6350 w 25400"/>
              <a:gd name="connsiteY0" fmla="*/ 6350 h 1185799"/>
              <a:gd name="connsiteX1" fmla="*/ 6350 w 25400"/>
              <a:gd name="connsiteY1" fmla="*/ 1179449 h 1185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799">
                <a:moveTo>
                  <a:pt x="6350" y="6350"/>
                </a:moveTo>
                <a:lnTo>
                  <a:pt x="6350" y="11794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34634" y="1433575"/>
            <a:ext cx="25400" cy="1185799"/>
          </a:xfrm>
          <a:custGeom>
            <a:avLst/>
            <a:gdLst>
              <a:gd name="connsiteX0" fmla="*/ 6350 w 25400"/>
              <a:gd name="connsiteY0" fmla="*/ 6350 h 1185799"/>
              <a:gd name="connsiteX1" fmla="*/ 6350 w 25400"/>
              <a:gd name="connsiteY1" fmla="*/ 1179449 h 1185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799">
                <a:moveTo>
                  <a:pt x="6350" y="6350"/>
                </a:moveTo>
                <a:lnTo>
                  <a:pt x="6350" y="11794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86397" y="1433575"/>
            <a:ext cx="25400" cy="1185799"/>
          </a:xfrm>
          <a:custGeom>
            <a:avLst/>
            <a:gdLst>
              <a:gd name="connsiteX0" fmla="*/ 6350 w 25400"/>
              <a:gd name="connsiteY0" fmla="*/ 6350 h 1185799"/>
              <a:gd name="connsiteX1" fmla="*/ 6350 w 25400"/>
              <a:gd name="connsiteY1" fmla="*/ 1179449 h 1185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799">
                <a:moveTo>
                  <a:pt x="6350" y="6350"/>
                </a:moveTo>
                <a:lnTo>
                  <a:pt x="6350" y="11794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9137" y="2020061"/>
            <a:ext cx="6991286" cy="25400"/>
          </a:xfrm>
          <a:custGeom>
            <a:avLst/>
            <a:gdLst>
              <a:gd name="connsiteX0" fmla="*/ 6350 w 6991286"/>
              <a:gd name="connsiteY0" fmla="*/ 6350 h 25400"/>
              <a:gd name="connsiteX1" fmla="*/ 6984936 w 699128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91286" h="25400">
                <a:moveTo>
                  <a:pt x="6350" y="6350"/>
                </a:moveTo>
                <a:lnTo>
                  <a:pt x="698493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9137" y="1439925"/>
            <a:ext cx="6991286" cy="25400"/>
          </a:xfrm>
          <a:custGeom>
            <a:avLst/>
            <a:gdLst>
              <a:gd name="connsiteX0" fmla="*/ 6350 w 6991286"/>
              <a:gd name="connsiteY0" fmla="*/ 6350 h 25400"/>
              <a:gd name="connsiteX1" fmla="*/ 6984936 w 699128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91286" h="25400">
                <a:moveTo>
                  <a:pt x="6350" y="6350"/>
                </a:moveTo>
                <a:lnTo>
                  <a:pt x="698493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9137" y="2600325"/>
            <a:ext cx="6991286" cy="25400"/>
          </a:xfrm>
          <a:custGeom>
            <a:avLst/>
            <a:gdLst>
              <a:gd name="connsiteX0" fmla="*/ 6350 w 6991286"/>
              <a:gd name="connsiteY0" fmla="*/ 6350 h 25400"/>
              <a:gd name="connsiteX1" fmla="*/ 6984936 w 699128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91286" h="25400">
                <a:moveTo>
                  <a:pt x="6350" y="6350"/>
                </a:moveTo>
                <a:lnTo>
                  <a:pt x="698493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43828" y="2681757"/>
            <a:ext cx="625259" cy="193268"/>
          </a:xfrm>
          <a:custGeom>
            <a:avLst/>
            <a:gdLst>
              <a:gd name="connsiteX0" fmla="*/ 0 w 625259"/>
              <a:gd name="connsiteY0" fmla="*/ 193268 h 193268"/>
              <a:gd name="connsiteX1" fmla="*/ 625259 w 625259"/>
              <a:gd name="connsiteY1" fmla="*/ 193268 h 193268"/>
              <a:gd name="connsiteX2" fmla="*/ 625259 w 625259"/>
              <a:gd name="connsiteY2" fmla="*/ 0 h 193268"/>
              <a:gd name="connsiteX3" fmla="*/ 0 w 625259"/>
              <a:gd name="connsiteY3" fmla="*/ 0 h 193268"/>
              <a:gd name="connsiteX4" fmla="*/ 0 w 625259"/>
              <a:gd name="connsiteY4" fmla="*/ 193268 h 1932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5259" h="193268">
                <a:moveTo>
                  <a:pt x="0" y="193268"/>
                </a:moveTo>
                <a:lnTo>
                  <a:pt x="625259" y="193268"/>
                </a:lnTo>
                <a:lnTo>
                  <a:pt x="625259" y="0"/>
                </a:lnTo>
                <a:lnTo>
                  <a:pt x="0" y="0"/>
                </a:lnTo>
                <a:lnTo>
                  <a:pt x="0" y="19326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47597" y="4005326"/>
            <a:ext cx="25400" cy="1428750"/>
          </a:xfrm>
          <a:custGeom>
            <a:avLst/>
            <a:gdLst>
              <a:gd name="connsiteX0" fmla="*/ 6350 w 25400"/>
              <a:gd name="connsiteY0" fmla="*/ 6350 h 1428750"/>
              <a:gd name="connsiteX1" fmla="*/ 6350 w 25400"/>
              <a:gd name="connsiteY1" fmla="*/ 1422400 h 1428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28750">
                <a:moveTo>
                  <a:pt x="6350" y="6350"/>
                </a:moveTo>
                <a:lnTo>
                  <a:pt x="6350" y="14224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51989" y="4005326"/>
            <a:ext cx="25400" cy="1428750"/>
          </a:xfrm>
          <a:custGeom>
            <a:avLst/>
            <a:gdLst>
              <a:gd name="connsiteX0" fmla="*/ 6350 w 25400"/>
              <a:gd name="connsiteY0" fmla="*/ 6350 h 1428750"/>
              <a:gd name="connsiteX1" fmla="*/ 6350 w 25400"/>
              <a:gd name="connsiteY1" fmla="*/ 1422400 h 1428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28750">
                <a:moveTo>
                  <a:pt x="6350" y="6350"/>
                </a:moveTo>
                <a:lnTo>
                  <a:pt x="6350" y="14224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61717" y="4005326"/>
            <a:ext cx="25400" cy="1428750"/>
          </a:xfrm>
          <a:custGeom>
            <a:avLst/>
            <a:gdLst>
              <a:gd name="connsiteX0" fmla="*/ 6350 w 25400"/>
              <a:gd name="connsiteY0" fmla="*/ 6350 h 1428750"/>
              <a:gd name="connsiteX1" fmla="*/ 6350 w 25400"/>
              <a:gd name="connsiteY1" fmla="*/ 1422400 h 1428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28750">
                <a:moveTo>
                  <a:pt x="6350" y="6350"/>
                </a:moveTo>
                <a:lnTo>
                  <a:pt x="6350" y="14224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13354" y="4005326"/>
            <a:ext cx="25400" cy="1428750"/>
          </a:xfrm>
          <a:custGeom>
            <a:avLst/>
            <a:gdLst>
              <a:gd name="connsiteX0" fmla="*/ 6350 w 25400"/>
              <a:gd name="connsiteY0" fmla="*/ 6350 h 1428750"/>
              <a:gd name="connsiteX1" fmla="*/ 6350 w 25400"/>
              <a:gd name="connsiteY1" fmla="*/ 1422400 h 1428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28750">
                <a:moveTo>
                  <a:pt x="6350" y="6350"/>
                </a:moveTo>
                <a:lnTo>
                  <a:pt x="6350" y="14224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53560" y="4005326"/>
            <a:ext cx="25400" cy="1428750"/>
          </a:xfrm>
          <a:custGeom>
            <a:avLst/>
            <a:gdLst>
              <a:gd name="connsiteX0" fmla="*/ 6350 w 25400"/>
              <a:gd name="connsiteY0" fmla="*/ 6350 h 1428750"/>
              <a:gd name="connsiteX1" fmla="*/ 6350 w 25400"/>
              <a:gd name="connsiteY1" fmla="*/ 1422400 h 1428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28750">
                <a:moveTo>
                  <a:pt x="6350" y="6350"/>
                </a:moveTo>
                <a:lnTo>
                  <a:pt x="6350" y="14224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3640" y="4005326"/>
            <a:ext cx="25400" cy="1428750"/>
          </a:xfrm>
          <a:custGeom>
            <a:avLst/>
            <a:gdLst>
              <a:gd name="connsiteX0" fmla="*/ 6350 w 25400"/>
              <a:gd name="connsiteY0" fmla="*/ 6350 h 1428750"/>
              <a:gd name="connsiteX1" fmla="*/ 6350 w 25400"/>
              <a:gd name="connsiteY1" fmla="*/ 1422400 h 1428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28750">
                <a:moveTo>
                  <a:pt x="6350" y="6350"/>
                </a:moveTo>
                <a:lnTo>
                  <a:pt x="6350" y="14224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45404" y="4005326"/>
            <a:ext cx="25400" cy="1428750"/>
          </a:xfrm>
          <a:custGeom>
            <a:avLst/>
            <a:gdLst>
              <a:gd name="connsiteX0" fmla="*/ 6350 w 25400"/>
              <a:gd name="connsiteY0" fmla="*/ 6350 h 1428750"/>
              <a:gd name="connsiteX1" fmla="*/ 6350 w 25400"/>
              <a:gd name="connsiteY1" fmla="*/ 1422400 h 1428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28750">
                <a:moveTo>
                  <a:pt x="6350" y="6350"/>
                </a:moveTo>
                <a:lnTo>
                  <a:pt x="6350" y="14224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5484" y="4005326"/>
            <a:ext cx="25400" cy="1428750"/>
          </a:xfrm>
          <a:custGeom>
            <a:avLst/>
            <a:gdLst>
              <a:gd name="connsiteX0" fmla="*/ 6350 w 25400"/>
              <a:gd name="connsiteY0" fmla="*/ 6350 h 1428750"/>
              <a:gd name="connsiteX1" fmla="*/ 6350 w 25400"/>
              <a:gd name="connsiteY1" fmla="*/ 1422400 h 1428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28750">
                <a:moveTo>
                  <a:pt x="6350" y="6350"/>
                </a:moveTo>
                <a:lnTo>
                  <a:pt x="6350" y="14224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37248" y="4005326"/>
            <a:ext cx="25400" cy="1428750"/>
          </a:xfrm>
          <a:custGeom>
            <a:avLst/>
            <a:gdLst>
              <a:gd name="connsiteX0" fmla="*/ 6350 w 25400"/>
              <a:gd name="connsiteY0" fmla="*/ 6350 h 1428750"/>
              <a:gd name="connsiteX1" fmla="*/ 6350 w 25400"/>
              <a:gd name="connsiteY1" fmla="*/ 1422400 h 1428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28750">
                <a:moveTo>
                  <a:pt x="6350" y="6350"/>
                </a:moveTo>
                <a:lnTo>
                  <a:pt x="6350" y="14224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42911" y="4005326"/>
            <a:ext cx="25400" cy="1428750"/>
          </a:xfrm>
          <a:custGeom>
            <a:avLst/>
            <a:gdLst>
              <a:gd name="connsiteX0" fmla="*/ 6350 w 25400"/>
              <a:gd name="connsiteY0" fmla="*/ 6350 h 1428750"/>
              <a:gd name="connsiteX1" fmla="*/ 6350 w 25400"/>
              <a:gd name="connsiteY1" fmla="*/ 1422400 h 1428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28750">
                <a:moveTo>
                  <a:pt x="6350" y="6350"/>
                </a:moveTo>
                <a:lnTo>
                  <a:pt x="6350" y="14224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9925" y="4834763"/>
            <a:ext cx="6991350" cy="25400"/>
          </a:xfrm>
          <a:custGeom>
            <a:avLst/>
            <a:gdLst>
              <a:gd name="connsiteX0" fmla="*/ 6350 w 6991350"/>
              <a:gd name="connsiteY0" fmla="*/ 6350 h 25400"/>
              <a:gd name="connsiteX1" fmla="*/ 6985000 w 69913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91350" h="25400">
                <a:moveTo>
                  <a:pt x="6350" y="6350"/>
                </a:moveTo>
                <a:lnTo>
                  <a:pt x="69850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9925" y="4011676"/>
            <a:ext cx="6991350" cy="25400"/>
          </a:xfrm>
          <a:custGeom>
            <a:avLst/>
            <a:gdLst>
              <a:gd name="connsiteX0" fmla="*/ 6350 w 6991350"/>
              <a:gd name="connsiteY0" fmla="*/ 6350 h 25400"/>
              <a:gd name="connsiteX1" fmla="*/ 6985000 w 69913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91350" h="25400">
                <a:moveTo>
                  <a:pt x="6350" y="6350"/>
                </a:moveTo>
                <a:lnTo>
                  <a:pt x="69850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9925" y="5415026"/>
            <a:ext cx="6991350" cy="25400"/>
          </a:xfrm>
          <a:custGeom>
            <a:avLst/>
            <a:gdLst>
              <a:gd name="connsiteX0" fmla="*/ 6350 w 6991350"/>
              <a:gd name="connsiteY0" fmla="*/ 6350 h 25400"/>
              <a:gd name="connsiteX1" fmla="*/ 6985000 w 69913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91350" h="25400">
                <a:moveTo>
                  <a:pt x="6350" y="6350"/>
                </a:moveTo>
                <a:lnTo>
                  <a:pt x="69850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28028" y="5539194"/>
            <a:ext cx="625259" cy="193268"/>
          </a:xfrm>
          <a:custGeom>
            <a:avLst/>
            <a:gdLst>
              <a:gd name="connsiteX0" fmla="*/ 0 w 625259"/>
              <a:gd name="connsiteY0" fmla="*/ 193268 h 193268"/>
              <a:gd name="connsiteX1" fmla="*/ 625259 w 625259"/>
              <a:gd name="connsiteY1" fmla="*/ 193268 h 193268"/>
              <a:gd name="connsiteX2" fmla="*/ 625259 w 625259"/>
              <a:gd name="connsiteY2" fmla="*/ 0 h 193268"/>
              <a:gd name="connsiteX3" fmla="*/ 0 w 625259"/>
              <a:gd name="connsiteY3" fmla="*/ 0 h 193268"/>
              <a:gd name="connsiteX4" fmla="*/ 0 w 625259"/>
              <a:gd name="connsiteY4" fmla="*/ 193268 h 1932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5259" h="193268">
                <a:moveTo>
                  <a:pt x="0" y="193268"/>
                </a:moveTo>
                <a:lnTo>
                  <a:pt x="625259" y="193268"/>
                </a:lnTo>
                <a:lnTo>
                  <a:pt x="625259" y="0"/>
                </a:lnTo>
                <a:lnTo>
                  <a:pt x="0" y="0"/>
                </a:lnTo>
                <a:lnTo>
                  <a:pt x="0" y="19326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40176" y="2946400"/>
            <a:ext cx="499871" cy="785876"/>
          </a:xfrm>
          <a:custGeom>
            <a:avLst/>
            <a:gdLst>
              <a:gd name="connsiteX0" fmla="*/ 0 w 499871"/>
              <a:gd name="connsiteY0" fmla="*/ 535813 h 785876"/>
              <a:gd name="connsiteX1" fmla="*/ 124967 w 499871"/>
              <a:gd name="connsiteY1" fmla="*/ 535813 h 785876"/>
              <a:gd name="connsiteX2" fmla="*/ 124967 w 499871"/>
              <a:gd name="connsiteY2" fmla="*/ 0 h 785876"/>
              <a:gd name="connsiteX3" fmla="*/ 374903 w 499871"/>
              <a:gd name="connsiteY3" fmla="*/ 0 h 785876"/>
              <a:gd name="connsiteX4" fmla="*/ 374903 w 499871"/>
              <a:gd name="connsiteY4" fmla="*/ 535813 h 785876"/>
              <a:gd name="connsiteX5" fmla="*/ 499871 w 499871"/>
              <a:gd name="connsiteY5" fmla="*/ 535813 h 785876"/>
              <a:gd name="connsiteX6" fmla="*/ 249935 w 499871"/>
              <a:gd name="connsiteY6" fmla="*/ 785876 h 785876"/>
              <a:gd name="connsiteX7" fmla="*/ 0 w 499871"/>
              <a:gd name="connsiteY7" fmla="*/ 535813 h 785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99871" h="785876">
                <a:moveTo>
                  <a:pt x="0" y="535813"/>
                </a:moveTo>
                <a:lnTo>
                  <a:pt x="124967" y="535813"/>
                </a:lnTo>
                <a:lnTo>
                  <a:pt x="124967" y="0"/>
                </a:lnTo>
                <a:lnTo>
                  <a:pt x="374903" y="0"/>
                </a:lnTo>
                <a:lnTo>
                  <a:pt x="374903" y="535813"/>
                </a:lnTo>
                <a:lnTo>
                  <a:pt x="499871" y="535813"/>
                </a:lnTo>
                <a:lnTo>
                  <a:pt x="249935" y="785876"/>
                </a:lnTo>
                <a:lnTo>
                  <a:pt x="0" y="535813"/>
                </a:lnTo>
              </a:path>
            </a:pathLst>
          </a:custGeom>
          <a:solidFill>
            <a:srgbClr val="cc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3826" y="2940050"/>
            <a:ext cx="512571" cy="798576"/>
          </a:xfrm>
          <a:custGeom>
            <a:avLst/>
            <a:gdLst>
              <a:gd name="connsiteX0" fmla="*/ 6350 w 512571"/>
              <a:gd name="connsiteY0" fmla="*/ 542163 h 798576"/>
              <a:gd name="connsiteX1" fmla="*/ 131317 w 512571"/>
              <a:gd name="connsiteY1" fmla="*/ 542163 h 798576"/>
              <a:gd name="connsiteX2" fmla="*/ 131317 w 512571"/>
              <a:gd name="connsiteY2" fmla="*/ 6350 h 798576"/>
              <a:gd name="connsiteX3" fmla="*/ 381253 w 512571"/>
              <a:gd name="connsiteY3" fmla="*/ 6350 h 798576"/>
              <a:gd name="connsiteX4" fmla="*/ 381253 w 512571"/>
              <a:gd name="connsiteY4" fmla="*/ 542163 h 798576"/>
              <a:gd name="connsiteX5" fmla="*/ 506221 w 512571"/>
              <a:gd name="connsiteY5" fmla="*/ 542163 h 798576"/>
              <a:gd name="connsiteX6" fmla="*/ 256285 w 512571"/>
              <a:gd name="connsiteY6" fmla="*/ 792226 h 798576"/>
              <a:gd name="connsiteX7" fmla="*/ 6350 w 512571"/>
              <a:gd name="connsiteY7" fmla="*/ 542163 h 7985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12571" h="798576">
                <a:moveTo>
                  <a:pt x="6350" y="542163"/>
                </a:moveTo>
                <a:lnTo>
                  <a:pt x="131317" y="542163"/>
                </a:lnTo>
                <a:lnTo>
                  <a:pt x="131317" y="6350"/>
                </a:lnTo>
                <a:lnTo>
                  <a:pt x="381253" y="6350"/>
                </a:lnTo>
                <a:lnTo>
                  <a:pt x="381253" y="542163"/>
                </a:lnTo>
                <a:lnTo>
                  <a:pt x="506221" y="542163"/>
                </a:lnTo>
                <a:lnTo>
                  <a:pt x="256285" y="792226"/>
                </a:lnTo>
                <a:lnTo>
                  <a:pt x="6350" y="54216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11011" y="5303901"/>
            <a:ext cx="266446" cy="356839"/>
          </a:xfrm>
          <a:custGeom>
            <a:avLst/>
            <a:gdLst>
              <a:gd name="connsiteX0" fmla="*/ 183007 w 266446"/>
              <a:gd name="connsiteY0" fmla="*/ 0 h 356839"/>
              <a:gd name="connsiteX1" fmla="*/ 266446 w 266446"/>
              <a:gd name="connsiteY1" fmla="*/ 89280 h 356839"/>
              <a:gd name="connsiteX2" fmla="*/ 221869 w 266446"/>
              <a:gd name="connsiteY2" fmla="*/ 89280 h 356839"/>
              <a:gd name="connsiteX3" fmla="*/ 0 w 266446"/>
              <a:gd name="connsiteY3" fmla="*/ 346328 h 356839"/>
              <a:gd name="connsiteX4" fmla="*/ 132460 w 266446"/>
              <a:gd name="connsiteY4" fmla="*/ 89280 h 356839"/>
              <a:gd name="connsiteX5" fmla="*/ 87884 w 266446"/>
              <a:gd name="connsiteY5" fmla="*/ 89280 h 356839"/>
              <a:gd name="connsiteX6" fmla="*/ 183007 w 266446"/>
              <a:gd name="connsiteY6" fmla="*/ 0 h 3568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66446" h="356839">
                <a:moveTo>
                  <a:pt x="183007" y="0"/>
                </a:moveTo>
                <a:lnTo>
                  <a:pt x="266446" y="89280"/>
                </a:lnTo>
                <a:lnTo>
                  <a:pt x="221869" y="89280"/>
                </a:lnTo>
                <a:cubicBezTo>
                  <a:pt x="196722" y="279400"/>
                  <a:pt x="97535" y="394246"/>
                  <a:pt x="0" y="346328"/>
                </a:cubicBezTo>
                <a:cubicBezTo>
                  <a:pt x="64897" y="314439"/>
                  <a:pt x="115823" y="215772"/>
                  <a:pt x="132460" y="89280"/>
                </a:cubicBezTo>
                <a:lnTo>
                  <a:pt x="87884" y="89280"/>
                </a:lnTo>
                <a:lnTo>
                  <a:pt x="183007" y="0"/>
                </a:lnTo>
              </a:path>
            </a:pathLst>
          </a:custGeom>
          <a:solidFill>
            <a:srgbClr val="cc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83301" y="5303901"/>
            <a:ext cx="272288" cy="357123"/>
          </a:xfrm>
          <a:custGeom>
            <a:avLst/>
            <a:gdLst>
              <a:gd name="connsiteX0" fmla="*/ 183007 w 272288"/>
              <a:gd name="connsiteY0" fmla="*/ 357123 h 357123"/>
              <a:gd name="connsiteX1" fmla="*/ 0 w 272288"/>
              <a:gd name="connsiteY1" fmla="*/ 0 h 357123"/>
              <a:gd name="connsiteX2" fmla="*/ 89280 w 272288"/>
              <a:gd name="connsiteY2" fmla="*/ 0 h 357123"/>
              <a:gd name="connsiteX3" fmla="*/ 272288 w 272288"/>
              <a:gd name="connsiteY3" fmla="*/ 357123 h 357123"/>
              <a:gd name="connsiteX4" fmla="*/ 183007 w 272288"/>
              <a:gd name="connsiteY4" fmla="*/ 357123 h 357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2288" h="357123">
                <a:moveTo>
                  <a:pt x="183007" y="357123"/>
                </a:moveTo>
                <a:cubicBezTo>
                  <a:pt x="81914" y="357123"/>
                  <a:pt x="0" y="197230"/>
                  <a:pt x="0" y="0"/>
                </a:cubicBezTo>
                <a:lnTo>
                  <a:pt x="89280" y="0"/>
                </a:lnTo>
                <a:cubicBezTo>
                  <a:pt x="89280" y="197230"/>
                  <a:pt x="171195" y="357123"/>
                  <a:pt x="272288" y="357123"/>
                </a:cubicBezTo>
                <a:lnTo>
                  <a:pt x="183007" y="357123"/>
                </a:lnTo>
              </a:path>
            </a:pathLst>
          </a:custGeom>
          <a:solidFill>
            <a:srgbClr val="a45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76951" y="5297551"/>
            <a:ext cx="506857" cy="369823"/>
          </a:xfrm>
          <a:custGeom>
            <a:avLst/>
            <a:gdLst>
              <a:gd name="connsiteX0" fmla="*/ 234060 w 506857"/>
              <a:gd name="connsiteY0" fmla="*/ 352678 h 369823"/>
              <a:gd name="connsiteX1" fmla="*/ 366521 w 506857"/>
              <a:gd name="connsiteY1" fmla="*/ 95630 h 369823"/>
              <a:gd name="connsiteX2" fmla="*/ 321945 w 506857"/>
              <a:gd name="connsiteY2" fmla="*/ 95630 h 369823"/>
              <a:gd name="connsiteX3" fmla="*/ 417067 w 506857"/>
              <a:gd name="connsiteY3" fmla="*/ 6350 h 369823"/>
              <a:gd name="connsiteX4" fmla="*/ 500507 w 506857"/>
              <a:gd name="connsiteY4" fmla="*/ 95630 h 369823"/>
              <a:gd name="connsiteX5" fmla="*/ 455929 w 506857"/>
              <a:gd name="connsiteY5" fmla="*/ 95630 h 369823"/>
              <a:gd name="connsiteX6" fmla="*/ 278638 w 506857"/>
              <a:gd name="connsiteY6" fmla="*/ 363473 h 369823"/>
              <a:gd name="connsiteX7" fmla="*/ 189357 w 506857"/>
              <a:gd name="connsiteY7" fmla="*/ 363473 h 369823"/>
              <a:gd name="connsiteX8" fmla="*/ 6350 w 506857"/>
              <a:gd name="connsiteY8" fmla="*/ 6350 h 369823"/>
              <a:gd name="connsiteX9" fmla="*/ 95630 w 506857"/>
              <a:gd name="connsiteY9" fmla="*/ 6350 h 369823"/>
              <a:gd name="connsiteX10" fmla="*/ 278638 w 506857"/>
              <a:gd name="connsiteY10" fmla="*/ 363473 h 369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06857" h="369823">
                <a:moveTo>
                  <a:pt x="234060" y="352678"/>
                </a:moveTo>
                <a:cubicBezTo>
                  <a:pt x="298958" y="320789"/>
                  <a:pt x="349884" y="222122"/>
                  <a:pt x="366521" y="95630"/>
                </a:cubicBezTo>
                <a:lnTo>
                  <a:pt x="321945" y="95630"/>
                </a:lnTo>
                <a:lnTo>
                  <a:pt x="417067" y="6350"/>
                </a:lnTo>
                <a:lnTo>
                  <a:pt x="500507" y="95630"/>
                </a:lnTo>
                <a:lnTo>
                  <a:pt x="455929" y="95630"/>
                </a:lnTo>
                <a:cubicBezTo>
                  <a:pt x="434975" y="253238"/>
                  <a:pt x="362077" y="363473"/>
                  <a:pt x="278638" y="363473"/>
                </a:cubicBezTo>
                <a:lnTo>
                  <a:pt x="189357" y="363473"/>
                </a:lnTo>
                <a:cubicBezTo>
                  <a:pt x="88264" y="363473"/>
                  <a:pt x="6350" y="203580"/>
                  <a:pt x="6350" y="6350"/>
                </a:cubicBezTo>
                <a:lnTo>
                  <a:pt x="95630" y="6350"/>
                </a:lnTo>
                <a:cubicBezTo>
                  <a:pt x="95630" y="203580"/>
                  <a:pt x="177545" y="363473"/>
                  <a:pt x="278638" y="363473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5136" y="5303901"/>
            <a:ext cx="266446" cy="356839"/>
          </a:xfrm>
          <a:custGeom>
            <a:avLst/>
            <a:gdLst>
              <a:gd name="connsiteX0" fmla="*/ 183007 w 266446"/>
              <a:gd name="connsiteY0" fmla="*/ 0 h 356839"/>
              <a:gd name="connsiteX1" fmla="*/ 266446 w 266446"/>
              <a:gd name="connsiteY1" fmla="*/ 89280 h 356839"/>
              <a:gd name="connsiteX2" fmla="*/ 221869 w 266446"/>
              <a:gd name="connsiteY2" fmla="*/ 89280 h 356839"/>
              <a:gd name="connsiteX3" fmla="*/ 0 w 266446"/>
              <a:gd name="connsiteY3" fmla="*/ 346328 h 356839"/>
              <a:gd name="connsiteX4" fmla="*/ 132460 w 266446"/>
              <a:gd name="connsiteY4" fmla="*/ 89280 h 356839"/>
              <a:gd name="connsiteX5" fmla="*/ 87884 w 266446"/>
              <a:gd name="connsiteY5" fmla="*/ 89280 h 356839"/>
              <a:gd name="connsiteX6" fmla="*/ 183007 w 266446"/>
              <a:gd name="connsiteY6" fmla="*/ 0 h 3568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66446" h="356839">
                <a:moveTo>
                  <a:pt x="183007" y="0"/>
                </a:moveTo>
                <a:lnTo>
                  <a:pt x="266446" y="89280"/>
                </a:lnTo>
                <a:lnTo>
                  <a:pt x="221869" y="89280"/>
                </a:lnTo>
                <a:cubicBezTo>
                  <a:pt x="196722" y="279400"/>
                  <a:pt x="97535" y="394246"/>
                  <a:pt x="0" y="346328"/>
                </a:cubicBezTo>
                <a:cubicBezTo>
                  <a:pt x="64897" y="314439"/>
                  <a:pt x="115823" y="215772"/>
                  <a:pt x="132460" y="89280"/>
                </a:cubicBezTo>
                <a:lnTo>
                  <a:pt x="87884" y="89280"/>
                </a:lnTo>
                <a:lnTo>
                  <a:pt x="183007" y="0"/>
                </a:lnTo>
              </a:path>
            </a:pathLst>
          </a:custGeom>
          <a:solidFill>
            <a:srgbClr val="cc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97426" y="5303901"/>
            <a:ext cx="272288" cy="357123"/>
          </a:xfrm>
          <a:custGeom>
            <a:avLst/>
            <a:gdLst>
              <a:gd name="connsiteX0" fmla="*/ 183007 w 272288"/>
              <a:gd name="connsiteY0" fmla="*/ 357123 h 357123"/>
              <a:gd name="connsiteX1" fmla="*/ 0 w 272288"/>
              <a:gd name="connsiteY1" fmla="*/ 0 h 357123"/>
              <a:gd name="connsiteX2" fmla="*/ 89280 w 272288"/>
              <a:gd name="connsiteY2" fmla="*/ 0 h 357123"/>
              <a:gd name="connsiteX3" fmla="*/ 272288 w 272288"/>
              <a:gd name="connsiteY3" fmla="*/ 357123 h 357123"/>
              <a:gd name="connsiteX4" fmla="*/ 183007 w 272288"/>
              <a:gd name="connsiteY4" fmla="*/ 357123 h 357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2288" h="357123">
                <a:moveTo>
                  <a:pt x="183007" y="357123"/>
                </a:moveTo>
                <a:cubicBezTo>
                  <a:pt x="81914" y="357123"/>
                  <a:pt x="0" y="197230"/>
                  <a:pt x="0" y="0"/>
                </a:cubicBezTo>
                <a:lnTo>
                  <a:pt x="89280" y="0"/>
                </a:lnTo>
                <a:cubicBezTo>
                  <a:pt x="89280" y="197230"/>
                  <a:pt x="171195" y="357123"/>
                  <a:pt x="272288" y="357123"/>
                </a:cubicBezTo>
                <a:lnTo>
                  <a:pt x="183007" y="357123"/>
                </a:lnTo>
              </a:path>
            </a:pathLst>
          </a:custGeom>
          <a:solidFill>
            <a:srgbClr val="a45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91076" y="5297551"/>
            <a:ext cx="506857" cy="369823"/>
          </a:xfrm>
          <a:custGeom>
            <a:avLst/>
            <a:gdLst>
              <a:gd name="connsiteX0" fmla="*/ 234060 w 506857"/>
              <a:gd name="connsiteY0" fmla="*/ 352678 h 369823"/>
              <a:gd name="connsiteX1" fmla="*/ 366521 w 506857"/>
              <a:gd name="connsiteY1" fmla="*/ 95630 h 369823"/>
              <a:gd name="connsiteX2" fmla="*/ 321945 w 506857"/>
              <a:gd name="connsiteY2" fmla="*/ 95630 h 369823"/>
              <a:gd name="connsiteX3" fmla="*/ 417067 w 506857"/>
              <a:gd name="connsiteY3" fmla="*/ 6350 h 369823"/>
              <a:gd name="connsiteX4" fmla="*/ 500507 w 506857"/>
              <a:gd name="connsiteY4" fmla="*/ 95630 h 369823"/>
              <a:gd name="connsiteX5" fmla="*/ 455929 w 506857"/>
              <a:gd name="connsiteY5" fmla="*/ 95630 h 369823"/>
              <a:gd name="connsiteX6" fmla="*/ 278638 w 506857"/>
              <a:gd name="connsiteY6" fmla="*/ 363473 h 369823"/>
              <a:gd name="connsiteX7" fmla="*/ 189357 w 506857"/>
              <a:gd name="connsiteY7" fmla="*/ 363473 h 369823"/>
              <a:gd name="connsiteX8" fmla="*/ 6350 w 506857"/>
              <a:gd name="connsiteY8" fmla="*/ 6350 h 369823"/>
              <a:gd name="connsiteX9" fmla="*/ 95630 w 506857"/>
              <a:gd name="connsiteY9" fmla="*/ 6350 h 369823"/>
              <a:gd name="connsiteX10" fmla="*/ 278638 w 506857"/>
              <a:gd name="connsiteY10" fmla="*/ 363473 h 369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06857" h="369823">
                <a:moveTo>
                  <a:pt x="234060" y="352678"/>
                </a:moveTo>
                <a:cubicBezTo>
                  <a:pt x="298958" y="320789"/>
                  <a:pt x="349884" y="222122"/>
                  <a:pt x="366521" y="95630"/>
                </a:cubicBezTo>
                <a:lnTo>
                  <a:pt x="321945" y="95630"/>
                </a:lnTo>
                <a:lnTo>
                  <a:pt x="417067" y="6350"/>
                </a:lnTo>
                <a:lnTo>
                  <a:pt x="500507" y="95630"/>
                </a:lnTo>
                <a:lnTo>
                  <a:pt x="455929" y="95630"/>
                </a:lnTo>
                <a:cubicBezTo>
                  <a:pt x="434975" y="253238"/>
                  <a:pt x="362077" y="363473"/>
                  <a:pt x="278638" y="363473"/>
                </a:cubicBezTo>
                <a:lnTo>
                  <a:pt x="189357" y="363473"/>
                </a:lnTo>
                <a:cubicBezTo>
                  <a:pt x="88264" y="363473"/>
                  <a:pt x="6350" y="203580"/>
                  <a:pt x="6350" y="6350"/>
                </a:cubicBezTo>
                <a:lnTo>
                  <a:pt x="95630" y="6350"/>
                </a:lnTo>
                <a:cubicBezTo>
                  <a:pt x="95630" y="203580"/>
                  <a:pt x="177545" y="363473"/>
                  <a:pt x="278638" y="363473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46448" y="5303901"/>
            <a:ext cx="301116" cy="357173"/>
          </a:xfrm>
          <a:custGeom>
            <a:avLst/>
            <a:gdLst>
              <a:gd name="connsiteX0" fmla="*/ 218694 w 301116"/>
              <a:gd name="connsiteY0" fmla="*/ 0 h 357173"/>
              <a:gd name="connsiteX1" fmla="*/ 301116 w 301116"/>
              <a:gd name="connsiteY1" fmla="*/ 89280 h 357173"/>
              <a:gd name="connsiteX2" fmla="*/ 256413 w 301116"/>
              <a:gd name="connsiteY2" fmla="*/ 89280 h 357173"/>
              <a:gd name="connsiteX3" fmla="*/ 0 w 301116"/>
              <a:gd name="connsiteY3" fmla="*/ 349605 h 357173"/>
              <a:gd name="connsiteX4" fmla="*/ 167132 w 301116"/>
              <a:gd name="connsiteY4" fmla="*/ 89280 h 357173"/>
              <a:gd name="connsiteX5" fmla="*/ 122554 w 301116"/>
              <a:gd name="connsiteY5" fmla="*/ 89280 h 357173"/>
              <a:gd name="connsiteX6" fmla="*/ 218694 w 301116"/>
              <a:gd name="connsiteY6" fmla="*/ 0 h 3571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01116" h="357173">
                <a:moveTo>
                  <a:pt x="218694" y="0"/>
                </a:moveTo>
                <a:lnTo>
                  <a:pt x="301116" y="89280"/>
                </a:lnTo>
                <a:lnTo>
                  <a:pt x="256413" y="89280"/>
                </a:lnTo>
                <a:cubicBezTo>
                  <a:pt x="227203" y="273939"/>
                  <a:pt x="114300" y="388543"/>
                  <a:pt x="0" y="349605"/>
                </a:cubicBezTo>
                <a:cubicBezTo>
                  <a:pt x="81534" y="321843"/>
                  <a:pt x="146304" y="220852"/>
                  <a:pt x="167132" y="89280"/>
                </a:cubicBezTo>
                <a:lnTo>
                  <a:pt x="122554" y="89280"/>
                </a:lnTo>
                <a:lnTo>
                  <a:pt x="218694" y="0"/>
                </a:lnTo>
              </a:path>
            </a:pathLst>
          </a:custGeom>
          <a:solidFill>
            <a:srgbClr val="cc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3051" y="5303901"/>
            <a:ext cx="307975" cy="357123"/>
          </a:xfrm>
          <a:custGeom>
            <a:avLst/>
            <a:gdLst>
              <a:gd name="connsiteX0" fmla="*/ 218694 w 307975"/>
              <a:gd name="connsiteY0" fmla="*/ 357123 h 357123"/>
              <a:gd name="connsiteX1" fmla="*/ 0 w 307975"/>
              <a:gd name="connsiteY1" fmla="*/ 0 h 357123"/>
              <a:gd name="connsiteX2" fmla="*/ 89280 w 307975"/>
              <a:gd name="connsiteY2" fmla="*/ 0 h 357123"/>
              <a:gd name="connsiteX3" fmla="*/ 307975 w 307975"/>
              <a:gd name="connsiteY3" fmla="*/ 357123 h 357123"/>
              <a:gd name="connsiteX4" fmla="*/ 218694 w 307975"/>
              <a:gd name="connsiteY4" fmla="*/ 357123 h 357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975" h="357123">
                <a:moveTo>
                  <a:pt x="218694" y="357123"/>
                </a:moveTo>
                <a:cubicBezTo>
                  <a:pt x="97916" y="357123"/>
                  <a:pt x="0" y="197230"/>
                  <a:pt x="0" y="0"/>
                </a:cubicBezTo>
                <a:lnTo>
                  <a:pt x="89280" y="0"/>
                </a:lnTo>
                <a:cubicBezTo>
                  <a:pt x="89280" y="197230"/>
                  <a:pt x="187197" y="357123"/>
                  <a:pt x="307975" y="357123"/>
                </a:cubicBezTo>
                <a:lnTo>
                  <a:pt x="218694" y="357123"/>
                </a:lnTo>
              </a:path>
            </a:pathLst>
          </a:custGeom>
          <a:solidFill>
            <a:srgbClr val="a45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76701" y="5297551"/>
            <a:ext cx="577214" cy="369823"/>
          </a:xfrm>
          <a:custGeom>
            <a:avLst/>
            <a:gdLst>
              <a:gd name="connsiteX0" fmla="*/ 269747 w 577214"/>
              <a:gd name="connsiteY0" fmla="*/ 355955 h 369823"/>
              <a:gd name="connsiteX1" fmla="*/ 436879 w 577214"/>
              <a:gd name="connsiteY1" fmla="*/ 95630 h 369823"/>
              <a:gd name="connsiteX2" fmla="*/ 392302 w 577214"/>
              <a:gd name="connsiteY2" fmla="*/ 95630 h 369823"/>
              <a:gd name="connsiteX3" fmla="*/ 488441 w 577214"/>
              <a:gd name="connsiteY3" fmla="*/ 6350 h 369823"/>
              <a:gd name="connsiteX4" fmla="*/ 570864 w 577214"/>
              <a:gd name="connsiteY4" fmla="*/ 95630 h 369823"/>
              <a:gd name="connsiteX5" fmla="*/ 526160 w 577214"/>
              <a:gd name="connsiteY5" fmla="*/ 95630 h 369823"/>
              <a:gd name="connsiteX6" fmla="*/ 314325 w 577214"/>
              <a:gd name="connsiteY6" fmla="*/ 363473 h 369823"/>
              <a:gd name="connsiteX7" fmla="*/ 225044 w 577214"/>
              <a:gd name="connsiteY7" fmla="*/ 363473 h 369823"/>
              <a:gd name="connsiteX8" fmla="*/ 6350 w 577214"/>
              <a:gd name="connsiteY8" fmla="*/ 6350 h 369823"/>
              <a:gd name="connsiteX9" fmla="*/ 95630 w 577214"/>
              <a:gd name="connsiteY9" fmla="*/ 6350 h 369823"/>
              <a:gd name="connsiteX10" fmla="*/ 314325 w 577214"/>
              <a:gd name="connsiteY10" fmla="*/ 363473 h 369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577214" h="369823">
                <a:moveTo>
                  <a:pt x="269747" y="355955"/>
                </a:moveTo>
                <a:cubicBezTo>
                  <a:pt x="351282" y="328193"/>
                  <a:pt x="416052" y="227202"/>
                  <a:pt x="436879" y="95630"/>
                </a:cubicBezTo>
                <a:lnTo>
                  <a:pt x="392302" y="95630"/>
                </a:lnTo>
                <a:lnTo>
                  <a:pt x="488441" y="6350"/>
                </a:lnTo>
                <a:lnTo>
                  <a:pt x="570864" y="95630"/>
                </a:lnTo>
                <a:lnTo>
                  <a:pt x="526160" y="95630"/>
                </a:lnTo>
                <a:cubicBezTo>
                  <a:pt x="501269" y="253238"/>
                  <a:pt x="414146" y="363473"/>
                  <a:pt x="314325" y="363473"/>
                </a:cubicBezTo>
                <a:lnTo>
                  <a:pt x="225044" y="363473"/>
                </a:lnTo>
                <a:cubicBezTo>
                  <a:pt x="104266" y="363473"/>
                  <a:pt x="6350" y="203580"/>
                  <a:pt x="6350" y="6350"/>
                </a:cubicBezTo>
                <a:lnTo>
                  <a:pt x="95630" y="6350"/>
                </a:lnTo>
                <a:cubicBezTo>
                  <a:pt x="95630" y="203580"/>
                  <a:pt x="193547" y="363473"/>
                  <a:pt x="314325" y="363473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5300" y="2578100"/>
            <a:ext cx="190500" cy="215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9500" y="5435600"/>
            <a:ext cx="190500" cy="215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25500" y="1511300"/>
            <a:ext cx="457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77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下标</a:t>
            </a:r>
          </a:p>
          <a:p>
            <a:pPr>
              <a:lnSpc>
                <a:spcPts val="20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16256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16256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05100" y="16256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03600" y="1625600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16256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35500" y="16256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46700" y="1625600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30900" y="1625600"/>
            <a:ext cx="1676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MAXSIZE-1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" y="22098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22225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09800" y="22225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05100" y="22098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92500" y="22225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51300" y="2222500"/>
            <a:ext cx="342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35500" y="22098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22900" y="22225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30900" y="22098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35800" y="22098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4229100"/>
            <a:ext cx="4572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77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下标</a:t>
            </a:r>
          </a:p>
          <a:p>
            <a:pPr>
              <a:lnSpc>
                <a:spcPts val="20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778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4343400"/>
            <a:ext cx="1905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81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4343400"/>
            <a:ext cx="1905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81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4343400"/>
            <a:ext cx="4572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76700" y="4343400"/>
            <a:ext cx="1905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8100" algn="l"/>
              </a:tabLst>
            </a:pP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48200" y="4343400"/>
            <a:ext cx="3429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32400" y="4343400"/>
            <a:ext cx="4572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19800" y="4381500"/>
            <a:ext cx="1905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5400" algn="l"/>
              </a:tabLst>
            </a:pPr>
            <a:r>
              <a:rPr lang="en-US" altLang="zh-CN" sz="18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15100" y="4343400"/>
            <a:ext cx="4572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0" y="4089400"/>
            <a:ext cx="4572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14300" algn="l"/>
                <a:tab pos="177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</a:p>
          <a:p>
            <a:pPr>
              <a:lnSpc>
                <a:spcPts val="2000"/>
              </a:lnSpc>
              <a:tabLst>
                <a:tab pos="1143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14300" algn="l"/>
                <a:tab pos="1778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00800" y="55753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" y="838200"/>
            <a:ext cx="7645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（第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(1≤i≤n+1)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个位置上插入一个值为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的新元素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41800" y="2730500"/>
            <a:ext cx="20320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574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748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先移动，再插入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65500" y="4343400"/>
            <a:ext cx="3429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89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650" y="971550"/>
            <a:ext cx="25400" cy="4902200"/>
          </a:xfrm>
          <a:custGeom>
            <a:avLst/>
            <a:gdLst>
              <a:gd name="connsiteX0" fmla="*/ 6350 w 25400"/>
              <a:gd name="connsiteY0" fmla="*/ 6350 h 4902200"/>
              <a:gd name="connsiteX1" fmla="*/ 6350 w 25400"/>
              <a:gd name="connsiteY1" fmla="*/ 4895850 h 4902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902200">
                <a:moveTo>
                  <a:pt x="6350" y="6350"/>
                </a:moveTo>
                <a:lnTo>
                  <a:pt x="6350" y="48958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85276" y="971550"/>
            <a:ext cx="25400" cy="4902200"/>
          </a:xfrm>
          <a:custGeom>
            <a:avLst/>
            <a:gdLst>
              <a:gd name="connsiteX0" fmla="*/ 6350 w 25400"/>
              <a:gd name="connsiteY0" fmla="*/ 6350 h 4902200"/>
              <a:gd name="connsiteX1" fmla="*/ 6350 w 25400"/>
              <a:gd name="connsiteY1" fmla="*/ 4895850 h 4902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902200">
                <a:moveTo>
                  <a:pt x="6350" y="6350"/>
                </a:moveTo>
                <a:lnTo>
                  <a:pt x="6350" y="48958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9300" y="977900"/>
            <a:ext cx="7955026" cy="25400"/>
          </a:xfrm>
          <a:custGeom>
            <a:avLst/>
            <a:gdLst>
              <a:gd name="connsiteX0" fmla="*/ 6350 w 7955026"/>
              <a:gd name="connsiteY0" fmla="*/ 6350 h 25400"/>
              <a:gd name="connsiteX1" fmla="*/ 7948676 w 795502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55026" h="25400">
                <a:moveTo>
                  <a:pt x="6350" y="6350"/>
                </a:moveTo>
                <a:lnTo>
                  <a:pt x="794867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9300" y="5854700"/>
            <a:ext cx="7955026" cy="25400"/>
          </a:xfrm>
          <a:custGeom>
            <a:avLst/>
            <a:gdLst>
              <a:gd name="connsiteX0" fmla="*/ 6350 w 7955026"/>
              <a:gd name="connsiteY0" fmla="*/ 6350 h 25400"/>
              <a:gd name="connsiteX1" fmla="*/ 7948676 w 795502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55026" h="25400">
                <a:moveTo>
                  <a:pt x="6350" y="6350"/>
                </a:moveTo>
                <a:lnTo>
                  <a:pt x="794867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24375" y="2387585"/>
            <a:ext cx="4321211" cy="1686193"/>
          </a:xfrm>
          <a:custGeom>
            <a:avLst/>
            <a:gdLst>
              <a:gd name="connsiteX0" fmla="*/ 6350 w 4321211"/>
              <a:gd name="connsiteY0" fmla="*/ 1679843 h 1686193"/>
              <a:gd name="connsiteX1" fmla="*/ 1022096 w 4321211"/>
              <a:gd name="connsiteY1" fmla="*/ 957975 h 1686193"/>
              <a:gd name="connsiteX2" fmla="*/ 728345 w 4321211"/>
              <a:gd name="connsiteY2" fmla="*/ 204230 h 1686193"/>
              <a:gd name="connsiteX3" fmla="*/ 3568954 w 4321211"/>
              <a:gd name="connsiteY3" fmla="*/ 126379 h 1686193"/>
              <a:gd name="connsiteX4" fmla="*/ 3862705 w 4321211"/>
              <a:gd name="connsiteY4" fmla="*/ 879997 h 1686193"/>
              <a:gd name="connsiteX5" fmla="*/ 1701927 w 4321211"/>
              <a:gd name="connsiteY5" fmla="*/ 1054241 h 1686193"/>
              <a:gd name="connsiteX6" fmla="*/ 6350 w 4321211"/>
              <a:gd name="connsiteY6" fmla="*/ 1679843 h 16861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321211" h="1686193">
                <a:moveTo>
                  <a:pt x="6350" y="1679843"/>
                </a:moveTo>
                <a:lnTo>
                  <a:pt x="1022096" y="957975"/>
                </a:lnTo>
                <a:cubicBezTo>
                  <a:pt x="156590" y="771412"/>
                  <a:pt x="25019" y="433973"/>
                  <a:pt x="728345" y="204230"/>
                </a:cubicBezTo>
                <a:cubicBezTo>
                  <a:pt x="1431671" y="-25385"/>
                  <a:pt x="2703448" y="-60310"/>
                  <a:pt x="3568954" y="126379"/>
                </a:cubicBezTo>
                <a:cubicBezTo>
                  <a:pt x="4434458" y="312942"/>
                  <a:pt x="4566031" y="650381"/>
                  <a:pt x="3862705" y="879997"/>
                </a:cubicBezTo>
                <a:cubicBezTo>
                  <a:pt x="3343656" y="1049542"/>
                  <a:pt x="2488692" y="1118503"/>
                  <a:pt x="1701927" y="1054241"/>
                </a:cubicBezTo>
                <a:lnTo>
                  <a:pt x="6350" y="16798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1200" y="2387600"/>
            <a:ext cx="4330700" cy="168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25500" y="13589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09700" y="1358900"/>
            <a:ext cx="533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1714500"/>
            <a:ext cx="36830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82600" algn="l"/>
                <a:tab pos="622300" algn="l"/>
              </a:tabLst>
            </a:pP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PtrL-&gt;Last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MAXSIZE-1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>
              <a:lnSpc>
                <a:spcPts val="2400"/>
              </a:lnSpc>
              <a:tabLst>
                <a:tab pos="482600" algn="l"/>
                <a:tab pos="622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printf(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＂表满＂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2300"/>
              </a:lnSpc>
              <a:tabLst>
                <a:tab pos="482600" algn="l"/>
                <a:tab pos="622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300"/>
              </a:lnSpc>
              <a:tabLst>
                <a:tab pos="482600" algn="l"/>
                <a:tab pos="6223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400"/>
              </a:lnSpc>
              <a:tabLst>
                <a:tab pos="482600" algn="l"/>
                <a:tab pos="622300" algn="l"/>
              </a:tabLst>
            </a:pP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PtrL-&gt;Last+2)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482600" algn="l"/>
                <a:tab pos="622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printf(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＂位置不合法＂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3517900"/>
            <a:ext cx="69977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400"/>
              </a:lnSpc>
              <a:tabLst>
                <a:tab pos="4826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400"/>
              </a:lnSpc>
              <a:tabLst>
                <a:tab pos="482600" algn="l"/>
              </a:tabLst>
            </a:pP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PtrL-&gt;Last;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i-1;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j--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6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PtrL-&gt;Data[j+1]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PtrL-&gt;Data[j];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2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2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2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～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2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2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倒序向后移动</a:t>
            </a:r>
            <a:r>
              <a:rPr lang="en-US" altLang="zh-CN" sz="1802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02300" y="4711700"/>
            <a:ext cx="24257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50800" algn="l"/>
              </a:tabLst>
            </a:pP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新元素插入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4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/*Last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仍指向最后元素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4724400"/>
            <a:ext cx="22860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PtrL-&gt;Data[i-1]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PtrL-&gt;Last++;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" y="56261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62600" y="1689100"/>
            <a:ext cx="27305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表空间已满，不能插入</a:t>
            </a:r>
            <a:r>
              <a:rPr lang="en-US" altLang="zh-CN" sz="1802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63500" algn="l"/>
                <a:tab pos="76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平均移动次数为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>
              <a:lnSpc>
                <a:spcPts val="22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平均时间性能为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合法性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76900" y="2857500"/>
            <a:ext cx="2311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检查插入位置的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O(n)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" y="622300"/>
            <a:ext cx="51435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插入操作实现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400" algn="l"/>
              </a:tabLst>
            </a:pP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71447" y="1416050"/>
            <a:ext cx="25400" cy="1185925"/>
          </a:xfrm>
          <a:custGeom>
            <a:avLst/>
            <a:gdLst>
              <a:gd name="connsiteX0" fmla="*/ 6350 w 25400"/>
              <a:gd name="connsiteY0" fmla="*/ 6350 h 1185925"/>
              <a:gd name="connsiteX1" fmla="*/ 6350 w 25400"/>
              <a:gd name="connsiteY1" fmla="*/ 1179576 h 1185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925">
                <a:moveTo>
                  <a:pt x="6350" y="6350"/>
                </a:moveTo>
                <a:lnTo>
                  <a:pt x="6350" y="1179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75839" y="1416050"/>
            <a:ext cx="25400" cy="1185925"/>
          </a:xfrm>
          <a:custGeom>
            <a:avLst/>
            <a:gdLst>
              <a:gd name="connsiteX0" fmla="*/ 6350 w 25400"/>
              <a:gd name="connsiteY0" fmla="*/ 6350 h 1185925"/>
              <a:gd name="connsiteX1" fmla="*/ 6350 w 25400"/>
              <a:gd name="connsiteY1" fmla="*/ 1179576 h 1185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925">
                <a:moveTo>
                  <a:pt x="6350" y="6350"/>
                </a:moveTo>
                <a:lnTo>
                  <a:pt x="6350" y="1179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85567" y="1416050"/>
            <a:ext cx="25400" cy="1185925"/>
          </a:xfrm>
          <a:custGeom>
            <a:avLst/>
            <a:gdLst>
              <a:gd name="connsiteX0" fmla="*/ 6350 w 25400"/>
              <a:gd name="connsiteY0" fmla="*/ 6350 h 1185925"/>
              <a:gd name="connsiteX1" fmla="*/ 6350 w 25400"/>
              <a:gd name="connsiteY1" fmla="*/ 1179576 h 1185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925">
                <a:moveTo>
                  <a:pt x="6350" y="6350"/>
                </a:moveTo>
                <a:lnTo>
                  <a:pt x="6350" y="1179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37203" y="1416050"/>
            <a:ext cx="25400" cy="1185925"/>
          </a:xfrm>
          <a:custGeom>
            <a:avLst/>
            <a:gdLst>
              <a:gd name="connsiteX0" fmla="*/ 6350 w 25400"/>
              <a:gd name="connsiteY0" fmla="*/ 6350 h 1185925"/>
              <a:gd name="connsiteX1" fmla="*/ 6350 w 25400"/>
              <a:gd name="connsiteY1" fmla="*/ 1179576 h 1185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925">
                <a:moveTo>
                  <a:pt x="6350" y="6350"/>
                </a:moveTo>
                <a:lnTo>
                  <a:pt x="6350" y="1179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77410" y="1416050"/>
            <a:ext cx="25400" cy="1185925"/>
          </a:xfrm>
          <a:custGeom>
            <a:avLst/>
            <a:gdLst>
              <a:gd name="connsiteX0" fmla="*/ 6350 w 25400"/>
              <a:gd name="connsiteY0" fmla="*/ 6350 h 1185925"/>
              <a:gd name="connsiteX1" fmla="*/ 6350 w 25400"/>
              <a:gd name="connsiteY1" fmla="*/ 1179576 h 1185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925">
                <a:moveTo>
                  <a:pt x="6350" y="6350"/>
                </a:moveTo>
                <a:lnTo>
                  <a:pt x="6350" y="1179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17490" y="1416050"/>
            <a:ext cx="25400" cy="1185925"/>
          </a:xfrm>
          <a:custGeom>
            <a:avLst/>
            <a:gdLst>
              <a:gd name="connsiteX0" fmla="*/ 6350 w 25400"/>
              <a:gd name="connsiteY0" fmla="*/ 6350 h 1185925"/>
              <a:gd name="connsiteX1" fmla="*/ 6350 w 25400"/>
              <a:gd name="connsiteY1" fmla="*/ 1179576 h 1185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925">
                <a:moveTo>
                  <a:pt x="6350" y="6350"/>
                </a:moveTo>
                <a:lnTo>
                  <a:pt x="6350" y="1179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69254" y="1416050"/>
            <a:ext cx="25400" cy="1185925"/>
          </a:xfrm>
          <a:custGeom>
            <a:avLst/>
            <a:gdLst>
              <a:gd name="connsiteX0" fmla="*/ 6350 w 25400"/>
              <a:gd name="connsiteY0" fmla="*/ 6350 h 1185925"/>
              <a:gd name="connsiteX1" fmla="*/ 6350 w 25400"/>
              <a:gd name="connsiteY1" fmla="*/ 1179576 h 1185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925">
                <a:moveTo>
                  <a:pt x="6350" y="6350"/>
                </a:moveTo>
                <a:lnTo>
                  <a:pt x="6350" y="1179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9334" y="1416050"/>
            <a:ext cx="25400" cy="1185925"/>
          </a:xfrm>
          <a:custGeom>
            <a:avLst/>
            <a:gdLst>
              <a:gd name="connsiteX0" fmla="*/ 6350 w 25400"/>
              <a:gd name="connsiteY0" fmla="*/ 6350 h 1185925"/>
              <a:gd name="connsiteX1" fmla="*/ 6350 w 25400"/>
              <a:gd name="connsiteY1" fmla="*/ 1179576 h 1185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925">
                <a:moveTo>
                  <a:pt x="6350" y="6350"/>
                </a:moveTo>
                <a:lnTo>
                  <a:pt x="6350" y="1179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1098" y="1416050"/>
            <a:ext cx="25400" cy="1185925"/>
          </a:xfrm>
          <a:custGeom>
            <a:avLst/>
            <a:gdLst>
              <a:gd name="connsiteX0" fmla="*/ 6350 w 25400"/>
              <a:gd name="connsiteY0" fmla="*/ 6350 h 1185925"/>
              <a:gd name="connsiteX1" fmla="*/ 6350 w 25400"/>
              <a:gd name="connsiteY1" fmla="*/ 1179576 h 1185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925">
                <a:moveTo>
                  <a:pt x="6350" y="6350"/>
                </a:moveTo>
                <a:lnTo>
                  <a:pt x="6350" y="1179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93775" y="2002663"/>
            <a:ext cx="6991350" cy="25400"/>
          </a:xfrm>
          <a:custGeom>
            <a:avLst/>
            <a:gdLst>
              <a:gd name="connsiteX0" fmla="*/ 6350 w 6991350"/>
              <a:gd name="connsiteY0" fmla="*/ 6350 h 25400"/>
              <a:gd name="connsiteX1" fmla="*/ 6985000 w 69913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91350" h="25400">
                <a:moveTo>
                  <a:pt x="6350" y="6350"/>
                </a:moveTo>
                <a:lnTo>
                  <a:pt x="69850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93775" y="1422400"/>
            <a:ext cx="6991350" cy="25400"/>
          </a:xfrm>
          <a:custGeom>
            <a:avLst/>
            <a:gdLst>
              <a:gd name="connsiteX0" fmla="*/ 6350 w 6991350"/>
              <a:gd name="connsiteY0" fmla="*/ 6350 h 25400"/>
              <a:gd name="connsiteX1" fmla="*/ 6985000 w 69913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91350" h="25400">
                <a:moveTo>
                  <a:pt x="6350" y="6350"/>
                </a:moveTo>
                <a:lnTo>
                  <a:pt x="69850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93775" y="2582926"/>
            <a:ext cx="6991350" cy="25400"/>
          </a:xfrm>
          <a:custGeom>
            <a:avLst/>
            <a:gdLst>
              <a:gd name="connsiteX0" fmla="*/ 6350 w 6991350"/>
              <a:gd name="connsiteY0" fmla="*/ 6350 h 25400"/>
              <a:gd name="connsiteX1" fmla="*/ 6985000 w 69913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91350" h="25400">
                <a:moveTo>
                  <a:pt x="6350" y="6350"/>
                </a:moveTo>
                <a:lnTo>
                  <a:pt x="69850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8403" y="2664231"/>
            <a:ext cx="625259" cy="193268"/>
          </a:xfrm>
          <a:custGeom>
            <a:avLst/>
            <a:gdLst>
              <a:gd name="connsiteX0" fmla="*/ 0 w 625259"/>
              <a:gd name="connsiteY0" fmla="*/ 193268 h 193268"/>
              <a:gd name="connsiteX1" fmla="*/ 625258 w 625259"/>
              <a:gd name="connsiteY1" fmla="*/ 193268 h 193268"/>
              <a:gd name="connsiteX2" fmla="*/ 625258 w 625259"/>
              <a:gd name="connsiteY2" fmla="*/ 0 h 193268"/>
              <a:gd name="connsiteX3" fmla="*/ 0 w 625259"/>
              <a:gd name="connsiteY3" fmla="*/ 0 h 193268"/>
              <a:gd name="connsiteX4" fmla="*/ 0 w 625259"/>
              <a:gd name="connsiteY4" fmla="*/ 193268 h 1932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5259" h="193268">
                <a:moveTo>
                  <a:pt x="0" y="193268"/>
                </a:moveTo>
                <a:lnTo>
                  <a:pt x="625258" y="193268"/>
                </a:lnTo>
                <a:lnTo>
                  <a:pt x="625258" y="0"/>
                </a:lnTo>
                <a:lnTo>
                  <a:pt x="0" y="0"/>
                </a:lnTo>
                <a:lnTo>
                  <a:pt x="0" y="19326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2170" y="3987800"/>
            <a:ext cx="25400" cy="1185925"/>
          </a:xfrm>
          <a:custGeom>
            <a:avLst/>
            <a:gdLst>
              <a:gd name="connsiteX0" fmla="*/ 6350 w 25400"/>
              <a:gd name="connsiteY0" fmla="*/ 6350 h 1185925"/>
              <a:gd name="connsiteX1" fmla="*/ 6350 w 25400"/>
              <a:gd name="connsiteY1" fmla="*/ 1179576 h 1185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925">
                <a:moveTo>
                  <a:pt x="6350" y="6350"/>
                </a:moveTo>
                <a:lnTo>
                  <a:pt x="6350" y="1179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26564" y="3987800"/>
            <a:ext cx="25400" cy="1185925"/>
          </a:xfrm>
          <a:custGeom>
            <a:avLst/>
            <a:gdLst>
              <a:gd name="connsiteX0" fmla="*/ 6350 w 25400"/>
              <a:gd name="connsiteY0" fmla="*/ 6350 h 1185925"/>
              <a:gd name="connsiteX1" fmla="*/ 6350 w 25400"/>
              <a:gd name="connsiteY1" fmla="*/ 1179576 h 1185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925">
                <a:moveTo>
                  <a:pt x="6350" y="6350"/>
                </a:moveTo>
                <a:lnTo>
                  <a:pt x="6350" y="1179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36291" y="3987800"/>
            <a:ext cx="25400" cy="1185925"/>
          </a:xfrm>
          <a:custGeom>
            <a:avLst/>
            <a:gdLst>
              <a:gd name="connsiteX0" fmla="*/ 6350 w 25400"/>
              <a:gd name="connsiteY0" fmla="*/ 6350 h 1185925"/>
              <a:gd name="connsiteX1" fmla="*/ 6350 w 25400"/>
              <a:gd name="connsiteY1" fmla="*/ 1179576 h 1185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925">
                <a:moveTo>
                  <a:pt x="6350" y="6350"/>
                </a:moveTo>
                <a:lnTo>
                  <a:pt x="6350" y="1179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88054" y="3987800"/>
            <a:ext cx="25400" cy="1185925"/>
          </a:xfrm>
          <a:custGeom>
            <a:avLst/>
            <a:gdLst>
              <a:gd name="connsiteX0" fmla="*/ 6350 w 25400"/>
              <a:gd name="connsiteY0" fmla="*/ 6350 h 1185925"/>
              <a:gd name="connsiteX1" fmla="*/ 6350 w 25400"/>
              <a:gd name="connsiteY1" fmla="*/ 1179576 h 1185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925">
                <a:moveTo>
                  <a:pt x="6350" y="6350"/>
                </a:moveTo>
                <a:lnTo>
                  <a:pt x="6350" y="1179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28134" y="3987800"/>
            <a:ext cx="25400" cy="1185925"/>
          </a:xfrm>
          <a:custGeom>
            <a:avLst/>
            <a:gdLst>
              <a:gd name="connsiteX0" fmla="*/ 6350 w 25400"/>
              <a:gd name="connsiteY0" fmla="*/ 6350 h 1185925"/>
              <a:gd name="connsiteX1" fmla="*/ 6350 w 25400"/>
              <a:gd name="connsiteY1" fmla="*/ 1179576 h 1185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925">
                <a:moveTo>
                  <a:pt x="6350" y="6350"/>
                </a:moveTo>
                <a:lnTo>
                  <a:pt x="6350" y="1179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68215" y="3987800"/>
            <a:ext cx="25400" cy="1185925"/>
          </a:xfrm>
          <a:custGeom>
            <a:avLst/>
            <a:gdLst>
              <a:gd name="connsiteX0" fmla="*/ 6350 w 25400"/>
              <a:gd name="connsiteY0" fmla="*/ 6350 h 1185925"/>
              <a:gd name="connsiteX1" fmla="*/ 6350 w 25400"/>
              <a:gd name="connsiteY1" fmla="*/ 1179576 h 1185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925">
                <a:moveTo>
                  <a:pt x="6350" y="6350"/>
                </a:moveTo>
                <a:lnTo>
                  <a:pt x="6350" y="1179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9978" y="3987800"/>
            <a:ext cx="25400" cy="1185925"/>
          </a:xfrm>
          <a:custGeom>
            <a:avLst/>
            <a:gdLst>
              <a:gd name="connsiteX0" fmla="*/ 6350 w 25400"/>
              <a:gd name="connsiteY0" fmla="*/ 6350 h 1185925"/>
              <a:gd name="connsiteX1" fmla="*/ 6350 w 25400"/>
              <a:gd name="connsiteY1" fmla="*/ 1179576 h 1185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925">
                <a:moveTo>
                  <a:pt x="6350" y="6350"/>
                </a:moveTo>
                <a:lnTo>
                  <a:pt x="6350" y="1179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60059" y="3987800"/>
            <a:ext cx="25400" cy="1185925"/>
          </a:xfrm>
          <a:custGeom>
            <a:avLst/>
            <a:gdLst>
              <a:gd name="connsiteX0" fmla="*/ 6350 w 25400"/>
              <a:gd name="connsiteY0" fmla="*/ 6350 h 1185925"/>
              <a:gd name="connsiteX1" fmla="*/ 6350 w 25400"/>
              <a:gd name="connsiteY1" fmla="*/ 1179576 h 1185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925">
                <a:moveTo>
                  <a:pt x="6350" y="6350"/>
                </a:moveTo>
                <a:lnTo>
                  <a:pt x="6350" y="1179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11822" y="3987800"/>
            <a:ext cx="25400" cy="1185925"/>
          </a:xfrm>
          <a:custGeom>
            <a:avLst/>
            <a:gdLst>
              <a:gd name="connsiteX0" fmla="*/ 6350 w 25400"/>
              <a:gd name="connsiteY0" fmla="*/ 6350 h 1185925"/>
              <a:gd name="connsiteX1" fmla="*/ 6350 w 25400"/>
              <a:gd name="connsiteY1" fmla="*/ 1179576 h 1185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85925">
                <a:moveTo>
                  <a:pt x="6350" y="6350"/>
                </a:moveTo>
                <a:lnTo>
                  <a:pt x="6350" y="1179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44562" y="4574413"/>
            <a:ext cx="6991286" cy="25400"/>
          </a:xfrm>
          <a:custGeom>
            <a:avLst/>
            <a:gdLst>
              <a:gd name="connsiteX0" fmla="*/ 6350 w 6991286"/>
              <a:gd name="connsiteY0" fmla="*/ 6350 h 25400"/>
              <a:gd name="connsiteX1" fmla="*/ 6984936 w 699128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91286" h="25400">
                <a:moveTo>
                  <a:pt x="6350" y="6350"/>
                </a:moveTo>
                <a:lnTo>
                  <a:pt x="698493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44562" y="3994150"/>
            <a:ext cx="6991286" cy="25400"/>
          </a:xfrm>
          <a:custGeom>
            <a:avLst/>
            <a:gdLst>
              <a:gd name="connsiteX0" fmla="*/ 6350 w 6991286"/>
              <a:gd name="connsiteY0" fmla="*/ 6350 h 25400"/>
              <a:gd name="connsiteX1" fmla="*/ 6984936 w 699128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91286" h="25400">
                <a:moveTo>
                  <a:pt x="6350" y="6350"/>
                </a:moveTo>
                <a:lnTo>
                  <a:pt x="698493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44562" y="5154676"/>
            <a:ext cx="6991286" cy="25400"/>
          </a:xfrm>
          <a:custGeom>
            <a:avLst/>
            <a:gdLst>
              <a:gd name="connsiteX0" fmla="*/ 6350 w 6991286"/>
              <a:gd name="connsiteY0" fmla="*/ 6350 h 25400"/>
              <a:gd name="connsiteX1" fmla="*/ 6984936 w 699128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91286" h="25400">
                <a:moveTo>
                  <a:pt x="6350" y="6350"/>
                </a:moveTo>
                <a:lnTo>
                  <a:pt x="698493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46903" y="5235981"/>
            <a:ext cx="625259" cy="193268"/>
          </a:xfrm>
          <a:custGeom>
            <a:avLst/>
            <a:gdLst>
              <a:gd name="connsiteX0" fmla="*/ 0 w 625259"/>
              <a:gd name="connsiteY0" fmla="*/ 193268 h 193268"/>
              <a:gd name="connsiteX1" fmla="*/ 625258 w 625259"/>
              <a:gd name="connsiteY1" fmla="*/ 193268 h 193268"/>
              <a:gd name="connsiteX2" fmla="*/ 625258 w 625259"/>
              <a:gd name="connsiteY2" fmla="*/ 0 h 193268"/>
              <a:gd name="connsiteX3" fmla="*/ 0 w 625259"/>
              <a:gd name="connsiteY3" fmla="*/ 0 h 193268"/>
              <a:gd name="connsiteX4" fmla="*/ 0 w 625259"/>
              <a:gd name="connsiteY4" fmla="*/ 193268 h 1932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5259" h="193268">
                <a:moveTo>
                  <a:pt x="0" y="193268"/>
                </a:moveTo>
                <a:lnTo>
                  <a:pt x="625258" y="193268"/>
                </a:lnTo>
                <a:lnTo>
                  <a:pt x="625258" y="0"/>
                </a:lnTo>
                <a:lnTo>
                  <a:pt x="0" y="0"/>
                </a:lnTo>
                <a:lnTo>
                  <a:pt x="0" y="19326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14750" y="2929001"/>
            <a:ext cx="499998" cy="785748"/>
          </a:xfrm>
          <a:custGeom>
            <a:avLst/>
            <a:gdLst>
              <a:gd name="connsiteX0" fmla="*/ 0 w 499998"/>
              <a:gd name="connsiteY0" fmla="*/ 535813 h 785748"/>
              <a:gd name="connsiteX1" fmla="*/ 124967 w 499998"/>
              <a:gd name="connsiteY1" fmla="*/ 535813 h 785748"/>
              <a:gd name="connsiteX2" fmla="*/ 124967 w 499998"/>
              <a:gd name="connsiteY2" fmla="*/ 0 h 785748"/>
              <a:gd name="connsiteX3" fmla="*/ 374903 w 499998"/>
              <a:gd name="connsiteY3" fmla="*/ 0 h 785748"/>
              <a:gd name="connsiteX4" fmla="*/ 374903 w 499998"/>
              <a:gd name="connsiteY4" fmla="*/ 535813 h 785748"/>
              <a:gd name="connsiteX5" fmla="*/ 499998 w 499998"/>
              <a:gd name="connsiteY5" fmla="*/ 535813 h 785748"/>
              <a:gd name="connsiteX6" fmla="*/ 249935 w 499998"/>
              <a:gd name="connsiteY6" fmla="*/ 785748 h 785748"/>
              <a:gd name="connsiteX7" fmla="*/ 0 w 499998"/>
              <a:gd name="connsiteY7" fmla="*/ 535813 h 78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99998" h="785748">
                <a:moveTo>
                  <a:pt x="0" y="535813"/>
                </a:moveTo>
                <a:lnTo>
                  <a:pt x="124967" y="535813"/>
                </a:lnTo>
                <a:lnTo>
                  <a:pt x="124967" y="0"/>
                </a:lnTo>
                <a:lnTo>
                  <a:pt x="374903" y="0"/>
                </a:lnTo>
                <a:lnTo>
                  <a:pt x="374903" y="535813"/>
                </a:lnTo>
                <a:lnTo>
                  <a:pt x="499998" y="535813"/>
                </a:lnTo>
                <a:lnTo>
                  <a:pt x="249935" y="785748"/>
                </a:lnTo>
                <a:lnTo>
                  <a:pt x="0" y="535813"/>
                </a:lnTo>
              </a:path>
            </a:pathLst>
          </a:custGeom>
          <a:solidFill>
            <a:srgbClr val="cc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8400" y="2922651"/>
            <a:ext cx="512698" cy="798448"/>
          </a:xfrm>
          <a:custGeom>
            <a:avLst/>
            <a:gdLst>
              <a:gd name="connsiteX0" fmla="*/ 6350 w 512698"/>
              <a:gd name="connsiteY0" fmla="*/ 542163 h 798448"/>
              <a:gd name="connsiteX1" fmla="*/ 131317 w 512698"/>
              <a:gd name="connsiteY1" fmla="*/ 542163 h 798448"/>
              <a:gd name="connsiteX2" fmla="*/ 131317 w 512698"/>
              <a:gd name="connsiteY2" fmla="*/ 6350 h 798448"/>
              <a:gd name="connsiteX3" fmla="*/ 381253 w 512698"/>
              <a:gd name="connsiteY3" fmla="*/ 6350 h 798448"/>
              <a:gd name="connsiteX4" fmla="*/ 381253 w 512698"/>
              <a:gd name="connsiteY4" fmla="*/ 542163 h 798448"/>
              <a:gd name="connsiteX5" fmla="*/ 506348 w 512698"/>
              <a:gd name="connsiteY5" fmla="*/ 542163 h 798448"/>
              <a:gd name="connsiteX6" fmla="*/ 256285 w 512698"/>
              <a:gd name="connsiteY6" fmla="*/ 792098 h 798448"/>
              <a:gd name="connsiteX7" fmla="*/ 6350 w 512698"/>
              <a:gd name="connsiteY7" fmla="*/ 542163 h 798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12698" h="798448">
                <a:moveTo>
                  <a:pt x="6350" y="542163"/>
                </a:moveTo>
                <a:lnTo>
                  <a:pt x="131317" y="542163"/>
                </a:lnTo>
                <a:lnTo>
                  <a:pt x="131317" y="6350"/>
                </a:lnTo>
                <a:lnTo>
                  <a:pt x="381253" y="6350"/>
                </a:lnTo>
                <a:lnTo>
                  <a:pt x="381253" y="542163"/>
                </a:lnTo>
                <a:lnTo>
                  <a:pt x="506348" y="542163"/>
                </a:lnTo>
                <a:lnTo>
                  <a:pt x="256285" y="792098"/>
                </a:lnTo>
                <a:lnTo>
                  <a:pt x="6350" y="54216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22370" y="5000625"/>
            <a:ext cx="394208" cy="428625"/>
          </a:xfrm>
          <a:custGeom>
            <a:avLst/>
            <a:gdLst>
              <a:gd name="connsiteX0" fmla="*/ 99567 w 394208"/>
              <a:gd name="connsiteY0" fmla="*/ 0 h 428625"/>
              <a:gd name="connsiteX1" fmla="*/ 214376 w 394208"/>
              <a:gd name="connsiteY1" fmla="*/ 107188 h 428625"/>
              <a:gd name="connsiteX2" fmla="*/ 160782 w 394208"/>
              <a:gd name="connsiteY2" fmla="*/ 107188 h 428625"/>
              <a:gd name="connsiteX3" fmla="*/ 394208 w 394208"/>
              <a:gd name="connsiteY3" fmla="*/ 428625 h 428625"/>
              <a:gd name="connsiteX4" fmla="*/ 287020 w 394208"/>
              <a:gd name="connsiteY4" fmla="*/ 428625 h 428625"/>
              <a:gd name="connsiteX5" fmla="*/ 53594 w 394208"/>
              <a:gd name="connsiteY5" fmla="*/ 107188 h 428625"/>
              <a:gd name="connsiteX6" fmla="*/ 0 w 394208"/>
              <a:gd name="connsiteY6" fmla="*/ 107188 h 428625"/>
              <a:gd name="connsiteX7" fmla="*/ 99567 w 394208"/>
              <a:gd name="connsiteY7" fmla="*/ 0 h 42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94208" h="428625">
                <a:moveTo>
                  <a:pt x="99567" y="0"/>
                </a:moveTo>
                <a:lnTo>
                  <a:pt x="214376" y="107188"/>
                </a:lnTo>
                <a:lnTo>
                  <a:pt x="160782" y="107188"/>
                </a:lnTo>
                <a:cubicBezTo>
                  <a:pt x="188214" y="296417"/>
                  <a:pt x="284226" y="428625"/>
                  <a:pt x="394208" y="428625"/>
                </a:cubicBezTo>
                <a:lnTo>
                  <a:pt x="287020" y="428625"/>
                </a:lnTo>
                <a:cubicBezTo>
                  <a:pt x="177164" y="428625"/>
                  <a:pt x="81152" y="296417"/>
                  <a:pt x="53594" y="107188"/>
                </a:cubicBezTo>
                <a:lnTo>
                  <a:pt x="0" y="107188"/>
                </a:lnTo>
                <a:lnTo>
                  <a:pt x="99567" y="0"/>
                </a:lnTo>
              </a:path>
            </a:pathLst>
          </a:custGeom>
          <a:solidFill>
            <a:srgbClr val="cc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62984" y="5000625"/>
            <a:ext cx="294766" cy="428625"/>
          </a:xfrm>
          <a:custGeom>
            <a:avLst/>
            <a:gdLst>
              <a:gd name="connsiteX0" fmla="*/ 0 w 294766"/>
              <a:gd name="connsiteY0" fmla="*/ 417957 h 428625"/>
              <a:gd name="connsiteX1" fmla="*/ 187578 w 294766"/>
              <a:gd name="connsiteY1" fmla="*/ 0 h 428625"/>
              <a:gd name="connsiteX2" fmla="*/ 294766 w 294766"/>
              <a:gd name="connsiteY2" fmla="*/ 0 h 428625"/>
              <a:gd name="connsiteX3" fmla="*/ 53594 w 294766"/>
              <a:gd name="connsiteY3" fmla="*/ 428625 h 428625"/>
              <a:gd name="connsiteX4" fmla="*/ 0 w 294766"/>
              <a:gd name="connsiteY4" fmla="*/ 417957 h 42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4766" h="428625">
                <a:moveTo>
                  <a:pt x="0" y="417957"/>
                </a:moveTo>
                <a:cubicBezTo>
                  <a:pt x="109727" y="373507"/>
                  <a:pt x="187578" y="200025"/>
                  <a:pt x="187578" y="0"/>
                </a:cubicBezTo>
                <a:lnTo>
                  <a:pt x="294766" y="0"/>
                </a:lnTo>
                <a:cubicBezTo>
                  <a:pt x="294766" y="236728"/>
                  <a:pt x="186816" y="428625"/>
                  <a:pt x="53594" y="428625"/>
                </a:cubicBezTo>
                <a:cubicBezTo>
                  <a:pt x="35559" y="428625"/>
                  <a:pt x="17652" y="425069"/>
                  <a:pt x="0" y="417957"/>
                </a:cubicBezTo>
              </a:path>
            </a:pathLst>
          </a:custGeom>
          <a:solidFill>
            <a:srgbClr val="a45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16020" y="4994275"/>
            <a:ext cx="648080" cy="441325"/>
          </a:xfrm>
          <a:custGeom>
            <a:avLst/>
            <a:gdLst>
              <a:gd name="connsiteX0" fmla="*/ 346964 w 648080"/>
              <a:gd name="connsiteY0" fmla="*/ 424307 h 441325"/>
              <a:gd name="connsiteX1" fmla="*/ 534542 w 648080"/>
              <a:gd name="connsiteY1" fmla="*/ 6350 h 441325"/>
              <a:gd name="connsiteX2" fmla="*/ 641730 w 648080"/>
              <a:gd name="connsiteY2" fmla="*/ 6350 h 441325"/>
              <a:gd name="connsiteX3" fmla="*/ 400558 w 648080"/>
              <a:gd name="connsiteY3" fmla="*/ 434975 h 441325"/>
              <a:gd name="connsiteX4" fmla="*/ 293370 w 648080"/>
              <a:gd name="connsiteY4" fmla="*/ 434975 h 441325"/>
              <a:gd name="connsiteX5" fmla="*/ 59944 w 648080"/>
              <a:gd name="connsiteY5" fmla="*/ 113538 h 441325"/>
              <a:gd name="connsiteX6" fmla="*/ 6350 w 648080"/>
              <a:gd name="connsiteY6" fmla="*/ 113538 h 441325"/>
              <a:gd name="connsiteX7" fmla="*/ 105917 w 648080"/>
              <a:gd name="connsiteY7" fmla="*/ 6350 h 441325"/>
              <a:gd name="connsiteX8" fmla="*/ 220726 w 648080"/>
              <a:gd name="connsiteY8" fmla="*/ 113538 h 441325"/>
              <a:gd name="connsiteX9" fmla="*/ 167132 w 648080"/>
              <a:gd name="connsiteY9" fmla="*/ 113538 h 441325"/>
              <a:gd name="connsiteX10" fmla="*/ 400558 w 648080"/>
              <a:gd name="connsiteY10" fmla="*/ 434975 h 441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48080" h="441325">
                <a:moveTo>
                  <a:pt x="346964" y="424307"/>
                </a:moveTo>
                <a:cubicBezTo>
                  <a:pt x="456691" y="379857"/>
                  <a:pt x="534542" y="206375"/>
                  <a:pt x="534542" y="6350"/>
                </a:cubicBezTo>
                <a:lnTo>
                  <a:pt x="641730" y="6350"/>
                </a:lnTo>
                <a:cubicBezTo>
                  <a:pt x="641730" y="243078"/>
                  <a:pt x="533780" y="434975"/>
                  <a:pt x="400558" y="434975"/>
                </a:cubicBezTo>
                <a:lnTo>
                  <a:pt x="293370" y="434975"/>
                </a:lnTo>
                <a:cubicBezTo>
                  <a:pt x="183514" y="434975"/>
                  <a:pt x="87502" y="302767"/>
                  <a:pt x="59944" y="113538"/>
                </a:cubicBezTo>
                <a:lnTo>
                  <a:pt x="6350" y="113538"/>
                </a:lnTo>
                <a:lnTo>
                  <a:pt x="105917" y="6350"/>
                </a:lnTo>
                <a:lnTo>
                  <a:pt x="220726" y="113538"/>
                </a:lnTo>
                <a:lnTo>
                  <a:pt x="167132" y="113538"/>
                </a:lnTo>
                <a:cubicBezTo>
                  <a:pt x="194564" y="302767"/>
                  <a:pt x="290576" y="434975"/>
                  <a:pt x="400558" y="434975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08245" y="5000625"/>
            <a:ext cx="394208" cy="428625"/>
          </a:xfrm>
          <a:custGeom>
            <a:avLst/>
            <a:gdLst>
              <a:gd name="connsiteX0" fmla="*/ 99567 w 394208"/>
              <a:gd name="connsiteY0" fmla="*/ 0 h 428625"/>
              <a:gd name="connsiteX1" fmla="*/ 214376 w 394208"/>
              <a:gd name="connsiteY1" fmla="*/ 107188 h 428625"/>
              <a:gd name="connsiteX2" fmla="*/ 160782 w 394208"/>
              <a:gd name="connsiteY2" fmla="*/ 107188 h 428625"/>
              <a:gd name="connsiteX3" fmla="*/ 394208 w 394208"/>
              <a:gd name="connsiteY3" fmla="*/ 428625 h 428625"/>
              <a:gd name="connsiteX4" fmla="*/ 287020 w 394208"/>
              <a:gd name="connsiteY4" fmla="*/ 428625 h 428625"/>
              <a:gd name="connsiteX5" fmla="*/ 53594 w 394208"/>
              <a:gd name="connsiteY5" fmla="*/ 107188 h 428625"/>
              <a:gd name="connsiteX6" fmla="*/ 0 w 394208"/>
              <a:gd name="connsiteY6" fmla="*/ 107188 h 428625"/>
              <a:gd name="connsiteX7" fmla="*/ 99567 w 394208"/>
              <a:gd name="connsiteY7" fmla="*/ 0 h 42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94208" h="428625">
                <a:moveTo>
                  <a:pt x="99567" y="0"/>
                </a:moveTo>
                <a:lnTo>
                  <a:pt x="214376" y="107188"/>
                </a:lnTo>
                <a:lnTo>
                  <a:pt x="160782" y="107188"/>
                </a:lnTo>
                <a:cubicBezTo>
                  <a:pt x="188214" y="296417"/>
                  <a:pt x="284226" y="428625"/>
                  <a:pt x="394208" y="428625"/>
                </a:cubicBezTo>
                <a:lnTo>
                  <a:pt x="287020" y="428625"/>
                </a:lnTo>
                <a:cubicBezTo>
                  <a:pt x="177164" y="428625"/>
                  <a:pt x="81152" y="296417"/>
                  <a:pt x="53594" y="107188"/>
                </a:cubicBezTo>
                <a:lnTo>
                  <a:pt x="0" y="107188"/>
                </a:lnTo>
                <a:lnTo>
                  <a:pt x="99567" y="0"/>
                </a:lnTo>
              </a:path>
            </a:pathLst>
          </a:custGeom>
          <a:solidFill>
            <a:srgbClr val="cc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48859" y="5000625"/>
            <a:ext cx="294766" cy="428625"/>
          </a:xfrm>
          <a:custGeom>
            <a:avLst/>
            <a:gdLst>
              <a:gd name="connsiteX0" fmla="*/ 0 w 294766"/>
              <a:gd name="connsiteY0" fmla="*/ 417957 h 428625"/>
              <a:gd name="connsiteX1" fmla="*/ 187578 w 294766"/>
              <a:gd name="connsiteY1" fmla="*/ 0 h 428625"/>
              <a:gd name="connsiteX2" fmla="*/ 294766 w 294766"/>
              <a:gd name="connsiteY2" fmla="*/ 0 h 428625"/>
              <a:gd name="connsiteX3" fmla="*/ 53594 w 294766"/>
              <a:gd name="connsiteY3" fmla="*/ 428625 h 428625"/>
              <a:gd name="connsiteX4" fmla="*/ 0 w 294766"/>
              <a:gd name="connsiteY4" fmla="*/ 417957 h 42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4766" h="428625">
                <a:moveTo>
                  <a:pt x="0" y="417957"/>
                </a:moveTo>
                <a:cubicBezTo>
                  <a:pt x="109727" y="373507"/>
                  <a:pt x="187578" y="200025"/>
                  <a:pt x="187578" y="0"/>
                </a:cubicBezTo>
                <a:lnTo>
                  <a:pt x="294766" y="0"/>
                </a:lnTo>
                <a:cubicBezTo>
                  <a:pt x="294766" y="236728"/>
                  <a:pt x="186816" y="428625"/>
                  <a:pt x="53594" y="428625"/>
                </a:cubicBezTo>
                <a:cubicBezTo>
                  <a:pt x="35559" y="428625"/>
                  <a:pt x="17652" y="425069"/>
                  <a:pt x="0" y="417957"/>
                </a:cubicBezTo>
              </a:path>
            </a:pathLst>
          </a:custGeom>
          <a:solidFill>
            <a:srgbClr val="a45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01895" y="4994275"/>
            <a:ext cx="648080" cy="441325"/>
          </a:xfrm>
          <a:custGeom>
            <a:avLst/>
            <a:gdLst>
              <a:gd name="connsiteX0" fmla="*/ 346964 w 648080"/>
              <a:gd name="connsiteY0" fmla="*/ 424307 h 441325"/>
              <a:gd name="connsiteX1" fmla="*/ 534542 w 648080"/>
              <a:gd name="connsiteY1" fmla="*/ 6350 h 441325"/>
              <a:gd name="connsiteX2" fmla="*/ 641730 w 648080"/>
              <a:gd name="connsiteY2" fmla="*/ 6350 h 441325"/>
              <a:gd name="connsiteX3" fmla="*/ 400558 w 648080"/>
              <a:gd name="connsiteY3" fmla="*/ 434975 h 441325"/>
              <a:gd name="connsiteX4" fmla="*/ 293370 w 648080"/>
              <a:gd name="connsiteY4" fmla="*/ 434975 h 441325"/>
              <a:gd name="connsiteX5" fmla="*/ 59944 w 648080"/>
              <a:gd name="connsiteY5" fmla="*/ 113538 h 441325"/>
              <a:gd name="connsiteX6" fmla="*/ 6350 w 648080"/>
              <a:gd name="connsiteY6" fmla="*/ 113538 h 441325"/>
              <a:gd name="connsiteX7" fmla="*/ 105917 w 648080"/>
              <a:gd name="connsiteY7" fmla="*/ 6350 h 441325"/>
              <a:gd name="connsiteX8" fmla="*/ 220726 w 648080"/>
              <a:gd name="connsiteY8" fmla="*/ 113538 h 441325"/>
              <a:gd name="connsiteX9" fmla="*/ 167132 w 648080"/>
              <a:gd name="connsiteY9" fmla="*/ 113538 h 441325"/>
              <a:gd name="connsiteX10" fmla="*/ 400558 w 648080"/>
              <a:gd name="connsiteY10" fmla="*/ 434975 h 441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48080" h="441325">
                <a:moveTo>
                  <a:pt x="346964" y="424307"/>
                </a:moveTo>
                <a:cubicBezTo>
                  <a:pt x="456691" y="379857"/>
                  <a:pt x="534542" y="206375"/>
                  <a:pt x="534542" y="6350"/>
                </a:cubicBezTo>
                <a:lnTo>
                  <a:pt x="641730" y="6350"/>
                </a:lnTo>
                <a:cubicBezTo>
                  <a:pt x="641730" y="243078"/>
                  <a:pt x="533780" y="434975"/>
                  <a:pt x="400558" y="434975"/>
                </a:cubicBezTo>
                <a:lnTo>
                  <a:pt x="293370" y="434975"/>
                </a:lnTo>
                <a:cubicBezTo>
                  <a:pt x="183514" y="434975"/>
                  <a:pt x="87502" y="302767"/>
                  <a:pt x="59944" y="113538"/>
                </a:cubicBezTo>
                <a:lnTo>
                  <a:pt x="6350" y="113538"/>
                </a:lnTo>
                <a:lnTo>
                  <a:pt x="105917" y="6350"/>
                </a:lnTo>
                <a:lnTo>
                  <a:pt x="220726" y="113538"/>
                </a:lnTo>
                <a:lnTo>
                  <a:pt x="167132" y="113538"/>
                </a:lnTo>
                <a:cubicBezTo>
                  <a:pt x="194564" y="302767"/>
                  <a:pt x="290576" y="434975"/>
                  <a:pt x="400558" y="434975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0" y="2565400"/>
            <a:ext cx="190500" cy="203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00" y="5130800"/>
            <a:ext cx="190500" cy="215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04900" y="1498600"/>
            <a:ext cx="457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651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下标</a:t>
            </a:r>
          </a:p>
          <a:p>
            <a:pPr>
              <a:lnSpc>
                <a:spcPts val="20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16129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27300" y="16129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84500" y="16129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0" y="1612900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0" y="16129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16129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13400" y="1612900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10300" y="1612900"/>
            <a:ext cx="1676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MAXSIZE-1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21971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79600" y="22098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89200" y="22098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84500" y="21971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59200" y="22098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0" y="2209800"/>
            <a:ext cx="342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21971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89600" y="22098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10300" y="21971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15200" y="21971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4064000"/>
            <a:ext cx="457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77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下标</a:t>
            </a:r>
          </a:p>
          <a:p>
            <a:pPr>
              <a:lnSpc>
                <a:spcPts val="20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66900" y="41783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76500" y="41783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33700" y="41783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32200" y="4178300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16400" y="41910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27600" y="4178300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n-2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75300" y="4216400"/>
            <a:ext cx="342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59500" y="4178300"/>
            <a:ext cx="1676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MAXSIZE-1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47625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28800" y="47752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38400" y="47752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33700" y="47625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32200" y="4775200"/>
            <a:ext cx="342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16400" y="47752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03800" y="47752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38800" y="47752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59500" y="46736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64400" y="47625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24500" y="52705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647700"/>
            <a:ext cx="6184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删除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（删除表的第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(1≤i≤n)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个位置上的元素</a:t>
            </a:r>
            <a:r>
              <a:rPr lang="en-US" altLang="zh-CN" sz="24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08500" y="2705100"/>
            <a:ext cx="22987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587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875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后面的元素依次前移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9462" y="1058925"/>
            <a:ext cx="25400" cy="3378072"/>
          </a:xfrm>
          <a:custGeom>
            <a:avLst/>
            <a:gdLst>
              <a:gd name="connsiteX0" fmla="*/ 6350 w 25400"/>
              <a:gd name="connsiteY0" fmla="*/ 6350 h 3378072"/>
              <a:gd name="connsiteX1" fmla="*/ 6350 w 25400"/>
              <a:gd name="connsiteY1" fmla="*/ 3371722 h 3378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378072">
                <a:moveTo>
                  <a:pt x="6350" y="6350"/>
                </a:moveTo>
                <a:lnTo>
                  <a:pt x="6350" y="337172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09025" y="1058925"/>
            <a:ext cx="25400" cy="3378072"/>
          </a:xfrm>
          <a:custGeom>
            <a:avLst/>
            <a:gdLst>
              <a:gd name="connsiteX0" fmla="*/ 6350 w 25400"/>
              <a:gd name="connsiteY0" fmla="*/ 6350 h 3378072"/>
              <a:gd name="connsiteX1" fmla="*/ 6350 w 25400"/>
              <a:gd name="connsiteY1" fmla="*/ 3371722 h 3378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378072">
                <a:moveTo>
                  <a:pt x="6350" y="6350"/>
                </a:moveTo>
                <a:lnTo>
                  <a:pt x="6350" y="337172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3112" y="1065275"/>
            <a:ext cx="7954962" cy="25400"/>
          </a:xfrm>
          <a:custGeom>
            <a:avLst/>
            <a:gdLst>
              <a:gd name="connsiteX0" fmla="*/ 6350 w 7954962"/>
              <a:gd name="connsiteY0" fmla="*/ 6350 h 25400"/>
              <a:gd name="connsiteX1" fmla="*/ 7948612 w 795496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54962" h="25400">
                <a:moveTo>
                  <a:pt x="6350" y="6350"/>
                </a:moveTo>
                <a:lnTo>
                  <a:pt x="794861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3112" y="4417948"/>
            <a:ext cx="7954962" cy="25400"/>
          </a:xfrm>
          <a:custGeom>
            <a:avLst/>
            <a:gdLst>
              <a:gd name="connsiteX0" fmla="*/ 6350 w 7954962"/>
              <a:gd name="connsiteY0" fmla="*/ 6350 h 25400"/>
              <a:gd name="connsiteX1" fmla="*/ 7948612 w 7954962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54962" h="25400">
                <a:moveTo>
                  <a:pt x="6350" y="6350"/>
                </a:moveTo>
                <a:lnTo>
                  <a:pt x="794861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95495" y="1441435"/>
            <a:ext cx="4402485" cy="1686193"/>
          </a:xfrm>
          <a:custGeom>
            <a:avLst/>
            <a:gdLst>
              <a:gd name="connsiteX0" fmla="*/ 6350 w 4402485"/>
              <a:gd name="connsiteY0" fmla="*/ 1679843 h 1686193"/>
              <a:gd name="connsiteX1" fmla="*/ 1041272 w 4402485"/>
              <a:gd name="connsiteY1" fmla="*/ 957975 h 1686193"/>
              <a:gd name="connsiteX2" fmla="*/ 741933 w 4402485"/>
              <a:gd name="connsiteY2" fmla="*/ 204230 h 1686193"/>
              <a:gd name="connsiteX3" fmla="*/ 3636136 w 4402485"/>
              <a:gd name="connsiteY3" fmla="*/ 126379 h 1686193"/>
              <a:gd name="connsiteX4" fmla="*/ 3935475 w 4402485"/>
              <a:gd name="connsiteY4" fmla="*/ 879997 h 1686193"/>
              <a:gd name="connsiteX5" fmla="*/ 1733930 w 4402485"/>
              <a:gd name="connsiteY5" fmla="*/ 1054241 h 1686193"/>
              <a:gd name="connsiteX6" fmla="*/ 6350 w 4402485"/>
              <a:gd name="connsiteY6" fmla="*/ 1679843 h 16861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02485" h="1686193">
                <a:moveTo>
                  <a:pt x="6350" y="1679843"/>
                </a:moveTo>
                <a:lnTo>
                  <a:pt x="1041272" y="957975"/>
                </a:lnTo>
                <a:cubicBezTo>
                  <a:pt x="159384" y="771412"/>
                  <a:pt x="25400" y="433973"/>
                  <a:pt x="741933" y="204230"/>
                </a:cubicBezTo>
                <a:cubicBezTo>
                  <a:pt x="1458467" y="-25385"/>
                  <a:pt x="2754248" y="-60310"/>
                  <a:pt x="3636136" y="126379"/>
                </a:cubicBezTo>
                <a:cubicBezTo>
                  <a:pt x="4518024" y="312942"/>
                  <a:pt x="4652010" y="650381"/>
                  <a:pt x="3935475" y="879997"/>
                </a:cubicBezTo>
                <a:cubicBezTo>
                  <a:pt x="3406521" y="1049542"/>
                  <a:pt x="2535554" y="1118503"/>
                  <a:pt x="1733930" y="1054241"/>
                </a:cubicBezTo>
                <a:lnTo>
                  <a:pt x="6350" y="167984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7400" y="1435100"/>
            <a:ext cx="4406900" cy="168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50900" y="14478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1447800"/>
            <a:ext cx="596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33500" y="1752600"/>
            <a:ext cx="3314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PtrL-&gt;Last+1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33500" y="2070100"/>
            <a:ext cx="4013200" cy="210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不存在第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%d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个元素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23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300"/>
              </a:lnSpc>
              <a:tabLst>
                <a:tab pos="3556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400"/>
              </a:lnSpc>
              <a:tabLst>
                <a:tab pos="355600" algn="l"/>
              </a:tabLst>
            </a:pP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PtrL-&gt;Last;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j++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300"/>
              </a:lnSpc>
              <a:tabLst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PtrL-&gt;Data[j-1]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PtrL-&gt;Data[j];</a:t>
            </a:r>
          </a:p>
          <a:p>
            <a:pPr>
              <a:lnSpc>
                <a:spcPts val="2400"/>
              </a:lnSpc>
              <a:tabLst>
                <a:tab pos="3556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PtrL-&gt;Last--;</a:t>
            </a:r>
          </a:p>
          <a:p>
            <a:pPr>
              <a:lnSpc>
                <a:spcPts val="2400"/>
              </a:lnSpc>
              <a:tabLst>
                <a:tab pos="355600" algn="l"/>
              </a:tabLst>
            </a:pP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41910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00700" y="1676400"/>
            <a:ext cx="2755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查空表及删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n-1)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19700" y="1689100"/>
            <a:ext cx="3289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检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平均移动次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除位置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的合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法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51500" y="2044700"/>
            <a:ext cx="28702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平均时间性能为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O(n)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～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顺序向前移动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000"/>
              </a:lnSpc>
              <a:tabLst>
                <a:tab pos="38100" algn="l"/>
              </a:tabLst>
            </a:pP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/*Last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仍指向最后元素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635000"/>
            <a:ext cx="33401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删除操作实现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Delete(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4921" y="3712140"/>
            <a:ext cx="3372993" cy="1084472"/>
          </a:xfrm>
          <a:custGeom>
            <a:avLst/>
            <a:gdLst>
              <a:gd name="connsiteX0" fmla="*/ 311602 w 3372993"/>
              <a:gd name="connsiteY0" fmla="*/ 359098 h 1084472"/>
              <a:gd name="connsiteX1" fmla="*/ 760928 w 3372993"/>
              <a:gd name="connsiteY1" fmla="*/ 102431 h 1084472"/>
              <a:gd name="connsiteX2" fmla="*/ 1096970 w 3372993"/>
              <a:gd name="connsiteY2" fmla="*/ 131641 h 1084472"/>
              <a:gd name="connsiteX3" fmla="*/ 1657421 w 3372993"/>
              <a:gd name="connsiteY3" fmla="*/ 56965 h 1084472"/>
              <a:gd name="connsiteX4" fmla="*/ 1753814 w 3372993"/>
              <a:gd name="connsiteY4" fmla="*/ 87699 h 1084472"/>
              <a:gd name="connsiteX5" fmla="*/ 2208728 w 3372993"/>
              <a:gd name="connsiteY5" fmla="*/ 21659 h 1084472"/>
              <a:gd name="connsiteX6" fmla="*/ 2327092 w 3372993"/>
              <a:gd name="connsiteY6" fmla="*/ 64204 h 1084472"/>
              <a:gd name="connsiteX7" fmla="*/ 2859095 w 3372993"/>
              <a:gd name="connsiteY7" fmla="*/ 45154 h 1084472"/>
              <a:gd name="connsiteX8" fmla="*/ 2986603 w 3372993"/>
              <a:gd name="connsiteY8" fmla="*/ 140912 h 1084472"/>
              <a:gd name="connsiteX9" fmla="*/ 3277560 w 3372993"/>
              <a:gd name="connsiteY9" fmla="*/ 362400 h 1084472"/>
              <a:gd name="connsiteX10" fmla="*/ 3258637 w 3372993"/>
              <a:gd name="connsiteY10" fmla="*/ 386022 h 1084472"/>
              <a:gd name="connsiteX11" fmla="*/ 3161736 w 3372993"/>
              <a:gd name="connsiteY11" fmla="*/ 706824 h 1084472"/>
              <a:gd name="connsiteX12" fmla="*/ 2915610 w 3372993"/>
              <a:gd name="connsiteY12" fmla="*/ 751782 h 1084472"/>
              <a:gd name="connsiteX13" fmla="*/ 2462346 w 3372993"/>
              <a:gd name="connsiteY13" fmla="*/ 945330 h 1084472"/>
              <a:gd name="connsiteX14" fmla="*/ 2227905 w 3372993"/>
              <a:gd name="connsiteY14" fmla="*/ 915739 h 1084472"/>
              <a:gd name="connsiteX15" fmla="*/ 1573474 w 3372993"/>
              <a:gd name="connsiteY15" fmla="*/ 1068266 h 1084472"/>
              <a:gd name="connsiteX16" fmla="*/ 1289375 w 3372993"/>
              <a:gd name="connsiteY16" fmla="*/ 976572 h 1084472"/>
              <a:gd name="connsiteX17" fmla="*/ 465907 w 3372993"/>
              <a:gd name="connsiteY17" fmla="*/ 887164 h 1084472"/>
              <a:gd name="connsiteX18" fmla="*/ 459557 w 3372993"/>
              <a:gd name="connsiteY18" fmla="*/ 882465 h 1084472"/>
              <a:gd name="connsiteX19" fmla="*/ 83510 w 3372993"/>
              <a:gd name="connsiteY19" fmla="*/ 753687 h 1084472"/>
              <a:gd name="connsiteX20" fmla="*/ 172664 w 3372993"/>
              <a:gd name="connsiteY20" fmla="*/ 636339 h 1084472"/>
              <a:gd name="connsiteX21" fmla="*/ 52014 w 3372993"/>
              <a:gd name="connsiteY21" fmla="*/ 434536 h 1084472"/>
              <a:gd name="connsiteX22" fmla="*/ 308681 w 3372993"/>
              <a:gd name="connsiteY22" fmla="*/ 362400 h 1084472"/>
              <a:gd name="connsiteX23" fmla="*/ 311602 w 3372993"/>
              <a:gd name="connsiteY23" fmla="*/ 359098 h 1084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3372993" h="1084472">
                <a:moveTo>
                  <a:pt x="311602" y="359098"/>
                </a:moveTo>
                <a:cubicBezTo>
                  <a:pt x="272486" y="234257"/>
                  <a:pt x="473654" y="119449"/>
                  <a:pt x="760928" y="102431"/>
                </a:cubicBezTo>
                <a:cubicBezTo>
                  <a:pt x="877260" y="95573"/>
                  <a:pt x="995624" y="105860"/>
                  <a:pt x="1096970" y="131641"/>
                </a:cubicBezTo>
                <a:cubicBezTo>
                  <a:pt x="1204285" y="43757"/>
                  <a:pt x="1455237" y="10356"/>
                  <a:pt x="1657421" y="56965"/>
                </a:cubicBezTo>
                <a:cubicBezTo>
                  <a:pt x="1692854" y="65220"/>
                  <a:pt x="1725239" y="75507"/>
                  <a:pt x="1753814" y="87699"/>
                </a:cubicBezTo>
                <a:cubicBezTo>
                  <a:pt x="1837380" y="14801"/>
                  <a:pt x="2041088" y="-14789"/>
                  <a:pt x="2208728" y="21659"/>
                </a:cubicBezTo>
                <a:cubicBezTo>
                  <a:pt x="2255210" y="31692"/>
                  <a:pt x="2295723" y="46170"/>
                  <a:pt x="2327092" y="64204"/>
                </a:cubicBezTo>
                <a:cubicBezTo>
                  <a:pt x="2461966" y="-4756"/>
                  <a:pt x="2700091" y="-13265"/>
                  <a:pt x="2859095" y="45154"/>
                </a:cubicBezTo>
                <a:cubicBezTo>
                  <a:pt x="2926024" y="69665"/>
                  <a:pt x="2971109" y="103574"/>
                  <a:pt x="2986603" y="140912"/>
                </a:cubicBezTo>
                <a:cubicBezTo>
                  <a:pt x="3207456" y="167074"/>
                  <a:pt x="3337758" y="266261"/>
                  <a:pt x="3277560" y="362400"/>
                </a:cubicBezTo>
                <a:cubicBezTo>
                  <a:pt x="3272607" y="370528"/>
                  <a:pt x="3266257" y="378402"/>
                  <a:pt x="3258637" y="386022"/>
                </a:cubicBezTo>
                <a:cubicBezTo>
                  <a:pt x="3435802" y="486225"/>
                  <a:pt x="3392368" y="629862"/>
                  <a:pt x="3161736" y="706824"/>
                </a:cubicBezTo>
                <a:cubicBezTo>
                  <a:pt x="3089981" y="730700"/>
                  <a:pt x="3005145" y="746194"/>
                  <a:pt x="2915610" y="751782"/>
                </a:cubicBezTo>
                <a:cubicBezTo>
                  <a:pt x="2913578" y="859605"/>
                  <a:pt x="2710632" y="946219"/>
                  <a:pt x="2462346" y="945330"/>
                </a:cubicBezTo>
                <a:cubicBezTo>
                  <a:pt x="2379416" y="945076"/>
                  <a:pt x="2298263" y="934789"/>
                  <a:pt x="2227905" y="915739"/>
                </a:cubicBezTo>
                <a:cubicBezTo>
                  <a:pt x="2143831" y="1036516"/>
                  <a:pt x="1850969" y="1104842"/>
                  <a:pt x="1573474" y="1068266"/>
                </a:cubicBezTo>
                <a:cubicBezTo>
                  <a:pt x="1457269" y="1052899"/>
                  <a:pt x="1356812" y="1020514"/>
                  <a:pt x="1289375" y="976572"/>
                </a:cubicBezTo>
                <a:cubicBezTo>
                  <a:pt x="1005276" y="1050994"/>
                  <a:pt x="636722" y="1010989"/>
                  <a:pt x="465907" y="887164"/>
                </a:cubicBezTo>
                <a:cubicBezTo>
                  <a:pt x="463748" y="885640"/>
                  <a:pt x="461716" y="883989"/>
                  <a:pt x="459557" y="882465"/>
                </a:cubicBezTo>
                <a:cubicBezTo>
                  <a:pt x="273756" y="891863"/>
                  <a:pt x="105354" y="834332"/>
                  <a:pt x="83510" y="753687"/>
                </a:cubicBezTo>
                <a:cubicBezTo>
                  <a:pt x="71953" y="710888"/>
                  <a:pt x="104592" y="667835"/>
                  <a:pt x="172664" y="636339"/>
                </a:cubicBezTo>
                <a:cubicBezTo>
                  <a:pt x="11755" y="595191"/>
                  <a:pt x="-42219" y="504894"/>
                  <a:pt x="52014" y="434536"/>
                </a:cubicBezTo>
                <a:cubicBezTo>
                  <a:pt x="106370" y="394023"/>
                  <a:pt x="201747" y="367226"/>
                  <a:pt x="308681" y="362400"/>
                </a:cubicBezTo>
                <a:lnTo>
                  <a:pt x="311602" y="35909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1626" y="3067811"/>
            <a:ext cx="72263" cy="72263"/>
          </a:xfrm>
          <a:custGeom>
            <a:avLst/>
            <a:gdLst>
              <a:gd name="connsiteX0" fmla="*/ 65913 w 72263"/>
              <a:gd name="connsiteY0" fmla="*/ 36067 h 72263"/>
              <a:gd name="connsiteX1" fmla="*/ 36195 w 72263"/>
              <a:gd name="connsiteY1" fmla="*/ 65913 h 72263"/>
              <a:gd name="connsiteX2" fmla="*/ 6350 w 72263"/>
              <a:gd name="connsiteY2" fmla="*/ 36067 h 72263"/>
              <a:gd name="connsiteX3" fmla="*/ 36195 w 72263"/>
              <a:gd name="connsiteY3" fmla="*/ 6350 h 72263"/>
              <a:gd name="connsiteX4" fmla="*/ 65913 w 72263"/>
              <a:gd name="connsiteY4" fmla="*/ 36067 h 722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263" h="72263">
                <a:moveTo>
                  <a:pt x="65913" y="36067"/>
                </a:moveTo>
                <a:cubicBezTo>
                  <a:pt x="65913" y="52577"/>
                  <a:pt x="52577" y="65913"/>
                  <a:pt x="36195" y="65913"/>
                </a:cubicBezTo>
                <a:cubicBezTo>
                  <a:pt x="19684" y="65913"/>
                  <a:pt x="6350" y="52577"/>
                  <a:pt x="6350" y="36067"/>
                </a:cubicBezTo>
                <a:cubicBezTo>
                  <a:pt x="6350" y="19685"/>
                  <a:pt x="19684" y="6350"/>
                  <a:pt x="36195" y="6350"/>
                </a:cubicBezTo>
                <a:cubicBezTo>
                  <a:pt x="52577" y="6350"/>
                  <a:pt x="65913" y="19685"/>
                  <a:pt x="65913" y="3606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04434" y="3231514"/>
            <a:ext cx="131826" cy="131699"/>
          </a:xfrm>
          <a:custGeom>
            <a:avLst/>
            <a:gdLst>
              <a:gd name="connsiteX0" fmla="*/ 125476 w 131826"/>
              <a:gd name="connsiteY0" fmla="*/ 65786 h 131699"/>
              <a:gd name="connsiteX1" fmla="*/ 65913 w 131826"/>
              <a:gd name="connsiteY1" fmla="*/ 125349 h 131699"/>
              <a:gd name="connsiteX2" fmla="*/ 6350 w 131826"/>
              <a:gd name="connsiteY2" fmla="*/ 65786 h 131699"/>
              <a:gd name="connsiteX3" fmla="*/ 65913 w 131826"/>
              <a:gd name="connsiteY3" fmla="*/ 6350 h 131699"/>
              <a:gd name="connsiteX4" fmla="*/ 125476 w 131826"/>
              <a:gd name="connsiteY4" fmla="*/ 65786 h 131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1826" h="131699">
                <a:moveTo>
                  <a:pt x="125476" y="65786"/>
                </a:moveTo>
                <a:cubicBezTo>
                  <a:pt x="125476" y="98679"/>
                  <a:pt x="98805" y="125349"/>
                  <a:pt x="65913" y="125349"/>
                </a:cubicBezTo>
                <a:cubicBezTo>
                  <a:pt x="33020" y="125349"/>
                  <a:pt x="6350" y="98679"/>
                  <a:pt x="6350" y="65786"/>
                </a:cubicBezTo>
                <a:cubicBezTo>
                  <a:pt x="6350" y="32893"/>
                  <a:pt x="33020" y="6350"/>
                  <a:pt x="65913" y="6350"/>
                </a:cubicBezTo>
                <a:cubicBezTo>
                  <a:pt x="98805" y="6350"/>
                  <a:pt x="125476" y="32893"/>
                  <a:pt x="125476" y="6578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64201" y="3441827"/>
            <a:ext cx="191261" cy="191389"/>
          </a:xfrm>
          <a:custGeom>
            <a:avLst/>
            <a:gdLst>
              <a:gd name="connsiteX0" fmla="*/ 184911 w 191261"/>
              <a:gd name="connsiteY0" fmla="*/ 95630 h 191389"/>
              <a:gd name="connsiteX1" fmla="*/ 95630 w 191261"/>
              <a:gd name="connsiteY1" fmla="*/ 185038 h 191389"/>
              <a:gd name="connsiteX2" fmla="*/ 6350 w 191261"/>
              <a:gd name="connsiteY2" fmla="*/ 95630 h 191389"/>
              <a:gd name="connsiteX3" fmla="*/ 95630 w 191261"/>
              <a:gd name="connsiteY3" fmla="*/ 6350 h 191389"/>
              <a:gd name="connsiteX4" fmla="*/ 184911 w 191261"/>
              <a:gd name="connsiteY4" fmla="*/ 95630 h 1913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1261" h="191389">
                <a:moveTo>
                  <a:pt x="184911" y="95630"/>
                </a:moveTo>
                <a:cubicBezTo>
                  <a:pt x="184911" y="145033"/>
                  <a:pt x="144907" y="185038"/>
                  <a:pt x="95630" y="185038"/>
                </a:cubicBezTo>
                <a:cubicBezTo>
                  <a:pt x="46227" y="185038"/>
                  <a:pt x="6350" y="145033"/>
                  <a:pt x="6350" y="95630"/>
                </a:cubicBezTo>
                <a:cubicBezTo>
                  <a:pt x="6350" y="46354"/>
                  <a:pt x="46227" y="6350"/>
                  <a:pt x="95630" y="6350"/>
                </a:cubicBezTo>
                <a:cubicBezTo>
                  <a:pt x="144907" y="6350"/>
                  <a:pt x="184911" y="46354"/>
                  <a:pt x="184911" y="9563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04919" y="4337939"/>
            <a:ext cx="209550" cy="32523"/>
          </a:xfrm>
          <a:custGeom>
            <a:avLst/>
            <a:gdLst>
              <a:gd name="connsiteX0" fmla="*/ 203200 w 209550"/>
              <a:gd name="connsiteY0" fmla="*/ 26161 h 32523"/>
              <a:gd name="connsiteX1" fmla="*/ 6350 w 209550"/>
              <a:gd name="connsiteY1" fmla="*/ 6350 h 325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9550" h="32523">
                <a:moveTo>
                  <a:pt x="203200" y="26161"/>
                </a:moveTo>
                <a:cubicBezTo>
                  <a:pt x="134492" y="28447"/>
                  <a:pt x="65785" y="21589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89398" y="4574032"/>
            <a:ext cx="98806" cy="22225"/>
          </a:xfrm>
          <a:custGeom>
            <a:avLst/>
            <a:gdLst>
              <a:gd name="connsiteX0" fmla="*/ 92455 w 98806"/>
              <a:gd name="connsiteY0" fmla="*/ 6350 h 22225"/>
              <a:gd name="connsiteX1" fmla="*/ 6350 w 98806"/>
              <a:gd name="connsiteY1" fmla="*/ 15875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8806" h="22225">
                <a:moveTo>
                  <a:pt x="92455" y="6350"/>
                </a:moveTo>
                <a:cubicBezTo>
                  <a:pt x="64770" y="11176"/>
                  <a:pt x="35814" y="14351"/>
                  <a:pt x="6350" y="15875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65877" y="4634865"/>
            <a:ext cx="64515" cy="55880"/>
          </a:xfrm>
          <a:custGeom>
            <a:avLst/>
            <a:gdLst>
              <a:gd name="connsiteX0" fmla="*/ 58165 w 64515"/>
              <a:gd name="connsiteY0" fmla="*/ 49529 h 55880"/>
              <a:gd name="connsiteX1" fmla="*/ 6350 w 64515"/>
              <a:gd name="connsiteY1" fmla="*/ 6350 h 558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4515" h="55880">
                <a:moveTo>
                  <a:pt x="58165" y="49529"/>
                </a:moveTo>
                <a:cubicBezTo>
                  <a:pt x="37464" y="35940"/>
                  <a:pt x="20065" y="21463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56730" y="4570348"/>
            <a:ext cx="33527" cy="60071"/>
          </a:xfrm>
          <a:custGeom>
            <a:avLst/>
            <a:gdLst>
              <a:gd name="connsiteX0" fmla="*/ 27178 w 33527"/>
              <a:gd name="connsiteY0" fmla="*/ 6350 h 60071"/>
              <a:gd name="connsiteX1" fmla="*/ 6350 w 33527"/>
              <a:gd name="connsiteY1" fmla="*/ 53721 h 60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527" h="60071">
                <a:moveTo>
                  <a:pt x="27178" y="6350"/>
                </a:moveTo>
                <a:cubicBezTo>
                  <a:pt x="24003" y="22479"/>
                  <a:pt x="17145" y="38354"/>
                  <a:pt x="6350" y="53721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89546" y="4277740"/>
            <a:ext cx="265429" cy="189737"/>
          </a:xfrm>
          <a:custGeom>
            <a:avLst/>
            <a:gdLst>
              <a:gd name="connsiteX0" fmla="*/ 6350 w 265429"/>
              <a:gd name="connsiteY0" fmla="*/ 6350 h 189737"/>
              <a:gd name="connsiteX1" fmla="*/ 259080 w 265429"/>
              <a:gd name="connsiteY1" fmla="*/ 183388 h 1897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429" h="189737">
                <a:moveTo>
                  <a:pt x="6350" y="6350"/>
                </a:moveTo>
                <a:cubicBezTo>
                  <a:pt x="162179" y="39370"/>
                  <a:pt x="260477" y="108204"/>
                  <a:pt x="259080" y="183388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73035" y="4089272"/>
            <a:ext cx="125348" cy="78993"/>
          </a:xfrm>
          <a:custGeom>
            <a:avLst/>
            <a:gdLst>
              <a:gd name="connsiteX0" fmla="*/ 118998 w 125348"/>
              <a:gd name="connsiteY0" fmla="*/ 6350 h 78993"/>
              <a:gd name="connsiteX1" fmla="*/ 6350 w 125348"/>
              <a:gd name="connsiteY1" fmla="*/ 72644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5348" h="78993">
                <a:moveTo>
                  <a:pt x="118998" y="6350"/>
                </a:moveTo>
                <a:cubicBezTo>
                  <a:pt x="93726" y="31877"/>
                  <a:pt x="55245" y="54610"/>
                  <a:pt x="6350" y="72644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15556" y="3843020"/>
            <a:ext cx="18669" cy="44069"/>
          </a:xfrm>
          <a:custGeom>
            <a:avLst/>
            <a:gdLst>
              <a:gd name="connsiteX0" fmla="*/ 6350 w 18669"/>
              <a:gd name="connsiteY0" fmla="*/ 6350 h 44069"/>
              <a:gd name="connsiteX1" fmla="*/ 12318 w 18669"/>
              <a:gd name="connsiteY1" fmla="*/ 37719 h 440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669" h="44069">
                <a:moveTo>
                  <a:pt x="6350" y="6350"/>
                </a:moveTo>
                <a:cubicBezTo>
                  <a:pt x="10667" y="16636"/>
                  <a:pt x="12700" y="27177"/>
                  <a:pt x="12318" y="37719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96990" y="3766439"/>
            <a:ext cx="70357" cy="52705"/>
          </a:xfrm>
          <a:custGeom>
            <a:avLst/>
            <a:gdLst>
              <a:gd name="connsiteX0" fmla="*/ 6350 w 70357"/>
              <a:gd name="connsiteY0" fmla="*/ 46354 h 52705"/>
              <a:gd name="connsiteX1" fmla="*/ 64007 w 70357"/>
              <a:gd name="connsiteY1" fmla="*/ 6350 h 52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357" h="52705">
                <a:moveTo>
                  <a:pt x="6350" y="46354"/>
                </a:moveTo>
                <a:cubicBezTo>
                  <a:pt x="21081" y="31876"/>
                  <a:pt x="40385" y="18414"/>
                  <a:pt x="64007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57875" y="3790950"/>
            <a:ext cx="40640" cy="47244"/>
          </a:xfrm>
          <a:custGeom>
            <a:avLst/>
            <a:gdLst>
              <a:gd name="connsiteX0" fmla="*/ 6350 w 40640"/>
              <a:gd name="connsiteY0" fmla="*/ 40894 h 47244"/>
              <a:gd name="connsiteX1" fmla="*/ 34290 w 40640"/>
              <a:gd name="connsiteY1" fmla="*/ 6350 h 472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" h="47244">
                <a:moveTo>
                  <a:pt x="6350" y="40894"/>
                </a:moveTo>
                <a:cubicBezTo>
                  <a:pt x="12319" y="28955"/>
                  <a:pt x="21716" y="17398"/>
                  <a:pt x="3429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25160" y="3837178"/>
            <a:ext cx="113664" cy="46101"/>
          </a:xfrm>
          <a:custGeom>
            <a:avLst/>
            <a:gdLst>
              <a:gd name="connsiteX0" fmla="*/ 6350 w 113664"/>
              <a:gd name="connsiteY0" fmla="*/ 6350 h 46101"/>
              <a:gd name="connsiteX1" fmla="*/ 107315 w 113664"/>
              <a:gd name="connsiteY1" fmla="*/ 39750 h 461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3664" h="46101">
                <a:moveTo>
                  <a:pt x="6350" y="6350"/>
                </a:moveTo>
                <a:cubicBezTo>
                  <a:pt x="42926" y="15747"/>
                  <a:pt x="76961" y="26923"/>
                  <a:pt x="107315" y="397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0173" y="4064889"/>
            <a:ext cx="30352" cy="47878"/>
          </a:xfrm>
          <a:custGeom>
            <a:avLst/>
            <a:gdLst>
              <a:gd name="connsiteX0" fmla="*/ 24003 w 30352"/>
              <a:gd name="connsiteY0" fmla="*/ 41528 h 47878"/>
              <a:gd name="connsiteX1" fmla="*/ 6350 w 30352"/>
              <a:gd name="connsiteY1" fmla="*/ 6350 h 478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352" h="47878">
                <a:moveTo>
                  <a:pt x="24003" y="41528"/>
                </a:moveTo>
                <a:cubicBezTo>
                  <a:pt x="16002" y="29971"/>
                  <a:pt x="10033" y="18288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952500"/>
            <a:ext cx="7670800" cy="135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2552700"/>
            <a:ext cx="6527800" cy="584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93800" y="1828800"/>
            <a:ext cx="76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36700" y="1841500"/>
            <a:ext cx="5486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插入、删除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不需要移动数据元素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，只需要修改“链”。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3517900"/>
            <a:ext cx="299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LNode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*List;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3873500"/>
            <a:ext cx="2603500" cy="182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445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LNode{</a:t>
            </a:r>
          </a:p>
          <a:p>
            <a:pPr>
              <a:lnSpc>
                <a:spcPts val="2400"/>
              </a:lnSpc>
              <a:tabLst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Data;</a:t>
            </a:r>
          </a:p>
          <a:p>
            <a:pPr>
              <a:lnSpc>
                <a:spcPts val="2400"/>
              </a:lnSpc>
              <a:tabLst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Next;</a:t>
            </a:r>
          </a:p>
          <a:p>
            <a:pPr>
              <a:lnSpc>
                <a:spcPts val="2400"/>
              </a:lnSpc>
              <a:tabLst>
                <a:tab pos="444500" algn="l"/>
              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445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L;</a:t>
            </a:r>
          </a:p>
          <a:p>
            <a:pPr>
              <a:lnSpc>
                <a:spcPts val="2400"/>
              </a:lnSpc>
              <a:tabLst>
                <a:tab pos="4445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0" y="3962400"/>
            <a:ext cx="2489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访问序号为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的元素？</a:t>
            </a:r>
          </a:p>
          <a:p>
            <a:pPr>
              <a:lnSpc>
                <a:spcPts val="22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求线性表的长度？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393700"/>
            <a:ext cx="74041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03200" algn="l"/>
                <a:tab pos="762000" algn="l"/>
              </a:tabLst>
            </a:pP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线性表的链式存储实现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032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不要求逻辑上相邻的两个元素物理上也相邻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；通过“链”建</a:t>
            </a:r>
          </a:p>
          <a:p>
            <a:pPr>
              <a:lnSpc>
                <a:spcPts val="2300"/>
              </a:lnSpc>
              <a:tabLst>
                <a:tab pos="203200" algn="l"/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立起数据元素之间的逻辑关系。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0900" y="1673225"/>
            <a:ext cx="25400" cy="2768600"/>
          </a:xfrm>
          <a:custGeom>
            <a:avLst/>
            <a:gdLst>
              <a:gd name="connsiteX0" fmla="*/ 6350 w 25400"/>
              <a:gd name="connsiteY0" fmla="*/ 6350 h 2768600"/>
              <a:gd name="connsiteX1" fmla="*/ 6350 w 25400"/>
              <a:gd name="connsiteY1" fmla="*/ 2762250 h 276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68600">
                <a:moveTo>
                  <a:pt x="6350" y="6350"/>
                </a:moveTo>
                <a:lnTo>
                  <a:pt x="6350" y="2762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09025" y="1673225"/>
            <a:ext cx="25400" cy="2768600"/>
          </a:xfrm>
          <a:custGeom>
            <a:avLst/>
            <a:gdLst>
              <a:gd name="connsiteX0" fmla="*/ 6350 w 25400"/>
              <a:gd name="connsiteY0" fmla="*/ 6350 h 2768600"/>
              <a:gd name="connsiteX1" fmla="*/ 6350 w 25400"/>
              <a:gd name="connsiteY1" fmla="*/ 2762250 h 276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68600">
                <a:moveTo>
                  <a:pt x="6350" y="6350"/>
                </a:moveTo>
                <a:lnTo>
                  <a:pt x="6350" y="2762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4550" y="1679575"/>
            <a:ext cx="7883525" cy="25400"/>
          </a:xfrm>
          <a:custGeom>
            <a:avLst/>
            <a:gdLst>
              <a:gd name="connsiteX0" fmla="*/ 6350 w 7883525"/>
              <a:gd name="connsiteY0" fmla="*/ 6350 h 25400"/>
              <a:gd name="connsiteX1" fmla="*/ 7877175 w 78835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83525" h="25400">
                <a:moveTo>
                  <a:pt x="6350" y="6350"/>
                </a:moveTo>
                <a:lnTo>
                  <a:pt x="78771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4550" y="4422775"/>
            <a:ext cx="7883525" cy="25400"/>
          </a:xfrm>
          <a:custGeom>
            <a:avLst/>
            <a:gdLst>
              <a:gd name="connsiteX0" fmla="*/ 6350 w 7883525"/>
              <a:gd name="connsiteY0" fmla="*/ 6350 h 25400"/>
              <a:gd name="connsiteX1" fmla="*/ 7877175 w 78835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83525" h="25400">
                <a:moveTo>
                  <a:pt x="6350" y="6350"/>
                </a:moveTo>
                <a:lnTo>
                  <a:pt x="78771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77591" y="4158360"/>
            <a:ext cx="5570949" cy="1063002"/>
          </a:xfrm>
          <a:custGeom>
            <a:avLst/>
            <a:gdLst>
              <a:gd name="connsiteX0" fmla="*/ 6350 w 5570949"/>
              <a:gd name="connsiteY0" fmla="*/ 6350 h 1063002"/>
              <a:gd name="connsiteX1" fmla="*/ 2599436 w 5570949"/>
              <a:gd name="connsiteY1" fmla="*/ 445261 h 1063002"/>
              <a:gd name="connsiteX2" fmla="*/ 5362955 w 5570949"/>
              <a:gd name="connsiteY2" fmla="*/ 596138 h 1063002"/>
              <a:gd name="connsiteX3" fmla="*/ 4389881 w 5570949"/>
              <a:gd name="connsiteY3" fmla="*/ 1025017 h 1063002"/>
              <a:gd name="connsiteX4" fmla="*/ 1626362 w 5570949"/>
              <a:gd name="connsiteY4" fmla="*/ 874014 h 1063002"/>
              <a:gd name="connsiteX5" fmla="*/ 1964689 w 5570949"/>
              <a:gd name="connsiteY5" fmla="*/ 518286 h 1063002"/>
              <a:gd name="connsiteX6" fmla="*/ 6350 w 5570949"/>
              <a:gd name="connsiteY6" fmla="*/ 6350 h 1063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5570949" h="1063002">
                <a:moveTo>
                  <a:pt x="6350" y="6350"/>
                </a:moveTo>
                <a:lnTo>
                  <a:pt x="2599436" y="445261"/>
                </a:lnTo>
                <a:cubicBezTo>
                  <a:pt x="3631311" y="368427"/>
                  <a:pt x="4868544" y="436117"/>
                  <a:pt x="5362955" y="596138"/>
                </a:cubicBezTo>
                <a:cubicBezTo>
                  <a:pt x="5857366" y="756285"/>
                  <a:pt x="5421756" y="948309"/>
                  <a:pt x="4389881" y="1025017"/>
                </a:cubicBezTo>
                <a:cubicBezTo>
                  <a:pt x="3358006" y="1101725"/>
                  <a:pt x="2120773" y="1034160"/>
                  <a:pt x="1626362" y="874014"/>
                </a:cubicBezTo>
                <a:cubicBezTo>
                  <a:pt x="1261491" y="755904"/>
                  <a:pt x="1395349" y="615060"/>
                  <a:pt x="1964689" y="518286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3400" y="4152900"/>
            <a:ext cx="5575300" cy="1066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533400"/>
            <a:ext cx="3124200" cy="149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41300" algn="l"/>
                <a:tab pos="355600" algn="l"/>
              </a:tabLst>
            </a:pPr>
            <a:r>
              <a:rPr lang="en-US" altLang="zh-CN" sz="2402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主要操作的实现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41300" algn="l"/>
                <a:tab pos="355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求表长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41300" algn="l"/>
                <a:tab pos="355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2108200"/>
            <a:ext cx="22352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55600" algn="l"/>
                <a:tab pos="7747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PtrL;</a:t>
            </a:r>
          </a:p>
          <a:p>
            <a:pPr>
              <a:lnSpc>
                <a:spcPts val="2300"/>
              </a:lnSpc>
              <a:tabLst>
                <a:tab pos="355600" algn="l"/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0;</a:t>
            </a:r>
          </a:p>
          <a:p>
            <a:pPr>
              <a:lnSpc>
                <a:spcPts val="2400"/>
              </a:lnSpc>
              <a:tabLst>
                <a:tab pos="355600" algn="l"/>
                <a:tab pos="7747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355600" algn="l"/>
                <a:tab pos="7747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p-&gt;Next;</a:t>
            </a:r>
          </a:p>
          <a:p>
            <a:pPr>
              <a:lnSpc>
                <a:spcPts val="2400"/>
              </a:lnSpc>
              <a:tabLst>
                <a:tab pos="355600" algn="l"/>
                <a:tab pos="7747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j++;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16300" y="2070100"/>
            <a:ext cx="34417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14300" algn="l"/>
              </a:tabLst>
            </a:pPr>
            <a:r>
              <a:rPr lang="en-US" altLang="zh-CN" sz="2004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4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指向表的第一个结点</a:t>
            </a:r>
            <a:r>
              <a:rPr lang="en-US" altLang="zh-CN" sz="2004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当前</a:t>
            </a:r>
            <a:r>
              <a:rPr lang="en-US" altLang="zh-CN" sz="2004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4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指向的是第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个结点</a:t>
            </a:r>
            <a:r>
              <a:rPr lang="en-US" altLang="zh-CN" sz="2004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3619500"/>
            <a:ext cx="66929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55600" algn="l"/>
                <a:tab pos="4597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400"/>
              </a:lnSpc>
              <a:tabLst>
                <a:tab pos="355600" algn="l"/>
                <a:tab pos="4597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j;</a:t>
            </a:r>
          </a:p>
          <a:p>
            <a:pPr>
              <a:lnSpc>
                <a:spcPts val="2300"/>
              </a:lnSpc>
              <a:tabLst>
                <a:tab pos="355600" algn="l"/>
                <a:tab pos="4597400" algn="l"/>
              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55600" algn="l"/>
                <a:tab pos="45974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时间性能为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O(n)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4650" y="1417700"/>
            <a:ext cx="25400" cy="3652773"/>
          </a:xfrm>
          <a:custGeom>
            <a:avLst/>
            <a:gdLst>
              <a:gd name="connsiteX0" fmla="*/ 6350 w 25400"/>
              <a:gd name="connsiteY0" fmla="*/ 6350 h 3652773"/>
              <a:gd name="connsiteX1" fmla="*/ 6350 w 25400"/>
              <a:gd name="connsiteY1" fmla="*/ 3646424 h 36527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652773">
                <a:moveTo>
                  <a:pt x="6350" y="6350"/>
                </a:moveTo>
                <a:lnTo>
                  <a:pt x="6350" y="364642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13326" y="1417700"/>
            <a:ext cx="25400" cy="3652773"/>
          </a:xfrm>
          <a:custGeom>
            <a:avLst/>
            <a:gdLst>
              <a:gd name="connsiteX0" fmla="*/ 6350 w 25400"/>
              <a:gd name="connsiteY0" fmla="*/ 6350 h 3652773"/>
              <a:gd name="connsiteX1" fmla="*/ 6350 w 25400"/>
              <a:gd name="connsiteY1" fmla="*/ 3646424 h 36527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652773">
                <a:moveTo>
                  <a:pt x="6350" y="6350"/>
                </a:moveTo>
                <a:lnTo>
                  <a:pt x="6350" y="364642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8300" y="1424050"/>
            <a:ext cx="4164076" cy="25400"/>
          </a:xfrm>
          <a:custGeom>
            <a:avLst/>
            <a:gdLst>
              <a:gd name="connsiteX0" fmla="*/ 6350 w 4164076"/>
              <a:gd name="connsiteY0" fmla="*/ 6350 h 25400"/>
              <a:gd name="connsiteX1" fmla="*/ 4157726 w 416407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64076" h="25400">
                <a:moveTo>
                  <a:pt x="6350" y="6350"/>
                </a:moveTo>
                <a:lnTo>
                  <a:pt x="415772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8300" y="5051425"/>
            <a:ext cx="4164076" cy="25400"/>
          </a:xfrm>
          <a:custGeom>
            <a:avLst/>
            <a:gdLst>
              <a:gd name="connsiteX0" fmla="*/ 6350 w 4164076"/>
              <a:gd name="connsiteY0" fmla="*/ 6350 h 25400"/>
              <a:gd name="connsiteX1" fmla="*/ 4157726 w 416407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64076" h="25400">
                <a:moveTo>
                  <a:pt x="6350" y="6350"/>
                </a:moveTo>
                <a:lnTo>
                  <a:pt x="415772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37151" y="1435100"/>
            <a:ext cx="25400" cy="3616325"/>
          </a:xfrm>
          <a:custGeom>
            <a:avLst/>
            <a:gdLst>
              <a:gd name="connsiteX0" fmla="*/ 6350 w 25400"/>
              <a:gd name="connsiteY0" fmla="*/ 6350 h 3616325"/>
              <a:gd name="connsiteX1" fmla="*/ 6350 w 25400"/>
              <a:gd name="connsiteY1" fmla="*/ 3609975 h 3616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616325">
                <a:moveTo>
                  <a:pt x="6350" y="6350"/>
                </a:moveTo>
                <a:lnTo>
                  <a:pt x="6350" y="36099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30801" y="1441450"/>
            <a:ext cx="4519548" cy="12700"/>
          </a:xfrm>
          <a:custGeom>
            <a:avLst/>
            <a:gdLst>
              <a:gd name="connsiteX0" fmla="*/ 6350 w 4519548"/>
              <a:gd name="connsiteY0" fmla="*/ 6350 h 12700"/>
              <a:gd name="connsiteX1" fmla="*/ 4513198 w 4519548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19548" h="12700">
                <a:moveTo>
                  <a:pt x="6350" y="6350"/>
                </a:moveTo>
                <a:lnTo>
                  <a:pt x="451319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30801" y="5032375"/>
            <a:ext cx="4519548" cy="12700"/>
          </a:xfrm>
          <a:custGeom>
            <a:avLst/>
            <a:gdLst>
              <a:gd name="connsiteX0" fmla="*/ 6350 w 4519548"/>
              <a:gd name="connsiteY0" fmla="*/ 6350 h 12700"/>
              <a:gd name="connsiteX1" fmla="*/ 4513198 w 4519548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19548" h="12700">
                <a:moveTo>
                  <a:pt x="6350" y="6350"/>
                </a:moveTo>
                <a:lnTo>
                  <a:pt x="451319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79944" y="4494111"/>
            <a:ext cx="3869735" cy="727276"/>
          </a:xfrm>
          <a:custGeom>
            <a:avLst/>
            <a:gdLst>
              <a:gd name="connsiteX0" fmla="*/ 811488 w 3869735"/>
              <a:gd name="connsiteY0" fmla="*/ 73316 h 727276"/>
              <a:gd name="connsiteX1" fmla="*/ 1131401 w 3869735"/>
              <a:gd name="connsiteY1" fmla="*/ 38899 h 727276"/>
              <a:gd name="connsiteX2" fmla="*/ 3688419 w 3869735"/>
              <a:gd name="connsiteY2" fmla="*/ 214794 h 727276"/>
              <a:gd name="connsiteX3" fmla="*/ 2738459 w 3869735"/>
              <a:gd name="connsiteY3" fmla="*/ 688377 h 727276"/>
              <a:gd name="connsiteX4" fmla="*/ 181441 w 3869735"/>
              <a:gd name="connsiteY4" fmla="*/ 512482 h 727276"/>
              <a:gd name="connsiteX5" fmla="*/ 532976 w 3869735"/>
              <a:gd name="connsiteY5" fmla="*/ 118274 h 727276"/>
              <a:gd name="connsiteX6" fmla="*/ 811488 w 3869735"/>
              <a:gd name="connsiteY6" fmla="*/ 73316 h 7272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869735" h="727276">
                <a:moveTo>
                  <a:pt x="811488" y="73316"/>
                </a:moveTo>
                <a:lnTo>
                  <a:pt x="1131401" y="38899"/>
                </a:lnTo>
                <a:cubicBezTo>
                  <a:pt x="2099776" y="-43269"/>
                  <a:pt x="3244554" y="35470"/>
                  <a:pt x="3688419" y="214794"/>
                </a:cubicBezTo>
                <a:cubicBezTo>
                  <a:pt x="4132157" y="394118"/>
                  <a:pt x="3706961" y="606208"/>
                  <a:pt x="2738459" y="688377"/>
                </a:cubicBezTo>
                <a:cubicBezTo>
                  <a:pt x="1770084" y="770546"/>
                  <a:pt x="625306" y="691806"/>
                  <a:pt x="181441" y="512482"/>
                </a:cubicBezTo>
                <a:cubicBezTo>
                  <a:pt x="-146091" y="380021"/>
                  <a:pt x="-7026" y="224192"/>
                  <a:pt x="532976" y="118274"/>
                </a:cubicBezTo>
                <a:lnTo>
                  <a:pt x="811488" y="733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4495800"/>
            <a:ext cx="3886200" cy="723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84200" y="546100"/>
            <a:ext cx="9906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4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查找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" y="48260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" y="1155700"/>
            <a:ext cx="3962400" cy="339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88900" algn="l"/>
                <a:tab pos="571500" algn="l"/>
                <a:tab pos="647700" algn="l"/>
                <a:tab pos="1130300" algn="l"/>
                <a:tab pos="1295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）按序号查找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FindKth;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88900" algn="l"/>
                <a:tab pos="571500" algn="l"/>
                <a:tab pos="647700" algn="l"/>
                <a:tab pos="1130300" algn="l"/>
                <a:tab pos="129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FindKth(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300"/>
              </a:lnSpc>
              <a:tabLst>
                <a:tab pos="88900" algn="l"/>
                <a:tab pos="571500" algn="l"/>
                <a:tab pos="647700" algn="l"/>
                <a:tab pos="1130300" algn="l"/>
                <a:tab pos="129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PtrL;</a:t>
            </a:r>
          </a:p>
          <a:p>
            <a:pPr>
              <a:lnSpc>
                <a:spcPts val="2400"/>
              </a:lnSpc>
              <a:tabLst>
                <a:tab pos="88900" algn="l"/>
                <a:tab pos="571500" algn="l"/>
                <a:tab pos="647700" algn="l"/>
                <a:tab pos="1130300" algn="l"/>
                <a:tab pos="12954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1;</a:t>
            </a:r>
          </a:p>
          <a:p>
            <a:pPr>
              <a:lnSpc>
                <a:spcPts val="2400"/>
              </a:lnSpc>
              <a:tabLst>
                <a:tab pos="88900" algn="l"/>
                <a:tab pos="571500" algn="l"/>
                <a:tab pos="647700" algn="l"/>
                <a:tab pos="1130300" algn="l"/>
                <a:tab pos="12954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!=NULL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>
              <a:lnSpc>
                <a:spcPts val="2400"/>
              </a:lnSpc>
              <a:tabLst>
                <a:tab pos="88900" algn="l"/>
                <a:tab pos="571500" algn="l"/>
                <a:tab pos="647700" algn="l"/>
                <a:tab pos="1130300" algn="l"/>
                <a:tab pos="12954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p-&gt;Next;</a:t>
            </a:r>
          </a:p>
          <a:p>
            <a:pPr>
              <a:lnSpc>
                <a:spcPts val="2300"/>
              </a:lnSpc>
              <a:tabLst>
                <a:tab pos="88900" algn="l"/>
                <a:tab pos="571500" algn="l"/>
                <a:tab pos="647700" algn="l"/>
                <a:tab pos="1130300" algn="l"/>
                <a:tab pos="12954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i++;</a:t>
            </a:r>
          </a:p>
          <a:p>
            <a:pPr>
              <a:lnSpc>
                <a:spcPts val="2400"/>
              </a:lnSpc>
              <a:tabLst>
                <a:tab pos="88900" algn="l"/>
                <a:tab pos="571500" algn="l"/>
                <a:tab pos="647700" algn="l"/>
                <a:tab pos="1130300" algn="l"/>
                <a:tab pos="12954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400"/>
              </a:lnSpc>
              <a:tabLst>
                <a:tab pos="88900" algn="l"/>
                <a:tab pos="571500" algn="l"/>
                <a:tab pos="647700" algn="l"/>
                <a:tab pos="1130300" algn="l"/>
                <a:tab pos="12954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  <a:p>
            <a:pPr>
              <a:lnSpc>
                <a:spcPts val="2100"/>
              </a:lnSpc>
              <a:tabLst>
                <a:tab pos="88900" algn="l"/>
                <a:tab pos="571500" algn="l"/>
                <a:tab pos="647700" algn="l"/>
                <a:tab pos="1130300" algn="l"/>
                <a:tab pos="12954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找到第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个，返回指针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300"/>
              </a:lnSpc>
              <a:tabLst>
                <a:tab pos="88900" algn="l"/>
                <a:tab pos="571500" algn="l"/>
                <a:tab pos="647700" algn="l"/>
                <a:tab pos="1130300" algn="l"/>
                <a:tab pos="1295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84700" y="1155700"/>
            <a:ext cx="44577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27000" algn="l"/>
                <a:tab pos="393700" algn="l"/>
                <a:tab pos="406400" algn="l"/>
                <a:tab pos="469900" algn="l"/>
                <a:tab pos="8890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）按值查找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27000" algn="l"/>
                <a:tab pos="393700" algn="l"/>
                <a:tab pos="406400" algn="l"/>
                <a:tab pos="4699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400"/>
              </a:lnSpc>
              <a:tabLst>
                <a:tab pos="127000" algn="l"/>
                <a:tab pos="393700" algn="l"/>
                <a:tab pos="406400" algn="l"/>
                <a:tab pos="4699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127000" algn="l"/>
                <a:tab pos="393700" algn="l"/>
                <a:tab pos="406400" algn="l"/>
                <a:tab pos="469900" algn="l"/>
                <a:tab pos="8890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PtrL;</a:t>
            </a:r>
          </a:p>
          <a:p>
            <a:pPr>
              <a:lnSpc>
                <a:spcPts val="2400"/>
              </a:lnSpc>
              <a:tabLst>
                <a:tab pos="127000" algn="l"/>
                <a:tab pos="393700" algn="l"/>
                <a:tab pos="406400" algn="l"/>
                <a:tab pos="469900" algn="l"/>
                <a:tab pos="8890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p!=NULL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p-&gt;Data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400"/>
              </a:lnSpc>
              <a:tabLst>
                <a:tab pos="127000" algn="l"/>
                <a:tab pos="393700" algn="l"/>
                <a:tab pos="406400" algn="l"/>
                <a:tab pos="469900" algn="l"/>
                <a:tab pos="889000" algn="l"/>
              </a:tabLst>
            </a:pPr>
            <a:r>
              <a:rPr lang="en-US" altLang="zh-CN" dirty="0" smtClean="0"/>
              <a:t>			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p-&gt;Next;</a:t>
            </a:r>
          </a:p>
          <a:p>
            <a:pPr>
              <a:lnSpc>
                <a:spcPts val="2400"/>
              </a:lnSpc>
              <a:tabLst>
                <a:tab pos="127000" algn="l"/>
                <a:tab pos="393700" algn="l"/>
                <a:tab pos="406400" algn="l"/>
                <a:tab pos="469900" algn="l"/>
                <a:tab pos="8890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p;</a:t>
            </a:r>
          </a:p>
          <a:p>
            <a:pPr>
              <a:lnSpc>
                <a:spcPts val="2400"/>
              </a:lnSpc>
              <a:tabLst>
                <a:tab pos="127000" algn="l"/>
                <a:tab pos="393700" algn="l"/>
                <a:tab pos="406400" algn="l"/>
                <a:tab pos="4699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4508500"/>
            <a:ext cx="3479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130300" algn="l"/>
              </a:tabLst>
            </a:pP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否则返回空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1600"/>
              </a:lnSpc>
              <a:tabLst>
                <a:tab pos="11303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平均时间性能为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O(n)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69617" y="2822575"/>
            <a:ext cx="477609" cy="247650"/>
          </a:xfrm>
          <a:custGeom>
            <a:avLst/>
            <a:gdLst>
              <a:gd name="connsiteX0" fmla="*/ 0 w 477609"/>
              <a:gd name="connsiteY0" fmla="*/ 247650 h 247650"/>
              <a:gd name="connsiteX1" fmla="*/ 477609 w 477609"/>
              <a:gd name="connsiteY1" fmla="*/ 247650 h 247650"/>
              <a:gd name="connsiteX2" fmla="*/ 477609 w 477609"/>
              <a:gd name="connsiteY2" fmla="*/ 0 h 247650"/>
              <a:gd name="connsiteX3" fmla="*/ 0 w 477609"/>
              <a:gd name="connsiteY3" fmla="*/ 0 h 247650"/>
              <a:gd name="connsiteX4" fmla="*/ 0 w 477609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609" h="247650">
                <a:moveTo>
                  <a:pt x="0" y="247650"/>
                </a:moveTo>
                <a:lnTo>
                  <a:pt x="477609" y="247650"/>
                </a:lnTo>
                <a:lnTo>
                  <a:pt x="477609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63267" y="2816225"/>
            <a:ext cx="490309" cy="260350"/>
          </a:xfrm>
          <a:custGeom>
            <a:avLst/>
            <a:gdLst>
              <a:gd name="connsiteX0" fmla="*/ 6350 w 490309"/>
              <a:gd name="connsiteY0" fmla="*/ 254000 h 260350"/>
              <a:gd name="connsiteX1" fmla="*/ 483959 w 490309"/>
              <a:gd name="connsiteY1" fmla="*/ 254000 h 260350"/>
              <a:gd name="connsiteX2" fmla="*/ 483959 w 490309"/>
              <a:gd name="connsiteY2" fmla="*/ 6350 h 260350"/>
              <a:gd name="connsiteX3" fmla="*/ 6350 w 490309"/>
              <a:gd name="connsiteY3" fmla="*/ 6350 h 260350"/>
              <a:gd name="connsiteX4" fmla="*/ 6350 w 490309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309" h="260350">
                <a:moveTo>
                  <a:pt x="6350" y="254000"/>
                </a:moveTo>
                <a:lnTo>
                  <a:pt x="483959" y="254000"/>
                </a:lnTo>
                <a:lnTo>
                  <a:pt x="483959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47264" y="2822575"/>
            <a:ext cx="159207" cy="247650"/>
          </a:xfrm>
          <a:custGeom>
            <a:avLst/>
            <a:gdLst>
              <a:gd name="connsiteX0" fmla="*/ 0 w 159207"/>
              <a:gd name="connsiteY0" fmla="*/ 247650 h 247650"/>
              <a:gd name="connsiteX1" fmla="*/ 159207 w 159207"/>
              <a:gd name="connsiteY1" fmla="*/ 247650 h 247650"/>
              <a:gd name="connsiteX2" fmla="*/ 159207 w 159207"/>
              <a:gd name="connsiteY2" fmla="*/ 0 h 247650"/>
              <a:gd name="connsiteX3" fmla="*/ 0 w 159207"/>
              <a:gd name="connsiteY3" fmla="*/ 0 h 247650"/>
              <a:gd name="connsiteX4" fmla="*/ 0 w 159207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9207" h="247650">
                <a:moveTo>
                  <a:pt x="0" y="247650"/>
                </a:moveTo>
                <a:lnTo>
                  <a:pt x="159207" y="247650"/>
                </a:lnTo>
                <a:lnTo>
                  <a:pt x="159207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40914" y="2816225"/>
            <a:ext cx="171907" cy="260350"/>
          </a:xfrm>
          <a:custGeom>
            <a:avLst/>
            <a:gdLst>
              <a:gd name="connsiteX0" fmla="*/ 6350 w 171907"/>
              <a:gd name="connsiteY0" fmla="*/ 254000 h 260350"/>
              <a:gd name="connsiteX1" fmla="*/ 165557 w 171907"/>
              <a:gd name="connsiteY1" fmla="*/ 254000 h 260350"/>
              <a:gd name="connsiteX2" fmla="*/ 165557 w 171907"/>
              <a:gd name="connsiteY2" fmla="*/ 6350 h 260350"/>
              <a:gd name="connsiteX3" fmla="*/ 6350 w 171907"/>
              <a:gd name="connsiteY3" fmla="*/ 6350 h 260350"/>
              <a:gd name="connsiteX4" fmla="*/ 6350 w 171907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1907" h="260350">
                <a:moveTo>
                  <a:pt x="6350" y="254000"/>
                </a:moveTo>
                <a:lnTo>
                  <a:pt x="165557" y="254000"/>
                </a:lnTo>
                <a:lnTo>
                  <a:pt x="165557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24785" y="2822575"/>
            <a:ext cx="477608" cy="247650"/>
          </a:xfrm>
          <a:custGeom>
            <a:avLst/>
            <a:gdLst>
              <a:gd name="connsiteX0" fmla="*/ 0 w 477608"/>
              <a:gd name="connsiteY0" fmla="*/ 247650 h 247650"/>
              <a:gd name="connsiteX1" fmla="*/ 477608 w 477608"/>
              <a:gd name="connsiteY1" fmla="*/ 247650 h 247650"/>
              <a:gd name="connsiteX2" fmla="*/ 477608 w 477608"/>
              <a:gd name="connsiteY2" fmla="*/ 0 h 247650"/>
              <a:gd name="connsiteX3" fmla="*/ 0 w 477608"/>
              <a:gd name="connsiteY3" fmla="*/ 0 h 247650"/>
              <a:gd name="connsiteX4" fmla="*/ 0 w 477608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608" h="247650">
                <a:moveTo>
                  <a:pt x="0" y="247650"/>
                </a:moveTo>
                <a:lnTo>
                  <a:pt x="477608" y="247650"/>
                </a:lnTo>
                <a:lnTo>
                  <a:pt x="477608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8435" y="2816225"/>
            <a:ext cx="490308" cy="260350"/>
          </a:xfrm>
          <a:custGeom>
            <a:avLst/>
            <a:gdLst>
              <a:gd name="connsiteX0" fmla="*/ 6350 w 490308"/>
              <a:gd name="connsiteY0" fmla="*/ 254000 h 260350"/>
              <a:gd name="connsiteX1" fmla="*/ 483958 w 490308"/>
              <a:gd name="connsiteY1" fmla="*/ 254000 h 260350"/>
              <a:gd name="connsiteX2" fmla="*/ 483958 w 490308"/>
              <a:gd name="connsiteY2" fmla="*/ 6350 h 260350"/>
              <a:gd name="connsiteX3" fmla="*/ 6350 w 490308"/>
              <a:gd name="connsiteY3" fmla="*/ 6350 h 260350"/>
              <a:gd name="connsiteX4" fmla="*/ 6350 w 490308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308" h="260350">
                <a:moveTo>
                  <a:pt x="6350" y="254000"/>
                </a:moveTo>
                <a:lnTo>
                  <a:pt x="483958" y="254000"/>
                </a:lnTo>
                <a:lnTo>
                  <a:pt x="483958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2432" y="2822575"/>
            <a:ext cx="159207" cy="247650"/>
          </a:xfrm>
          <a:custGeom>
            <a:avLst/>
            <a:gdLst>
              <a:gd name="connsiteX0" fmla="*/ 0 w 159207"/>
              <a:gd name="connsiteY0" fmla="*/ 247650 h 247650"/>
              <a:gd name="connsiteX1" fmla="*/ 159207 w 159207"/>
              <a:gd name="connsiteY1" fmla="*/ 247650 h 247650"/>
              <a:gd name="connsiteX2" fmla="*/ 159207 w 159207"/>
              <a:gd name="connsiteY2" fmla="*/ 0 h 247650"/>
              <a:gd name="connsiteX3" fmla="*/ 0 w 159207"/>
              <a:gd name="connsiteY3" fmla="*/ 0 h 247650"/>
              <a:gd name="connsiteX4" fmla="*/ 0 w 159207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9207" h="247650">
                <a:moveTo>
                  <a:pt x="0" y="247650"/>
                </a:moveTo>
                <a:lnTo>
                  <a:pt x="159207" y="247650"/>
                </a:lnTo>
                <a:lnTo>
                  <a:pt x="159207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96082" y="2816225"/>
            <a:ext cx="171907" cy="260350"/>
          </a:xfrm>
          <a:custGeom>
            <a:avLst/>
            <a:gdLst>
              <a:gd name="connsiteX0" fmla="*/ 6350 w 171907"/>
              <a:gd name="connsiteY0" fmla="*/ 254000 h 260350"/>
              <a:gd name="connsiteX1" fmla="*/ 165557 w 171907"/>
              <a:gd name="connsiteY1" fmla="*/ 254000 h 260350"/>
              <a:gd name="connsiteX2" fmla="*/ 165557 w 171907"/>
              <a:gd name="connsiteY2" fmla="*/ 6350 h 260350"/>
              <a:gd name="connsiteX3" fmla="*/ 6350 w 171907"/>
              <a:gd name="connsiteY3" fmla="*/ 6350 h 260350"/>
              <a:gd name="connsiteX4" fmla="*/ 6350 w 171907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1907" h="260350">
                <a:moveTo>
                  <a:pt x="6350" y="254000"/>
                </a:moveTo>
                <a:lnTo>
                  <a:pt x="165557" y="254000"/>
                </a:lnTo>
                <a:lnTo>
                  <a:pt x="165557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80078" y="2822575"/>
            <a:ext cx="477609" cy="247650"/>
          </a:xfrm>
          <a:custGeom>
            <a:avLst/>
            <a:gdLst>
              <a:gd name="connsiteX0" fmla="*/ 0 w 477609"/>
              <a:gd name="connsiteY0" fmla="*/ 247650 h 247650"/>
              <a:gd name="connsiteX1" fmla="*/ 477609 w 477609"/>
              <a:gd name="connsiteY1" fmla="*/ 247650 h 247650"/>
              <a:gd name="connsiteX2" fmla="*/ 477609 w 477609"/>
              <a:gd name="connsiteY2" fmla="*/ 0 h 247650"/>
              <a:gd name="connsiteX3" fmla="*/ 0 w 477609"/>
              <a:gd name="connsiteY3" fmla="*/ 0 h 247650"/>
              <a:gd name="connsiteX4" fmla="*/ 0 w 477609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609" h="247650">
                <a:moveTo>
                  <a:pt x="0" y="247650"/>
                </a:moveTo>
                <a:lnTo>
                  <a:pt x="477609" y="247650"/>
                </a:lnTo>
                <a:lnTo>
                  <a:pt x="477609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73728" y="2816225"/>
            <a:ext cx="490309" cy="260350"/>
          </a:xfrm>
          <a:custGeom>
            <a:avLst/>
            <a:gdLst>
              <a:gd name="connsiteX0" fmla="*/ 6350 w 490309"/>
              <a:gd name="connsiteY0" fmla="*/ 254000 h 260350"/>
              <a:gd name="connsiteX1" fmla="*/ 483959 w 490309"/>
              <a:gd name="connsiteY1" fmla="*/ 254000 h 260350"/>
              <a:gd name="connsiteX2" fmla="*/ 483959 w 490309"/>
              <a:gd name="connsiteY2" fmla="*/ 6350 h 260350"/>
              <a:gd name="connsiteX3" fmla="*/ 6350 w 490309"/>
              <a:gd name="connsiteY3" fmla="*/ 6350 h 260350"/>
              <a:gd name="connsiteX4" fmla="*/ 6350 w 490309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309" h="260350">
                <a:moveTo>
                  <a:pt x="6350" y="254000"/>
                </a:moveTo>
                <a:lnTo>
                  <a:pt x="483959" y="254000"/>
                </a:lnTo>
                <a:lnTo>
                  <a:pt x="483959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7726" y="2822575"/>
            <a:ext cx="159207" cy="247650"/>
          </a:xfrm>
          <a:custGeom>
            <a:avLst/>
            <a:gdLst>
              <a:gd name="connsiteX0" fmla="*/ 0 w 159207"/>
              <a:gd name="connsiteY0" fmla="*/ 247650 h 247650"/>
              <a:gd name="connsiteX1" fmla="*/ 159206 w 159207"/>
              <a:gd name="connsiteY1" fmla="*/ 247650 h 247650"/>
              <a:gd name="connsiteX2" fmla="*/ 159206 w 159207"/>
              <a:gd name="connsiteY2" fmla="*/ 0 h 247650"/>
              <a:gd name="connsiteX3" fmla="*/ 0 w 159207"/>
              <a:gd name="connsiteY3" fmla="*/ 0 h 247650"/>
              <a:gd name="connsiteX4" fmla="*/ 0 w 159207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9207" h="247650">
                <a:moveTo>
                  <a:pt x="0" y="247650"/>
                </a:moveTo>
                <a:lnTo>
                  <a:pt x="159206" y="247650"/>
                </a:lnTo>
                <a:lnTo>
                  <a:pt x="159206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1376" y="2816225"/>
            <a:ext cx="171907" cy="260350"/>
          </a:xfrm>
          <a:custGeom>
            <a:avLst/>
            <a:gdLst>
              <a:gd name="connsiteX0" fmla="*/ 6350 w 171907"/>
              <a:gd name="connsiteY0" fmla="*/ 254000 h 260350"/>
              <a:gd name="connsiteX1" fmla="*/ 165556 w 171907"/>
              <a:gd name="connsiteY1" fmla="*/ 254000 h 260350"/>
              <a:gd name="connsiteX2" fmla="*/ 165556 w 171907"/>
              <a:gd name="connsiteY2" fmla="*/ 6350 h 260350"/>
              <a:gd name="connsiteX3" fmla="*/ 6350 w 171907"/>
              <a:gd name="connsiteY3" fmla="*/ 6350 h 260350"/>
              <a:gd name="connsiteX4" fmla="*/ 6350 w 171907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1907" h="260350">
                <a:moveTo>
                  <a:pt x="6350" y="254000"/>
                </a:moveTo>
                <a:lnTo>
                  <a:pt x="165556" y="254000"/>
                </a:lnTo>
                <a:lnTo>
                  <a:pt x="165556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35246" y="2822575"/>
            <a:ext cx="477608" cy="247650"/>
          </a:xfrm>
          <a:custGeom>
            <a:avLst/>
            <a:gdLst>
              <a:gd name="connsiteX0" fmla="*/ 0 w 477608"/>
              <a:gd name="connsiteY0" fmla="*/ 247650 h 247650"/>
              <a:gd name="connsiteX1" fmla="*/ 477608 w 477608"/>
              <a:gd name="connsiteY1" fmla="*/ 247650 h 247650"/>
              <a:gd name="connsiteX2" fmla="*/ 477608 w 477608"/>
              <a:gd name="connsiteY2" fmla="*/ 0 h 247650"/>
              <a:gd name="connsiteX3" fmla="*/ 0 w 477608"/>
              <a:gd name="connsiteY3" fmla="*/ 0 h 247650"/>
              <a:gd name="connsiteX4" fmla="*/ 0 w 477608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608" h="247650">
                <a:moveTo>
                  <a:pt x="0" y="247650"/>
                </a:moveTo>
                <a:lnTo>
                  <a:pt x="477608" y="247650"/>
                </a:lnTo>
                <a:lnTo>
                  <a:pt x="477608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28896" y="2816225"/>
            <a:ext cx="490308" cy="260350"/>
          </a:xfrm>
          <a:custGeom>
            <a:avLst/>
            <a:gdLst>
              <a:gd name="connsiteX0" fmla="*/ 6350 w 490308"/>
              <a:gd name="connsiteY0" fmla="*/ 254000 h 260350"/>
              <a:gd name="connsiteX1" fmla="*/ 483958 w 490308"/>
              <a:gd name="connsiteY1" fmla="*/ 254000 h 260350"/>
              <a:gd name="connsiteX2" fmla="*/ 483958 w 490308"/>
              <a:gd name="connsiteY2" fmla="*/ 6350 h 260350"/>
              <a:gd name="connsiteX3" fmla="*/ 6350 w 490308"/>
              <a:gd name="connsiteY3" fmla="*/ 6350 h 260350"/>
              <a:gd name="connsiteX4" fmla="*/ 6350 w 490308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308" h="260350">
                <a:moveTo>
                  <a:pt x="6350" y="254000"/>
                </a:moveTo>
                <a:lnTo>
                  <a:pt x="483958" y="254000"/>
                </a:lnTo>
                <a:lnTo>
                  <a:pt x="483958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12892" y="2822575"/>
            <a:ext cx="159207" cy="247650"/>
          </a:xfrm>
          <a:custGeom>
            <a:avLst/>
            <a:gdLst>
              <a:gd name="connsiteX0" fmla="*/ 0 w 159207"/>
              <a:gd name="connsiteY0" fmla="*/ 247650 h 247650"/>
              <a:gd name="connsiteX1" fmla="*/ 159207 w 159207"/>
              <a:gd name="connsiteY1" fmla="*/ 247650 h 247650"/>
              <a:gd name="connsiteX2" fmla="*/ 159207 w 159207"/>
              <a:gd name="connsiteY2" fmla="*/ 0 h 247650"/>
              <a:gd name="connsiteX3" fmla="*/ 0 w 159207"/>
              <a:gd name="connsiteY3" fmla="*/ 0 h 247650"/>
              <a:gd name="connsiteX4" fmla="*/ 0 w 159207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9207" h="247650">
                <a:moveTo>
                  <a:pt x="0" y="247650"/>
                </a:moveTo>
                <a:lnTo>
                  <a:pt x="159207" y="247650"/>
                </a:lnTo>
                <a:lnTo>
                  <a:pt x="159207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06542" y="2816225"/>
            <a:ext cx="171907" cy="260350"/>
          </a:xfrm>
          <a:custGeom>
            <a:avLst/>
            <a:gdLst>
              <a:gd name="connsiteX0" fmla="*/ 6350 w 171907"/>
              <a:gd name="connsiteY0" fmla="*/ 254000 h 260350"/>
              <a:gd name="connsiteX1" fmla="*/ 165557 w 171907"/>
              <a:gd name="connsiteY1" fmla="*/ 254000 h 260350"/>
              <a:gd name="connsiteX2" fmla="*/ 165557 w 171907"/>
              <a:gd name="connsiteY2" fmla="*/ 6350 h 260350"/>
              <a:gd name="connsiteX3" fmla="*/ 6350 w 171907"/>
              <a:gd name="connsiteY3" fmla="*/ 6350 h 260350"/>
              <a:gd name="connsiteX4" fmla="*/ 6350 w 171907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1907" h="260350">
                <a:moveTo>
                  <a:pt x="6350" y="254000"/>
                </a:moveTo>
                <a:lnTo>
                  <a:pt x="165557" y="254000"/>
                </a:lnTo>
                <a:lnTo>
                  <a:pt x="165557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3369" y="3603625"/>
            <a:ext cx="477735" cy="247650"/>
          </a:xfrm>
          <a:custGeom>
            <a:avLst/>
            <a:gdLst>
              <a:gd name="connsiteX0" fmla="*/ 0 w 477735"/>
              <a:gd name="connsiteY0" fmla="*/ 247650 h 247650"/>
              <a:gd name="connsiteX1" fmla="*/ 477735 w 477735"/>
              <a:gd name="connsiteY1" fmla="*/ 247650 h 247650"/>
              <a:gd name="connsiteX2" fmla="*/ 477735 w 477735"/>
              <a:gd name="connsiteY2" fmla="*/ 0 h 247650"/>
              <a:gd name="connsiteX3" fmla="*/ 0 w 477735"/>
              <a:gd name="connsiteY3" fmla="*/ 0 h 247650"/>
              <a:gd name="connsiteX4" fmla="*/ 0 w 477735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35" h="247650">
                <a:moveTo>
                  <a:pt x="0" y="247650"/>
                </a:moveTo>
                <a:lnTo>
                  <a:pt x="477735" y="247650"/>
                </a:lnTo>
                <a:lnTo>
                  <a:pt x="477735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7019" y="3597275"/>
            <a:ext cx="490435" cy="260350"/>
          </a:xfrm>
          <a:custGeom>
            <a:avLst/>
            <a:gdLst>
              <a:gd name="connsiteX0" fmla="*/ 6350 w 490435"/>
              <a:gd name="connsiteY0" fmla="*/ 254000 h 260350"/>
              <a:gd name="connsiteX1" fmla="*/ 484085 w 490435"/>
              <a:gd name="connsiteY1" fmla="*/ 254000 h 260350"/>
              <a:gd name="connsiteX2" fmla="*/ 484085 w 490435"/>
              <a:gd name="connsiteY2" fmla="*/ 6350 h 260350"/>
              <a:gd name="connsiteX3" fmla="*/ 6350 w 490435"/>
              <a:gd name="connsiteY3" fmla="*/ 6350 h 260350"/>
              <a:gd name="connsiteX4" fmla="*/ 6350 w 490435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35" h="260350">
                <a:moveTo>
                  <a:pt x="6350" y="254000"/>
                </a:moveTo>
                <a:lnTo>
                  <a:pt x="484085" y="254000"/>
                </a:lnTo>
                <a:lnTo>
                  <a:pt x="484085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1142" y="3603625"/>
            <a:ext cx="159245" cy="247650"/>
          </a:xfrm>
          <a:custGeom>
            <a:avLst/>
            <a:gdLst>
              <a:gd name="connsiteX0" fmla="*/ 0 w 159245"/>
              <a:gd name="connsiteY0" fmla="*/ 247650 h 247650"/>
              <a:gd name="connsiteX1" fmla="*/ 159245 w 159245"/>
              <a:gd name="connsiteY1" fmla="*/ 247650 h 247650"/>
              <a:gd name="connsiteX2" fmla="*/ 159245 w 159245"/>
              <a:gd name="connsiteY2" fmla="*/ 0 h 247650"/>
              <a:gd name="connsiteX3" fmla="*/ 0 w 159245"/>
              <a:gd name="connsiteY3" fmla="*/ 0 h 247650"/>
              <a:gd name="connsiteX4" fmla="*/ 0 w 159245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9245" h="247650">
                <a:moveTo>
                  <a:pt x="0" y="247650"/>
                </a:moveTo>
                <a:lnTo>
                  <a:pt x="159245" y="247650"/>
                </a:lnTo>
                <a:lnTo>
                  <a:pt x="159245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4792" y="3597275"/>
            <a:ext cx="171945" cy="260350"/>
          </a:xfrm>
          <a:custGeom>
            <a:avLst/>
            <a:gdLst>
              <a:gd name="connsiteX0" fmla="*/ 6350 w 171945"/>
              <a:gd name="connsiteY0" fmla="*/ 254000 h 260350"/>
              <a:gd name="connsiteX1" fmla="*/ 165595 w 171945"/>
              <a:gd name="connsiteY1" fmla="*/ 254000 h 260350"/>
              <a:gd name="connsiteX2" fmla="*/ 165595 w 171945"/>
              <a:gd name="connsiteY2" fmla="*/ 6350 h 260350"/>
              <a:gd name="connsiteX3" fmla="*/ 6350 w 171945"/>
              <a:gd name="connsiteY3" fmla="*/ 6350 h 260350"/>
              <a:gd name="connsiteX4" fmla="*/ 6350 w 171945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1945" h="260350">
                <a:moveTo>
                  <a:pt x="6350" y="254000"/>
                </a:moveTo>
                <a:lnTo>
                  <a:pt x="165595" y="254000"/>
                </a:lnTo>
                <a:lnTo>
                  <a:pt x="165595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0237" y="4178300"/>
            <a:ext cx="8026463" cy="1168400"/>
          </a:xfrm>
          <a:custGeom>
            <a:avLst/>
            <a:gdLst>
              <a:gd name="connsiteX0" fmla="*/ 12700 w 8026463"/>
              <a:gd name="connsiteY0" fmla="*/ 584200 h 1168400"/>
              <a:gd name="connsiteX1" fmla="*/ 4013263 w 8026463"/>
              <a:gd name="connsiteY1" fmla="*/ 12700 h 1168400"/>
              <a:gd name="connsiteX2" fmla="*/ 8013763 w 8026463"/>
              <a:gd name="connsiteY2" fmla="*/ 584200 h 1168400"/>
              <a:gd name="connsiteX3" fmla="*/ 4013263 w 8026463"/>
              <a:gd name="connsiteY3" fmla="*/ 1155700 h 1168400"/>
              <a:gd name="connsiteX4" fmla="*/ 12700 w 8026463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26463" h="1168400">
                <a:moveTo>
                  <a:pt x="12700" y="584200"/>
                </a:moveTo>
                <a:cubicBezTo>
                  <a:pt x="12700" y="268604"/>
                  <a:pt x="1803844" y="12700"/>
                  <a:pt x="4013263" y="12700"/>
                </a:cubicBezTo>
                <a:cubicBezTo>
                  <a:pt x="6222555" y="12700"/>
                  <a:pt x="8013763" y="268604"/>
                  <a:pt x="8013763" y="584200"/>
                </a:cubicBezTo>
                <a:cubicBezTo>
                  <a:pt x="8013763" y="899795"/>
                  <a:pt x="6222555" y="1155700"/>
                  <a:pt x="4013263" y="1155700"/>
                </a:cubicBezTo>
                <a:cubicBezTo>
                  <a:pt x="1803844" y="1155700"/>
                  <a:pt x="12700" y="899795"/>
                  <a:pt x="1270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2895600"/>
            <a:ext cx="3429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8700" y="2882900"/>
            <a:ext cx="4445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27300" y="3060700"/>
            <a:ext cx="3429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63900" y="2921000"/>
            <a:ext cx="4699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97200" y="3683000"/>
            <a:ext cx="3429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35400" y="3073400"/>
            <a:ext cx="228600" cy="698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29100" y="28956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56200" y="2895600"/>
            <a:ext cx="4445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5000" y="4178300"/>
            <a:ext cx="8026400" cy="1168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84200" y="698500"/>
            <a:ext cx="81280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（在第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i-</a:t>
            </a:r>
            <a:r>
              <a:rPr lang="en-US" altLang="zh-CN" sz="24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1(1≤i≤n+1)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个结点后插入一个值为</a:t>
            </a:r>
            <a:r>
              <a:rPr lang="en-US" altLang="zh-CN" sz="24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的新结点</a:t>
            </a:r>
            <a:r>
              <a:rPr lang="en-US" altLang="zh-CN" sz="24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）先构造一个新结点，用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指向；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）再找到链表的第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个结点，用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指向；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）然后修改指针，插入结点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之后插入新结点是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28448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27700" y="28448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81300" y="36195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56100" y="3289300"/>
            <a:ext cx="2311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s-&gt;Next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p-&gt;Next;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3162300"/>
            <a:ext cx="13843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>
              <a:lnSpc>
                <a:spcPts val="2400"/>
              </a:lnSpc>
              <a:tabLst>
                <a:tab pos="1219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p-&gt;Next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4648200"/>
            <a:ext cx="6515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思考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修改指针的两个步骤如果交换一下，将会发生什么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9450" y="887475"/>
            <a:ext cx="25400" cy="5511736"/>
          </a:xfrm>
          <a:custGeom>
            <a:avLst/>
            <a:gdLst>
              <a:gd name="connsiteX0" fmla="*/ 6350 w 25400"/>
              <a:gd name="connsiteY0" fmla="*/ 6350 h 5511736"/>
              <a:gd name="connsiteX1" fmla="*/ 6350 w 25400"/>
              <a:gd name="connsiteY1" fmla="*/ 5505386 h 5511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511736">
                <a:moveTo>
                  <a:pt x="6350" y="6350"/>
                </a:moveTo>
                <a:lnTo>
                  <a:pt x="6350" y="550538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09076" y="887475"/>
            <a:ext cx="25400" cy="5511736"/>
          </a:xfrm>
          <a:custGeom>
            <a:avLst/>
            <a:gdLst>
              <a:gd name="connsiteX0" fmla="*/ 6350 w 25400"/>
              <a:gd name="connsiteY0" fmla="*/ 6350 h 5511736"/>
              <a:gd name="connsiteX1" fmla="*/ 6350 w 25400"/>
              <a:gd name="connsiteY1" fmla="*/ 5505386 h 5511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511736">
                <a:moveTo>
                  <a:pt x="6350" y="6350"/>
                </a:moveTo>
                <a:lnTo>
                  <a:pt x="6350" y="550538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3100" y="893825"/>
            <a:ext cx="7955026" cy="25400"/>
          </a:xfrm>
          <a:custGeom>
            <a:avLst/>
            <a:gdLst>
              <a:gd name="connsiteX0" fmla="*/ 6350 w 7955026"/>
              <a:gd name="connsiteY0" fmla="*/ 6350 h 25400"/>
              <a:gd name="connsiteX1" fmla="*/ 7948676 w 795502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55026" h="25400">
                <a:moveTo>
                  <a:pt x="6350" y="6350"/>
                </a:moveTo>
                <a:lnTo>
                  <a:pt x="794867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3100" y="6380162"/>
            <a:ext cx="7955026" cy="25400"/>
          </a:xfrm>
          <a:custGeom>
            <a:avLst/>
            <a:gdLst>
              <a:gd name="connsiteX0" fmla="*/ 6350 w 7955026"/>
              <a:gd name="connsiteY0" fmla="*/ 6350 h 25400"/>
              <a:gd name="connsiteX1" fmla="*/ 7948676 w 795502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55026" h="25400">
                <a:moveTo>
                  <a:pt x="6350" y="6350"/>
                </a:moveTo>
                <a:lnTo>
                  <a:pt x="794867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57177" y="2127229"/>
            <a:ext cx="4653914" cy="1281450"/>
          </a:xfrm>
          <a:custGeom>
            <a:avLst/>
            <a:gdLst>
              <a:gd name="connsiteX0" fmla="*/ 323865 w 4653914"/>
              <a:gd name="connsiteY0" fmla="*/ 1275100 h 1281450"/>
              <a:gd name="connsiteX1" fmla="*/ 736488 w 4653914"/>
              <a:gd name="connsiteY1" fmla="*/ 932454 h 1281450"/>
              <a:gd name="connsiteX2" fmla="*/ 635523 w 4653914"/>
              <a:gd name="connsiteY2" fmla="*/ 175153 h 1281450"/>
              <a:gd name="connsiteX3" fmla="*/ 3917330 w 4653914"/>
              <a:gd name="connsiteY3" fmla="*/ 151785 h 1281450"/>
              <a:gd name="connsiteX4" fmla="*/ 4018295 w 4653914"/>
              <a:gd name="connsiteY4" fmla="*/ 909213 h 1281450"/>
              <a:gd name="connsiteX5" fmla="*/ 1485915 w 4653914"/>
              <a:gd name="connsiteY5" fmla="*/ 1041547 h 1281450"/>
              <a:gd name="connsiteX6" fmla="*/ 323865 w 4653914"/>
              <a:gd name="connsiteY6" fmla="*/ 1275100 h 1281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653914" h="1281450">
                <a:moveTo>
                  <a:pt x="323865" y="1275100"/>
                </a:moveTo>
                <a:lnTo>
                  <a:pt x="736488" y="932454"/>
                </a:lnTo>
                <a:cubicBezTo>
                  <a:pt x="-197596" y="729762"/>
                  <a:pt x="-242808" y="390672"/>
                  <a:pt x="635523" y="175153"/>
                </a:cubicBezTo>
                <a:cubicBezTo>
                  <a:pt x="1513856" y="-40492"/>
                  <a:pt x="2983245" y="-50906"/>
                  <a:pt x="3917330" y="151785"/>
                </a:cubicBezTo>
                <a:cubicBezTo>
                  <a:pt x="4851542" y="354477"/>
                  <a:pt x="4896754" y="693567"/>
                  <a:pt x="4018295" y="909213"/>
                </a:cubicBezTo>
                <a:cubicBezTo>
                  <a:pt x="3369960" y="1068344"/>
                  <a:pt x="2368057" y="1120668"/>
                  <a:pt x="1485915" y="1041547"/>
                </a:cubicBezTo>
                <a:lnTo>
                  <a:pt x="323865" y="12751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9700" y="2120900"/>
            <a:ext cx="4673600" cy="1282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359400" y="2565400"/>
            <a:ext cx="2870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时间性能为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回新表头指针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11900" y="2565400"/>
            <a:ext cx="381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返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482600"/>
            <a:ext cx="46990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27000" algn="l"/>
              </a:tabLst>
            </a:pP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插入操作实现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0" y="1485900"/>
            <a:ext cx="2273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新结点插入在表头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2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申请、填装结点</a:t>
            </a:r>
            <a:r>
              <a:rPr lang="en-US" altLang="zh-CN" sz="1802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1524000"/>
            <a:ext cx="44196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17500" algn="l"/>
              </a:tabLst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(List)malloc(sizeof(struct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LNode));</a:t>
            </a:r>
          </a:p>
          <a:p>
            <a:pPr>
              <a:lnSpc>
                <a:spcPts val="2100"/>
              </a:lnSpc>
              <a:tabLst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s-&gt;Data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74800" y="2336800"/>
            <a:ext cx="16129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s-&gt;Next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28829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21300" y="3136900"/>
            <a:ext cx="3022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9398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查找第</a:t>
            </a:r>
            <a:r>
              <a:rPr lang="en-US" altLang="zh-CN" sz="1802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CN" sz="1802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个结点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939800" algn="l"/>
              </a:tabLst>
            </a:pP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个不存在，不能插入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3200400"/>
            <a:ext cx="25908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5715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FindKth(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i-1,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printf(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＂参数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错＂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</a:p>
          <a:p>
            <a:pPr>
              <a:lnSpc>
                <a:spcPts val="2100"/>
              </a:lnSpc>
              <a:tabLst>
                <a:tab pos="5715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11900" y="4495800"/>
            <a:ext cx="1905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申请、填装结点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65300" y="4533900"/>
            <a:ext cx="4102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(List)malloc(sizeof(struct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LNode));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s-&gt;Data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51400" y="5041900"/>
            <a:ext cx="3556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新结点插入在第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个结点的后面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65300" y="5092700"/>
            <a:ext cx="20066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s-&gt;Next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p-&gt;Next;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p-&gt;Next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93800" y="58928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" y="61722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2374900"/>
            <a:ext cx="30226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930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平均查找次数为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，平均</a:t>
            </a:r>
          </a:p>
          <a:p>
            <a:pPr>
              <a:lnSpc>
                <a:spcPts val="2400"/>
              </a:lnSpc>
              <a:tabLst>
                <a:tab pos="1930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O(n)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692900" y="1727200"/>
            <a:ext cx="8255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248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487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5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87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45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11900" y="1701800"/>
            <a:ext cx="292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45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45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45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" y="1816100"/>
            <a:ext cx="5765800" cy="321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406400" algn="l"/>
                <a:tab pos="5334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一元多项式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87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8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87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8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8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4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87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5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8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8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487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5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87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8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487" dirty="0" smtClean="0">
                <a:solidFill>
                  <a:srgbClr val="000000"/>
                </a:solidFill>
                <a:latin typeface="MT Extra" pitchFamily="18" charset="0"/>
                <a:cs typeface="MT Extra" pitchFamily="18" charset="0"/>
              </a:rPr>
              <a:t></a:t>
            </a:r>
            <a:r>
              <a:rPr lang="en-US" altLang="zh-CN" sz="248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487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5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45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45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87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06400" algn="l"/>
                <a:tab pos="5334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主要运算：多项式相加、相减、相乘等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406400" algn="l"/>
                <a:tab pos="533400" algn="l"/>
                <a:tab pos="736600" algn="l"/>
              </a:tabLst>
            </a:pP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【分析】如何表示多项式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06400" algn="l"/>
                <a:tab pos="5334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多项式的关键数据：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406400" algn="l"/>
                <a:tab pos="5334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多项式项数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406400" algn="l"/>
                <a:tab pos="5334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24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各项系数</a:t>
            </a:r>
            <a:r>
              <a:rPr lang="en-US" altLang="zh-CN" sz="24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59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及指数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406400"/>
            <a:ext cx="34163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88900" algn="l"/>
              </a:tabLst>
            </a:pPr>
            <a:r>
              <a:rPr lang="en-US" altLang="zh-CN" sz="3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多项式的表示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式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及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69872" y="3584575"/>
            <a:ext cx="477735" cy="247650"/>
          </a:xfrm>
          <a:custGeom>
            <a:avLst/>
            <a:gdLst>
              <a:gd name="connsiteX0" fmla="*/ 0 w 477735"/>
              <a:gd name="connsiteY0" fmla="*/ 247650 h 247650"/>
              <a:gd name="connsiteX1" fmla="*/ 477735 w 477735"/>
              <a:gd name="connsiteY1" fmla="*/ 247650 h 247650"/>
              <a:gd name="connsiteX2" fmla="*/ 477735 w 477735"/>
              <a:gd name="connsiteY2" fmla="*/ 0 h 247650"/>
              <a:gd name="connsiteX3" fmla="*/ 0 w 477735"/>
              <a:gd name="connsiteY3" fmla="*/ 0 h 247650"/>
              <a:gd name="connsiteX4" fmla="*/ 0 w 477735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35" h="247650">
                <a:moveTo>
                  <a:pt x="0" y="247650"/>
                </a:moveTo>
                <a:lnTo>
                  <a:pt x="477735" y="247650"/>
                </a:lnTo>
                <a:lnTo>
                  <a:pt x="477735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63522" y="3578225"/>
            <a:ext cx="490435" cy="260350"/>
          </a:xfrm>
          <a:custGeom>
            <a:avLst/>
            <a:gdLst>
              <a:gd name="connsiteX0" fmla="*/ 6350 w 490435"/>
              <a:gd name="connsiteY0" fmla="*/ 254000 h 260350"/>
              <a:gd name="connsiteX1" fmla="*/ 484085 w 490435"/>
              <a:gd name="connsiteY1" fmla="*/ 254000 h 260350"/>
              <a:gd name="connsiteX2" fmla="*/ 484085 w 490435"/>
              <a:gd name="connsiteY2" fmla="*/ 6350 h 260350"/>
              <a:gd name="connsiteX3" fmla="*/ 6350 w 490435"/>
              <a:gd name="connsiteY3" fmla="*/ 6350 h 260350"/>
              <a:gd name="connsiteX4" fmla="*/ 6350 w 490435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35" h="260350">
                <a:moveTo>
                  <a:pt x="6350" y="254000"/>
                </a:moveTo>
                <a:lnTo>
                  <a:pt x="484085" y="254000"/>
                </a:lnTo>
                <a:lnTo>
                  <a:pt x="484085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47645" y="3584575"/>
            <a:ext cx="159245" cy="247650"/>
          </a:xfrm>
          <a:custGeom>
            <a:avLst/>
            <a:gdLst>
              <a:gd name="connsiteX0" fmla="*/ 0 w 159245"/>
              <a:gd name="connsiteY0" fmla="*/ 247650 h 247650"/>
              <a:gd name="connsiteX1" fmla="*/ 159245 w 159245"/>
              <a:gd name="connsiteY1" fmla="*/ 247650 h 247650"/>
              <a:gd name="connsiteX2" fmla="*/ 159245 w 159245"/>
              <a:gd name="connsiteY2" fmla="*/ 0 h 247650"/>
              <a:gd name="connsiteX3" fmla="*/ 0 w 159245"/>
              <a:gd name="connsiteY3" fmla="*/ 0 h 247650"/>
              <a:gd name="connsiteX4" fmla="*/ 0 w 159245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9245" h="247650">
                <a:moveTo>
                  <a:pt x="0" y="247650"/>
                </a:moveTo>
                <a:lnTo>
                  <a:pt x="159245" y="247650"/>
                </a:lnTo>
                <a:lnTo>
                  <a:pt x="159245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41295" y="3578225"/>
            <a:ext cx="171945" cy="260350"/>
          </a:xfrm>
          <a:custGeom>
            <a:avLst/>
            <a:gdLst>
              <a:gd name="connsiteX0" fmla="*/ 6350 w 171945"/>
              <a:gd name="connsiteY0" fmla="*/ 254000 h 260350"/>
              <a:gd name="connsiteX1" fmla="*/ 165595 w 171945"/>
              <a:gd name="connsiteY1" fmla="*/ 254000 h 260350"/>
              <a:gd name="connsiteX2" fmla="*/ 165595 w 171945"/>
              <a:gd name="connsiteY2" fmla="*/ 6350 h 260350"/>
              <a:gd name="connsiteX3" fmla="*/ 6350 w 171945"/>
              <a:gd name="connsiteY3" fmla="*/ 6350 h 260350"/>
              <a:gd name="connsiteX4" fmla="*/ 6350 w 171945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1945" h="260350">
                <a:moveTo>
                  <a:pt x="6350" y="254000"/>
                </a:moveTo>
                <a:lnTo>
                  <a:pt x="165595" y="254000"/>
                </a:lnTo>
                <a:lnTo>
                  <a:pt x="165595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25292" y="3584575"/>
            <a:ext cx="477735" cy="247650"/>
          </a:xfrm>
          <a:custGeom>
            <a:avLst/>
            <a:gdLst>
              <a:gd name="connsiteX0" fmla="*/ 0 w 477735"/>
              <a:gd name="connsiteY0" fmla="*/ 247650 h 247650"/>
              <a:gd name="connsiteX1" fmla="*/ 477735 w 477735"/>
              <a:gd name="connsiteY1" fmla="*/ 247650 h 247650"/>
              <a:gd name="connsiteX2" fmla="*/ 477735 w 477735"/>
              <a:gd name="connsiteY2" fmla="*/ 0 h 247650"/>
              <a:gd name="connsiteX3" fmla="*/ 0 w 477735"/>
              <a:gd name="connsiteY3" fmla="*/ 0 h 247650"/>
              <a:gd name="connsiteX4" fmla="*/ 0 w 477735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35" h="247650">
                <a:moveTo>
                  <a:pt x="0" y="247650"/>
                </a:moveTo>
                <a:lnTo>
                  <a:pt x="477735" y="247650"/>
                </a:lnTo>
                <a:lnTo>
                  <a:pt x="477735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18942" y="3578225"/>
            <a:ext cx="490435" cy="260350"/>
          </a:xfrm>
          <a:custGeom>
            <a:avLst/>
            <a:gdLst>
              <a:gd name="connsiteX0" fmla="*/ 6350 w 490435"/>
              <a:gd name="connsiteY0" fmla="*/ 254000 h 260350"/>
              <a:gd name="connsiteX1" fmla="*/ 484085 w 490435"/>
              <a:gd name="connsiteY1" fmla="*/ 254000 h 260350"/>
              <a:gd name="connsiteX2" fmla="*/ 484085 w 490435"/>
              <a:gd name="connsiteY2" fmla="*/ 6350 h 260350"/>
              <a:gd name="connsiteX3" fmla="*/ 6350 w 490435"/>
              <a:gd name="connsiteY3" fmla="*/ 6350 h 260350"/>
              <a:gd name="connsiteX4" fmla="*/ 6350 w 490435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35" h="260350">
                <a:moveTo>
                  <a:pt x="6350" y="254000"/>
                </a:moveTo>
                <a:lnTo>
                  <a:pt x="484085" y="254000"/>
                </a:lnTo>
                <a:lnTo>
                  <a:pt x="484085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3067" y="3584575"/>
            <a:ext cx="159245" cy="247650"/>
          </a:xfrm>
          <a:custGeom>
            <a:avLst/>
            <a:gdLst>
              <a:gd name="connsiteX0" fmla="*/ 0 w 159245"/>
              <a:gd name="connsiteY0" fmla="*/ 247650 h 247650"/>
              <a:gd name="connsiteX1" fmla="*/ 159245 w 159245"/>
              <a:gd name="connsiteY1" fmla="*/ 247650 h 247650"/>
              <a:gd name="connsiteX2" fmla="*/ 159245 w 159245"/>
              <a:gd name="connsiteY2" fmla="*/ 0 h 247650"/>
              <a:gd name="connsiteX3" fmla="*/ 0 w 159245"/>
              <a:gd name="connsiteY3" fmla="*/ 0 h 247650"/>
              <a:gd name="connsiteX4" fmla="*/ 0 w 159245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9245" h="247650">
                <a:moveTo>
                  <a:pt x="0" y="247650"/>
                </a:moveTo>
                <a:lnTo>
                  <a:pt x="159245" y="247650"/>
                </a:lnTo>
                <a:lnTo>
                  <a:pt x="159245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96717" y="3578225"/>
            <a:ext cx="171945" cy="260350"/>
          </a:xfrm>
          <a:custGeom>
            <a:avLst/>
            <a:gdLst>
              <a:gd name="connsiteX0" fmla="*/ 6350 w 171945"/>
              <a:gd name="connsiteY0" fmla="*/ 254000 h 260350"/>
              <a:gd name="connsiteX1" fmla="*/ 165595 w 171945"/>
              <a:gd name="connsiteY1" fmla="*/ 254000 h 260350"/>
              <a:gd name="connsiteX2" fmla="*/ 165595 w 171945"/>
              <a:gd name="connsiteY2" fmla="*/ 6350 h 260350"/>
              <a:gd name="connsiteX3" fmla="*/ 6350 w 171945"/>
              <a:gd name="connsiteY3" fmla="*/ 6350 h 260350"/>
              <a:gd name="connsiteX4" fmla="*/ 6350 w 171945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1945" h="260350">
                <a:moveTo>
                  <a:pt x="6350" y="254000"/>
                </a:moveTo>
                <a:lnTo>
                  <a:pt x="165595" y="254000"/>
                </a:lnTo>
                <a:lnTo>
                  <a:pt x="165595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35500" y="3584575"/>
            <a:ext cx="477558" cy="247650"/>
          </a:xfrm>
          <a:custGeom>
            <a:avLst/>
            <a:gdLst>
              <a:gd name="connsiteX0" fmla="*/ 0 w 477558"/>
              <a:gd name="connsiteY0" fmla="*/ 247650 h 247650"/>
              <a:gd name="connsiteX1" fmla="*/ 477558 w 477558"/>
              <a:gd name="connsiteY1" fmla="*/ 247650 h 247650"/>
              <a:gd name="connsiteX2" fmla="*/ 477558 w 477558"/>
              <a:gd name="connsiteY2" fmla="*/ 0 h 247650"/>
              <a:gd name="connsiteX3" fmla="*/ 0 w 477558"/>
              <a:gd name="connsiteY3" fmla="*/ 0 h 247650"/>
              <a:gd name="connsiteX4" fmla="*/ 0 w 477558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558" h="247650">
                <a:moveTo>
                  <a:pt x="0" y="247650"/>
                </a:moveTo>
                <a:lnTo>
                  <a:pt x="477558" y="247650"/>
                </a:lnTo>
                <a:lnTo>
                  <a:pt x="477558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29150" y="3578225"/>
            <a:ext cx="490258" cy="260350"/>
          </a:xfrm>
          <a:custGeom>
            <a:avLst/>
            <a:gdLst>
              <a:gd name="connsiteX0" fmla="*/ 6350 w 490258"/>
              <a:gd name="connsiteY0" fmla="*/ 254000 h 260350"/>
              <a:gd name="connsiteX1" fmla="*/ 483908 w 490258"/>
              <a:gd name="connsiteY1" fmla="*/ 254000 h 260350"/>
              <a:gd name="connsiteX2" fmla="*/ 483908 w 490258"/>
              <a:gd name="connsiteY2" fmla="*/ 6350 h 260350"/>
              <a:gd name="connsiteX3" fmla="*/ 6350 w 490258"/>
              <a:gd name="connsiteY3" fmla="*/ 6350 h 260350"/>
              <a:gd name="connsiteX4" fmla="*/ 6350 w 490258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258" h="260350">
                <a:moveTo>
                  <a:pt x="6350" y="254000"/>
                </a:moveTo>
                <a:lnTo>
                  <a:pt x="483908" y="254000"/>
                </a:lnTo>
                <a:lnTo>
                  <a:pt x="483908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13020" y="3584575"/>
            <a:ext cx="159181" cy="247650"/>
          </a:xfrm>
          <a:custGeom>
            <a:avLst/>
            <a:gdLst>
              <a:gd name="connsiteX0" fmla="*/ 0 w 159181"/>
              <a:gd name="connsiteY0" fmla="*/ 247650 h 247650"/>
              <a:gd name="connsiteX1" fmla="*/ 159181 w 159181"/>
              <a:gd name="connsiteY1" fmla="*/ 247650 h 247650"/>
              <a:gd name="connsiteX2" fmla="*/ 159181 w 159181"/>
              <a:gd name="connsiteY2" fmla="*/ 0 h 247650"/>
              <a:gd name="connsiteX3" fmla="*/ 0 w 159181"/>
              <a:gd name="connsiteY3" fmla="*/ 0 h 247650"/>
              <a:gd name="connsiteX4" fmla="*/ 0 w 159181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9181" h="247650">
                <a:moveTo>
                  <a:pt x="0" y="247650"/>
                </a:moveTo>
                <a:lnTo>
                  <a:pt x="159181" y="247650"/>
                </a:lnTo>
                <a:lnTo>
                  <a:pt x="159181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06670" y="3578225"/>
            <a:ext cx="171881" cy="260350"/>
          </a:xfrm>
          <a:custGeom>
            <a:avLst/>
            <a:gdLst>
              <a:gd name="connsiteX0" fmla="*/ 6350 w 171881"/>
              <a:gd name="connsiteY0" fmla="*/ 254000 h 260350"/>
              <a:gd name="connsiteX1" fmla="*/ 165531 w 171881"/>
              <a:gd name="connsiteY1" fmla="*/ 254000 h 260350"/>
              <a:gd name="connsiteX2" fmla="*/ 165531 w 171881"/>
              <a:gd name="connsiteY2" fmla="*/ 6350 h 260350"/>
              <a:gd name="connsiteX3" fmla="*/ 6350 w 171881"/>
              <a:gd name="connsiteY3" fmla="*/ 6350 h 260350"/>
              <a:gd name="connsiteX4" fmla="*/ 6350 w 171881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1881" h="260350">
                <a:moveTo>
                  <a:pt x="6350" y="254000"/>
                </a:moveTo>
                <a:lnTo>
                  <a:pt x="165531" y="254000"/>
                </a:lnTo>
                <a:lnTo>
                  <a:pt x="165531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3376" y="3606800"/>
            <a:ext cx="477773" cy="247650"/>
          </a:xfrm>
          <a:custGeom>
            <a:avLst/>
            <a:gdLst>
              <a:gd name="connsiteX0" fmla="*/ 0 w 477773"/>
              <a:gd name="connsiteY0" fmla="*/ 247650 h 247650"/>
              <a:gd name="connsiteX1" fmla="*/ 477773 w 477773"/>
              <a:gd name="connsiteY1" fmla="*/ 247650 h 247650"/>
              <a:gd name="connsiteX2" fmla="*/ 477773 w 477773"/>
              <a:gd name="connsiteY2" fmla="*/ 0 h 247650"/>
              <a:gd name="connsiteX3" fmla="*/ 0 w 477773"/>
              <a:gd name="connsiteY3" fmla="*/ 0 h 247650"/>
              <a:gd name="connsiteX4" fmla="*/ 0 w 477773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7773" h="247650">
                <a:moveTo>
                  <a:pt x="0" y="247650"/>
                </a:moveTo>
                <a:lnTo>
                  <a:pt x="477773" y="247650"/>
                </a:lnTo>
                <a:lnTo>
                  <a:pt x="477773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37026" y="3600450"/>
            <a:ext cx="490473" cy="260350"/>
          </a:xfrm>
          <a:custGeom>
            <a:avLst/>
            <a:gdLst>
              <a:gd name="connsiteX0" fmla="*/ 6350 w 490473"/>
              <a:gd name="connsiteY0" fmla="*/ 254000 h 260350"/>
              <a:gd name="connsiteX1" fmla="*/ 484123 w 490473"/>
              <a:gd name="connsiteY1" fmla="*/ 254000 h 260350"/>
              <a:gd name="connsiteX2" fmla="*/ 484123 w 490473"/>
              <a:gd name="connsiteY2" fmla="*/ 6350 h 260350"/>
              <a:gd name="connsiteX3" fmla="*/ 6350 w 490473"/>
              <a:gd name="connsiteY3" fmla="*/ 6350 h 260350"/>
              <a:gd name="connsiteX4" fmla="*/ 6350 w 490473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90473" h="260350">
                <a:moveTo>
                  <a:pt x="6350" y="254000"/>
                </a:moveTo>
                <a:lnTo>
                  <a:pt x="484123" y="254000"/>
                </a:lnTo>
                <a:lnTo>
                  <a:pt x="484123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21150" y="3606800"/>
            <a:ext cx="159258" cy="247650"/>
          </a:xfrm>
          <a:custGeom>
            <a:avLst/>
            <a:gdLst>
              <a:gd name="connsiteX0" fmla="*/ 0 w 159258"/>
              <a:gd name="connsiteY0" fmla="*/ 247650 h 247650"/>
              <a:gd name="connsiteX1" fmla="*/ 159258 w 159258"/>
              <a:gd name="connsiteY1" fmla="*/ 247650 h 247650"/>
              <a:gd name="connsiteX2" fmla="*/ 159258 w 159258"/>
              <a:gd name="connsiteY2" fmla="*/ 0 h 247650"/>
              <a:gd name="connsiteX3" fmla="*/ 0 w 159258"/>
              <a:gd name="connsiteY3" fmla="*/ 0 h 247650"/>
              <a:gd name="connsiteX4" fmla="*/ 0 w 159258"/>
              <a:gd name="connsiteY4" fmla="*/ 24765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9258" h="247650">
                <a:moveTo>
                  <a:pt x="0" y="247650"/>
                </a:moveTo>
                <a:lnTo>
                  <a:pt x="159258" y="247650"/>
                </a:lnTo>
                <a:lnTo>
                  <a:pt x="159258" y="0"/>
                </a:lnTo>
                <a:lnTo>
                  <a:pt x="0" y="0"/>
                </a:lnTo>
                <a:lnTo>
                  <a:pt x="0" y="2476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14800" y="3600450"/>
            <a:ext cx="171958" cy="260350"/>
          </a:xfrm>
          <a:custGeom>
            <a:avLst/>
            <a:gdLst>
              <a:gd name="connsiteX0" fmla="*/ 6350 w 171958"/>
              <a:gd name="connsiteY0" fmla="*/ 254000 h 260350"/>
              <a:gd name="connsiteX1" fmla="*/ 165608 w 171958"/>
              <a:gd name="connsiteY1" fmla="*/ 254000 h 260350"/>
              <a:gd name="connsiteX2" fmla="*/ 165608 w 171958"/>
              <a:gd name="connsiteY2" fmla="*/ 6350 h 260350"/>
              <a:gd name="connsiteX3" fmla="*/ 6350 w 171958"/>
              <a:gd name="connsiteY3" fmla="*/ 6350 h 260350"/>
              <a:gd name="connsiteX4" fmla="*/ 6350 w 171958"/>
              <a:gd name="connsiteY4" fmla="*/ 254000 h 2603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1958" h="260350">
                <a:moveTo>
                  <a:pt x="6350" y="254000"/>
                </a:moveTo>
                <a:lnTo>
                  <a:pt x="165608" y="254000"/>
                </a:lnTo>
                <a:lnTo>
                  <a:pt x="165608" y="6350"/>
                </a:lnTo>
                <a:lnTo>
                  <a:pt x="6350" y="6350"/>
                </a:lnTo>
                <a:lnTo>
                  <a:pt x="6350" y="2540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5787" y="4711700"/>
            <a:ext cx="8026463" cy="1168400"/>
          </a:xfrm>
          <a:custGeom>
            <a:avLst/>
            <a:gdLst>
              <a:gd name="connsiteX0" fmla="*/ 12700 w 8026463"/>
              <a:gd name="connsiteY0" fmla="*/ 584200 h 1168400"/>
              <a:gd name="connsiteX1" fmla="*/ 4013263 w 8026463"/>
              <a:gd name="connsiteY1" fmla="*/ 12700 h 1168400"/>
              <a:gd name="connsiteX2" fmla="*/ 8013763 w 8026463"/>
              <a:gd name="connsiteY2" fmla="*/ 584200 h 1168400"/>
              <a:gd name="connsiteX3" fmla="*/ 4013263 w 8026463"/>
              <a:gd name="connsiteY3" fmla="*/ 1155700 h 1168400"/>
              <a:gd name="connsiteX4" fmla="*/ 12700 w 8026463"/>
              <a:gd name="connsiteY4" fmla="*/ 584200 h 1168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26463" h="1168400">
                <a:moveTo>
                  <a:pt x="12700" y="584200"/>
                </a:moveTo>
                <a:cubicBezTo>
                  <a:pt x="12700" y="268604"/>
                  <a:pt x="1803844" y="12700"/>
                  <a:pt x="4013263" y="12700"/>
                </a:cubicBezTo>
                <a:cubicBezTo>
                  <a:pt x="6222555" y="12700"/>
                  <a:pt x="8013763" y="268604"/>
                  <a:pt x="8013763" y="584200"/>
                </a:cubicBezTo>
                <a:cubicBezTo>
                  <a:pt x="8013763" y="899833"/>
                  <a:pt x="6222555" y="1155700"/>
                  <a:pt x="4013263" y="1155700"/>
                </a:cubicBezTo>
                <a:cubicBezTo>
                  <a:pt x="1803844" y="1155700"/>
                  <a:pt x="12700" y="899833"/>
                  <a:pt x="12700" y="584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3657600"/>
            <a:ext cx="3429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8700" y="3644900"/>
            <a:ext cx="4445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79700" y="3797300"/>
            <a:ext cx="342900" cy="279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48100" y="3086100"/>
            <a:ext cx="596900" cy="520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3100" y="3606800"/>
            <a:ext cx="1727200" cy="431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56200" y="3657600"/>
            <a:ext cx="4445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4200" y="4711700"/>
            <a:ext cx="8026400" cy="1168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01700" y="36068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27700" y="36068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774700"/>
            <a:ext cx="64897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984500" algn="l"/>
                <a:tab pos="3987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删除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（删除链表的第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(1≤i≤n)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个位置上的结点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984500" algn="l"/>
                <a:tab pos="39878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）先找到链表的第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个结点，用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指向；</a:t>
            </a:r>
          </a:p>
          <a:p>
            <a:pPr>
              <a:lnSpc>
                <a:spcPts val="3100"/>
              </a:lnSpc>
              <a:tabLst>
                <a:tab pos="2984500" algn="l"/>
                <a:tab pos="39878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）再用指针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指向要被删除的结点（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的下一个结点）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3000"/>
              </a:lnSpc>
              <a:tabLst>
                <a:tab pos="2984500" algn="l"/>
                <a:tab pos="39878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）然后修改指针，删除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所指结点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3000"/>
              </a:lnSpc>
              <a:tabLst>
                <a:tab pos="2984500" algn="l"/>
                <a:tab pos="39878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）最后释放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所指结点的空间。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984500" algn="l"/>
                <a:tab pos="3987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p-&gt;Next;</a:t>
            </a:r>
          </a:p>
          <a:p>
            <a:pPr>
              <a:lnSpc>
                <a:spcPts val="2200"/>
              </a:lnSpc>
              <a:tabLst>
                <a:tab pos="2984500" algn="l"/>
                <a:tab pos="39878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33500" y="3937000"/>
            <a:ext cx="6515100" cy="156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181100" algn="l"/>
                <a:tab pos="2108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81100" algn="l"/>
                <a:tab pos="2108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p-&gt;Next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s-&gt;Next;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181100" algn="l"/>
                <a:tab pos="2108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思考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操作指针的几个步骤如果随意改变，将会发生什么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1850" y="763651"/>
            <a:ext cx="25400" cy="5786373"/>
          </a:xfrm>
          <a:custGeom>
            <a:avLst/>
            <a:gdLst>
              <a:gd name="connsiteX0" fmla="*/ 6350 w 25400"/>
              <a:gd name="connsiteY0" fmla="*/ 6350 h 5786373"/>
              <a:gd name="connsiteX1" fmla="*/ 6350 w 25400"/>
              <a:gd name="connsiteY1" fmla="*/ 5780023 h 5786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786373">
                <a:moveTo>
                  <a:pt x="6350" y="6350"/>
                </a:moveTo>
                <a:lnTo>
                  <a:pt x="6350" y="578002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61476" y="763651"/>
            <a:ext cx="25400" cy="5786373"/>
          </a:xfrm>
          <a:custGeom>
            <a:avLst/>
            <a:gdLst>
              <a:gd name="connsiteX0" fmla="*/ 6350 w 25400"/>
              <a:gd name="connsiteY0" fmla="*/ 6350 h 5786373"/>
              <a:gd name="connsiteX1" fmla="*/ 6350 w 25400"/>
              <a:gd name="connsiteY1" fmla="*/ 5780023 h 57863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786373">
                <a:moveTo>
                  <a:pt x="6350" y="6350"/>
                </a:moveTo>
                <a:lnTo>
                  <a:pt x="6350" y="578002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5500" y="770001"/>
            <a:ext cx="7955026" cy="25400"/>
          </a:xfrm>
          <a:custGeom>
            <a:avLst/>
            <a:gdLst>
              <a:gd name="connsiteX0" fmla="*/ 6350 w 7955026"/>
              <a:gd name="connsiteY0" fmla="*/ 6350 h 25400"/>
              <a:gd name="connsiteX1" fmla="*/ 7948676 w 795502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55026" h="25400">
                <a:moveTo>
                  <a:pt x="6350" y="6350"/>
                </a:moveTo>
                <a:lnTo>
                  <a:pt x="794867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5500" y="6530975"/>
            <a:ext cx="7955026" cy="25400"/>
          </a:xfrm>
          <a:custGeom>
            <a:avLst/>
            <a:gdLst>
              <a:gd name="connsiteX0" fmla="*/ 6350 w 7955026"/>
              <a:gd name="connsiteY0" fmla="*/ 6350 h 25400"/>
              <a:gd name="connsiteX1" fmla="*/ 7948676 w 795502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55026" h="25400">
                <a:moveTo>
                  <a:pt x="6350" y="6350"/>
                </a:moveTo>
                <a:lnTo>
                  <a:pt x="794867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77867" y="2127244"/>
            <a:ext cx="4585172" cy="1211077"/>
          </a:xfrm>
          <a:custGeom>
            <a:avLst/>
            <a:gdLst>
              <a:gd name="connsiteX0" fmla="*/ 6350 w 4585172"/>
              <a:gd name="connsiteY0" fmla="*/ 1204727 h 1211077"/>
              <a:gd name="connsiteX1" fmla="*/ 803783 w 4585172"/>
              <a:gd name="connsiteY1" fmla="*/ 847095 h 1211077"/>
              <a:gd name="connsiteX2" fmla="*/ 1327911 w 4585172"/>
              <a:gd name="connsiteY2" fmla="*/ 101605 h 1211077"/>
              <a:gd name="connsiteX3" fmla="*/ 4210430 w 4585172"/>
              <a:gd name="connsiteY3" fmla="*/ 237114 h 1211077"/>
              <a:gd name="connsiteX4" fmla="*/ 3686301 w 4585172"/>
              <a:gd name="connsiteY4" fmla="*/ 982604 h 1211077"/>
              <a:gd name="connsiteX5" fmla="*/ 1369567 w 4585172"/>
              <a:gd name="connsiteY5" fmla="*/ 989970 h 1211077"/>
              <a:gd name="connsiteX6" fmla="*/ 6350 w 4585172"/>
              <a:gd name="connsiteY6" fmla="*/ 1204727 h 1211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585172" h="1211077">
                <a:moveTo>
                  <a:pt x="6350" y="1204727"/>
                </a:moveTo>
                <a:lnTo>
                  <a:pt x="803783" y="847095"/>
                </a:lnTo>
                <a:cubicBezTo>
                  <a:pt x="152527" y="603763"/>
                  <a:pt x="387222" y="270007"/>
                  <a:pt x="1327911" y="101605"/>
                </a:cubicBezTo>
                <a:cubicBezTo>
                  <a:pt x="2268600" y="-66796"/>
                  <a:pt x="3559175" y="-6090"/>
                  <a:pt x="4210430" y="237114"/>
                </a:cubicBezTo>
                <a:cubicBezTo>
                  <a:pt x="4861687" y="480446"/>
                  <a:pt x="4626990" y="814202"/>
                  <a:pt x="3686301" y="982604"/>
                </a:cubicBezTo>
                <a:cubicBezTo>
                  <a:pt x="2991992" y="1106937"/>
                  <a:pt x="2075307" y="1109858"/>
                  <a:pt x="1369567" y="989970"/>
                </a:cubicBezTo>
                <a:lnTo>
                  <a:pt x="6350" y="120472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9900" y="2120900"/>
            <a:ext cx="4584700" cy="1219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473200" y="1397000"/>
            <a:ext cx="1295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81000" algn="l"/>
              </a:tabLst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41900" y="1358900"/>
            <a:ext cx="34798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536700" algn="l"/>
              </a:tabLst>
            </a:pP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若要删除的是表的第一个结点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153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/*s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指向第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个结点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1930400"/>
            <a:ext cx="3708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(PtrL!=NULL)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PtrL-&gt;Next;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59600" y="1905000"/>
            <a:ext cx="1676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从链表中删除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46200" y="2336800"/>
            <a:ext cx="3949700" cy="405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3500" algn="l"/>
                <a:tab pos="127000" algn="l"/>
                <a:tab pos="5080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70a0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080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free(s);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080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PtrL;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080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080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FindKth(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i-1,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080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08000" algn="l"/>
                <a:tab pos="571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%d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个结点不存在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-1);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080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p-&gt;Next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08000" algn="l"/>
                <a:tab pos="571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%d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个结点不存在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i);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080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080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p-&gt;Next;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080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p-&gt;Next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s-&gt;Next;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080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free(s);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08000" algn="l"/>
                <a:tab pos="571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PtrL;</a:t>
            </a:r>
          </a:p>
          <a:p>
            <a:pPr>
              <a:lnSpc>
                <a:spcPts val="2100"/>
              </a:lnSpc>
              <a:tabLst>
                <a:tab pos="63500" algn="l"/>
                <a:tab pos="127000" algn="l"/>
                <a:tab pos="508000" algn="l"/>
                <a:tab pos="5715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63246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29400" y="2362200"/>
            <a:ext cx="1397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86400" y="2476500"/>
            <a:ext cx="3111500" cy="334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38100" algn="l"/>
                <a:tab pos="114300" algn="l"/>
                <a:tab pos="139700" algn="l"/>
                <a:tab pos="863600" algn="l"/>
                <a:tab pos="1016000" algn="l"/>
                <a:tab pos="1041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平均查找次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释放被删除结点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38100" algn="l"/>
                <a:tab pos="114300" algn="l"/>
                <a:tab pos="139700" algn="l"/>
                <a:tab pos="863600" algn="l"/>
                <a:tab pos="1016000" algn="l"/>
                <a:tab pos="1041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平均时间性能为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O(n)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  <a:tab pos="114300" algn="l"/>
                <a:tab pos="139700" algn="l"/>
                <a:tab pos="863600" algn="l"/>
                <a:tab pos="1016000" algn="l"/>
                <a:tab pos="10414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查找第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个结点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  <a:tab pos="114300" algn="l"/>
                <a:tab pos="139700" algn="l"/>
                <a:tab pos="863600" algn="l"/>
                <a:tab pos="1016000" algn="l"/>
                <a:tab pos="1041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  <a:tab pos="114300" algn="l"/>
                <a:tab pos="139700" algn="l"/>
                <a:tab pos="863600" algn="l"/>
                <a:tab pos="1016000" algn="l"/>
                <a:tab pos="1041400" algn="l"/>
              </a:tabLst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  <a:tab pos="114300" algn="l"/>
                <a:tab pos="139700" algn="l"/>
                <a:tab pos="863600" algn="l"/>
                <a:tab pos="1016000" algn="l"/>
                <a:tab pos="10414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/*s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指向第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个结点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38100" algn="l"/>
                <a:tab pos="114300" algn="l"/>
                <a:tab pos="139700" algn="l"/>
                <a:tab pos="863600" algn="l"/>
                <a:tab pos="1016000" algn="l"/>
                <a:tab pos="1041400" algn="l"/>
              </a:tabLst>
            </a:pPr>
            <a:r>
              <a:rPr lang="en-US" altLang="zh-CN" dirty="0" smtClean="0"/>
              <a:t>						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从链表中删除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38100" algn="l"/>
                <a:tab pos="114300" algn="l"/>
                <a:tab pos="139700" algn="l"/>
                <a:tab pos="863600" algn="l"/>
                <a:tab pos="1016000" algn="l"/>
                <a:tab pos="10414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释放被删除结点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d4d73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469900"/>
            <a:ext cx="32258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79400" algn="l"/>
              </a:tabLst>
            </a:pPr>
            <a:r>
              <a:rPr lang="en-US" altLang="zh-CN" sz="2004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删除操作实现</a:t>
            </a:r>
          </a:p>
          <a:p>
            <a:pPr>
              <a:lnSpc>
                <a:spcPts val="25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73579" y="4670158"/>
            <a:ext cx="1173073" cy="337705"/>
          </a:xfrm>
          <a:custGeom>
            <a:avLst/>
            <a:gdLst>
              <a:gd name="connsiteX0" fmla="*/ 0 w 1173073"/>
              <a:gd name="connsiteY0" fmla="*/ 337705 h 337705"/>
              <a:gd name="connsiteX1" fmla="*/ 1173073 w 1173073"/>
              <a:gd name="connsiteY1" fmla="*/ 337705 h 337705"/>
              <a:gd name="connsiteX2" fmla="*/ 1173073 w 1173073"/>
              <a:gd name="connsiteY2" fmla="*/ 0 h 337705"/>
              <a:gd name="connsiteX3" fmla="*/ 0 w 1173073"/>
              <a:gd name="connsiteY3" fmla="*/ 0 h 337705"/>
              <a:gd name="connsiteX4" fmla="*/ 0 w 1173073"/>
              <a:gd name="connsiteY4" fmla="*/ 337705 h 337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3073" h="337705">
                <a:moveTo>
                  <a:pt x="0" y="337705"/>
                </a:moveTo>
                <a:lnTo>
                  <a:pt x="1173073" y="337705"/>
                </a:lnTo>
                <a:lnTo>
                  <a:pt x="1173073" y="0"/>
                </a:lnTo>
                <a:lnTo>
                  <a:pt x="0" y="0"/>
                </a:lnTo>
                <a:lnTo>
                  <a:pt x="0" y="33770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67229" y="4663808"/>
            <a:ext cx="1185773" cy="350405"/>
          </a:xfrm>
          <a:custGeom>
            <a:avLst/>
            <a:gdLst>
              <a:gd name="connsiteX0" fmla="*/ 6350 w 1185773"/>
              <a:gd name="connsiteY0" fmla="*/ 344055 h 350405"/>
              <a:gd name="connsiteX1" fmla="*/ 1179423 w 1185773"/>
              <a:gd name="connsiteY1" fmla="*/ 344055 h 350405"/>
              <a:gd name="connsiteX2" fmla="*/ 1179423 w 1185773"/>
              <a:gd name="connsiteY2" fmla="*/ 6350 h 350405"/>
              <a:gd name="connsiteX3" fmla="*/ 6350 w 1185773"/>
              <a:gd name="connsiteY3" fmla="*/ 6350 h 350405"/>
              <a:gd name="connsiteX4" fmla="*/ 6350 w 1185773"/>
              <a:gd name="connsiteY4" fmla="*/ 344055 h 350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5773" h="350405">
                <a:moveTo>
                  <a:pt x="6350" y="344055"/>
                </a:moveTo>
                <a:lnTo>
                  <a:pt x="1179423" y="344055"/>
                </a:lnTo>
                <a:lnTo>
                  <a:pt x="1179423" y="6350"/>
                </a:lnTo>
                <a:lnTo>
                  <a:pt x="6350" y="6350"/>
                </a:lnTo>
                <a:lnTo>
                  <a:pt x="6350" y="34405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86202" y="4663821"/>
            <a:ext cx="22225" cy="350393"/>
          </a:xfrm>
          <a:custGeom>
            <a:avLst/>
            <a:gdLst>
              <a:gd name="connsiteX0" fmla="*/ 6350 w 22225"/>
              <a:gd name="connsiteY0" fmla="*/ 344042 h 350393"/>
              <a:gd name="connsiteX1" fmla="*/ 6350 w 22225"/>
              <a:gd name="connsiteY1" fmla="*/ 6350 h 3503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50393">
                <a:moveTo>
                  <a:pt x="6350" y="34404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33116" y="4663821"/>
            <a:ext cx="22225" cy="350393"/>
          </a:xfrm>
          <a:custGeom>
            <a:avLst/>
            <a:gdLst>
              <a:gd name="connsiteX0" fmla="*/ 6350 w 22225"/>
              <a:gd name="connsiteY0" fmla="*/ 344042 h 350393"/>
              <a:gd name="connsiteX1" fmla="*/ 6350 w 22225"/>
              <a:gd name="connsiteY1" fmla="*/ 6350 h 3503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50393">
                <a:moveTo>
                  <a:pt x="6350" y="34404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93787" y="4670158"/>
            <a:ext cx="502742" cy="337705"/>
          </a:xfrm>
          <a:custGeom>
            <a:avLst/>
            <a:gdLst>
              <a:gd name="connsiteX0" fmla="*/ 0 w 502742"/>
              <a:gd name="connsiteY0" fmla="*/ 337705 h 337705"/>
              <a:gd name="connsiteX1" fmla="*/ 502742 w 502742"/>
              <a:gd name="connsiteY1" fmla="*/ 337705 h 337705"/>
              <a:gd name="connsiteX2" fmla="*/ 502742 w 502742"/>
              <a:gd name="connsiteY2" fmla="*/ 0 h 337705"/>
              <a:gd name="connsiteX3" fmla="*/ 0 w 502742"/>
              <a:gd name="connsiteY3" fmla="*/ 0 h 337705"/>
              <a:gd name="connsiteX4" fmla="*/ 0 w 502742"/>
              <a:gd name="connsiteY4" fmla="*/ 337705 h 337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2742" h="337705">
                <a:moveTo>
                  <a:pt x="0" y="337705"/>
                </a:moveTo>
                <a:lnTo>
                  <a:pt x="502742" y="337705"/>
                </a:lnTo>
                <a:lnTo>
                  <a:pt x="502742" y="0"/>
                </a:lnTo>
                <a:lnTo>
                  <a:pt x="0" y="0"/>
                </a:lnTo>
                <a:lnTo>
                  <a:pt x="0" y="33770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81832" y="4670158"/>
            <a:ext cx="1173073" cy="337705"/>
          </a:xfrm>
          <a:custGeom>
            <a:avLst/>
            <a:gdLst>
              <a:gd name="connsiteX0" fmla="*/ 0 w 1173073"/>
              <a:gd name="connsiteY0" fmla="*/ 337705 h 337705"/>
              <a:gd name="connsiteX1" fmla="*/ 1173073 w 1173073"/>
              <a:gd name="connsiteY1" fmla="*/ 337705 h 337705"/>
              <a:gd name="connsiteX2" fmla="*/ 1173073 w 1173073"/>
              <a:gd name="connsiteY2" fmla="*/ 0 h 337705"/>
              <a:gd name="connsiteX3" fmla="*/ 0 w 1173073"/>
              <a:gd name="connsiteY3" fmla="*/ 0 h 337705"/>
              <a:gd name="connsiteX4" fmla="*/ 0 w 1173073"/>
              <a:gd name="connsiteY4" fmla="*/ 337705 h 337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3073" h="337705">
                <a:moveTo>
                  <a:pt x="0" y="337705"/>
                </a:moveTo>
                <a:lnTo>
                  <a:pt x="1173073" y="337705"/>
                </a:lnTo>
                <a:lnTo>
                  <a:pt x="1173073" y="0"/>
                </a:lnTo>
                <a:lnTo>
                  <a:pt x="0" y="0"/>
                </a:lnTo>
                <a:lnTo>
                  <a:pt x="0" y="33770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75482" y="4663808"/>
            <a:ext cx="1185773" cy="350405"/>
          </a:xfrm>
          <a:custGeom>
            <a:avLst/>
            <a:gdLst>
              <a:gd name="connsiteX0" fmla="*/ 6350 w 1185773"/>
              <a:gd name="connsiteY0" fmla="*/ 344055 h 350405"/>
              <a:gd name="connsiteX1" fmla="*/ 1179423 w 1185773"/>
              <a:gd name="connsiteY1" fmla="*/ 344055 h 350405"/>
              <a:gd name="connsiteX2" fmla="*/ 1179423 w 1185773"/>
              <a:gd name="connsiteY2" fmla="*/ 6350 h 350405"/>
              <a:gd name="connsiteX3" fmla="*/ 6350 w 1185773"/>
              <a:gd name="connsiteY3" fmla="*/ 6350 h 350405"/>
              <a:gd name="connsiteX4" fmla="*/ 6350 w 1185773"/>
              <a:gd name="connsiteY4" fmla="*/ 344055 h 350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5773" h="350405">
                <a:moveTo>
                  <a:pt x="6350" y="344055"/>
                </a:moveTo>
                <a:lnTo>
                  <a:pt x="1179423" y="344055"/>
                </a:lnTo>
                <a:lnTo>
                  <a:pt x="1179423" y="6350"/>
                </a:lnTo>
                <a:lnTo>
                  <a:pt x="6350" y="6350"/>
                </a:lnTo>
                <a:lnTo>
                  <a:pt x="6350" y="34405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94454" y="4663821"/>
            <a:ext cx="22225" cy="350393"/>
          </a:xfrm>
          <a:custGeom>
            <a:avLst/>
            <a:gdLst>
              <a:gd name="connsiteX0" fmla="*/ 6350 w 22225"/>
              <a:gd name="connsiteY0" fmla="*/ 344042 h 350393"/>
              <a:gd name="connsiteX1" fmla="*/ 6350 w 22225"/>
              <a:gd name="connsiteY1" fmla="*/ 6350 h 3503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50393">
                <a:moveTo>
                  <a:pt x="6350" y="34404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41367" y="4663821"/>
            <a:ext cx="22225" cy="350393"/>
          </a:xfrm>
          <a:custGeom>
            <a:avLst/>
            <a:gdLst>
              <a:gd name="connsiteX0" fmla="*/ 6350 w 22225"/>
              <a:gd name="connsiteY0" fmla="*/ 344042 h 350393"/>
              <a:gd name="connsiteX1" fmla="*/ 6350 w 22225"/>
              <a:gd name="connsiteY1" fmla="*/ 6350 h 3503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50393">
                <a:moveTo>
                  <a:pt x="6350" y="34404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90084" y="4670158"/>
            <a:ext cx="1675764" cy="337705"/>
          </a:xfrm>
          <a:custGeom>
            <a:avLst/>
            <a:gdLst>
              <a:gd name="connsiteX0" fmla="*/ 0 w 1675764"/>
              <a:gd name="connsiteY0" fmla="*/ 337705 h 337705"/>
              <a:gd name="connsiteX1" fmla="*/ 1675764 w 1675764"/>
              <a:gd name="connsiteY1" fmla="*/ 337705 h 337705"/>
              <a:gd name="connsiteX2" fmla="*/ 1675764 w 1675764"/>
              <a:gd name="connsiteY2" fmla="*/ 0 h 337705"/>
              <a:gd name="connsiteX3" fmla="*/ 0 w 1675764"/>
              <a:gd name="connsiteY3" fmla="*/ 0 h 337705"/>
              <a:gd name="connsiteX4" fmla="*/ 0 w 1675764"/>
              <a:gd name="connsiteY4" fmla="*/ 337705 h 337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75764" h="337705">
                <a:moveTo>
                  <a:pt x="0" y="337705"/>
                </a:moveTo>
                <a:lnTo>
                  <a:pt x="1675764" y="337705"/>
                </a:lnTo>
                <a:lnTo>
                  <a:pt x="1675764" y="0"/>
                </a:lnTo>
                <a:lnTo>
                  <a:pt x="0" y="0"/>
                </a:lnTo>
                <a:lnTo>
                  <a:pt x="0" y="33770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83734" y="4663808"/>
            <a:ext cx="1688464" cy="350405"/>
          </a:xfrm>
          <a:custGeom>
            <a:avLst/>
            <a:gdLst>
              <a:gd name="connsiteX0" fmla="*/ 6350 w 1688464"/>
              <a:gd name="connsiteY0" fmla="*/ 344055 h 350405"/>
              <a:gd name="connsiteX1" fmla="*/ 1682114 w 1688464"/>
              <a:gd name="connsiteY1" fmla="*/ 344055 h 350405"/>
              <a:gd name="connsiteX2" fmla="*/ 1682114 w 1688464"/>
              <a:gd name="connsiteY2" fmla="*/ 6350 h 350405"/>
              <a:gd name="connsiteX3" fmla="*/ 6350 w 1688464"/>
              <a:gd name="connsiteY3" fmla="*/ 6350 h 350405"/>
              <a:gd name="connsiteX4" fmla="*/ 6350 w 1688464"/>
              <a:gd name="connsiteY4" fmla="*/ 344055 h 350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8464" h="350405">
                <a:moveTo>
                  <a:pt x="6350" y="344055"/>
                </a:moveTo>
                <a:lnTo>
                  <a:pt x="1682114" y="344055"/>
                </a:lnTo>
                <a:lnTo>
                  <a:pt x="1682114" y="6350"/>
                </a:lnTo>
                <a:lnTo>
                  <a:pt x="6350" y="6350"/>
                </a:lnTo>
                <a:lnTo>
                  <a:pt x="6350" y="34405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02707" y="4663821"/>
            <a:ext cx="22225" cy="350393"/>
          </a:xfrm>
          <a:custGeom>
            <a:avLst/>
            <a:gdLst>
              <a:gd name="connsiteX0" fmla="*/ 6350 w 22225"/>
              <a:gd name="connsiteY0" fmla="*/ 344042 h 350393"/>
              <a:gd name="connsiteX1" fmla="*/ 6350 w 22225"/>
              <a:gd name="connsiteY1" fmla="*/ 6350 h 3503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50393">
                <a:moveTo>
                  <a:pt x="6350" y="34404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49620" y="4663821"/>
            <a:ext cx="22225" cy="350393"/>
          </a:xfrm>
          <a:custGeom>
            <a:avLst/>
            <a:gdLst>
              <a:gd name="connsiteX0" fmla="*/ 6350 w 22225"/>
              <a:gd name="connsiteY0" fmla="*/ 344042 h 350393"/>
              <a:gd name="connsiteX1" fmla="*/ 6350 w 22225"/>
              <a:gd name="connsiteY1" fmla="*/ 6350 h 3503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50393">
                <a:moveTo>
                  <a:pt x="6350" y="34404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73579" y="5345544"/>
            <a:ext cx="1173073" cy="337705"/>
          </a:xfrm>
          <a:custGeom>
            <a:avLst/>
            <a:gdLst>
              <a:gd name="connsiteX0" fmla="*/ 0 w 1173073"/>
              <a:gd name="connsiteY0" fmla="*/ 337705 h 337705"/>
              <a:gd name="connsiteX1" fmla="*/ 1173073 w 1173073"/>
              <a:gd name="connsiteY1" fmla="*/ 337705 h 337705"/>
              <a:gd name="connsiteX2" fmla="*/ 1173073 w 1173073"/>
              <a:gd name="connsiteY2" fmla="*/ 0 h 337705"/>
              <a:gd name="connsiteX3" fmla="*/ 0 w 1173073"/>
              <a:gd name="connsiteY3" fmla="*/ 0 h 337705"/>
              <a:gd name="connsiteX4" fmla="*/ 0 w 1173073"/>
              <a:gd name="connsiteY4" fmla="*/ 337705 h 337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3073" h="337705">
                <a:moveTo>
                  <a:pt x="0" y="337705"/>
                </a:moveTo>
                <a:lnTo>
                  <a:pt x="1173073" y="337705"/>
                </a:lnTo>
                <a:lnTo>
                  <a:pt x="1173073" y="0"/>
                </a:lnTo>
                <a:lnTo>
                  <a:pt x="0" y="0"/>
                </a:lnTo>
                <a:lnTo>
                  <a:pt x="0" y="33770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67229" y="5339194"/>
            <a:ext cx="1185773" cy="350405"/>
          </a:xfrm>
          <a:custGeom>
            <a:avLst/>
            <a:gdLst>
              <a:gd name="connsiteX0" fmla="*/ 6350 w 1185773"/>
              <a:gd name="connsiteY0" fmla="*/ 344055 h 350405"/>
              <a:gd name="connsiteX1" fmla="*/ 1179423 w 1185773"/>
              <a:gd name="connsiteY1" fmla="*/ 344055 h 350405"/>
              <a:gd name="connsiteX2" fmla="*/ 1179423 w 1185773"/>
              <a:gd name="connsiteY2" fmla="*/ 6350 h 350405"/>
              <a:gd name="connsiteX3" fmla="*/ 6350 w 1185773"/>
              <a:gd name="connsiteY3" fmla="*/ 6350 h 350405"/>
              <a:gd name="connsiteX4" fmla="*/ 6350 w 1185773"/>
              <a:gd name="connsiteY4" fmla="*/ 344055 h 350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5773" h="350405">
                <a:moveTo>
                  <a:pt x="6350" y="344055"/>
                </a:moveTo>
                <a:lnTo>
                  <a:pt x="1179423" y="344055"/>
                </a:lnTo>
                <a:lnTo>
                  <a:pt x="1179423" y="6350"/>
                </a:lnTo>
                <a:lnTo>
                  <a:pt x="6350" y="6350"/>
                </a:lnTo>
                <a:lnTo>
                  <a:pt x="6350" y="34405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73376" y="5339207"/>
            <a:ext cx="22225" cy="350393"/>
          </a:xfrm>
          <a:custGeom>
            <a:avLst/>
            <a:gdLst>
              <a:gd name="connsiteX0" fmla="*/ 6350 w 22225"/>
              <a:gd name="connsiteY0" fmla="*/ 344042 h 350393"/>
              <a:gd name="connsiteX1" fmla="*/ 6350 w 22225"/>
              <a:gd name="connsiteY1" fmla="*/ 6350 h 3503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50393">
                <a:moveTo>
                  <a:pt x="6350" y="34404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33116" y="5339207"/>
            <a:ext cx="22225" cy="350393"/>
          </a:xfrm>
          <a:custGeom>
            <a:avLst/>
            <a:gdLst>
              <a:gd name="connsiteX0" fmla="*/ 6350 w 22225"/>
              <a:gd name="connsiteY0" fmla="*/ 344042 h 350393"/>
              <a:gd name="connsiteX1" fmla="*/ 6350 w 22225"/>
              <a:gd name="connsiteY1" fmla="*/ 6350 h 3503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50393">
                <a:moveTo>
                  <a:pt x="6350" y="34404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81832" y="5345544"/>
            <a:ext cx="1675764" cy="337705"/>
          </a:xfrm>
          <a:custGeom>
            <a:avLst/>
            <a:gdLst>
              <a:gd name="connsiteX0" fmla="*/ 0 w 1675764"/>
              <a:gd name="connsiteY0" fmla="*/ 337705 h 337705"/>
              <a:gd name="connsiteX1" fmla="*/ 1675764 w 1675764"/>
              <a:gd name="connsiteY1" fmla="*/ 337705 h 337705"/>
              <a:gd name="connsiteX2" fmla="*/ 1675764 w 1675764"/>
              <a:gd name="connsiteY2" fmla="*/ 0 h 337705"/>
              <a:gd name="connsiteX3" fmla="*/ 0 w 1675764"/>
              <a:gd name="connsiteY3" fmla="*/ 0 h 337705"/>
              <a:gd name="connsiteX4" fmla="*/ 0 w 1675764"/>
              <a:gd name="connsiteY4" fmla="*/ 337705 h 337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75764" h="337705">
                <a:moveTo>
                  <a:pt x="0" y="337705"/>
                </a:moveTo>
                <a:lnTo>
                  <a:pt x="1675764" y="337705"/>
                </a:lnTo>
                <a:lnTo>
                  <a:pt x="1675764" y="0"/>
                </a:lnTo>
                <a:lnTo>
                  <a:pt x="0" y="0"/>
                </a:lnTo>
                <a:lnTo>
                  <a:pt x="0" y="33770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75482" y="5339194"/>
            <a:ext cx="1688464" cy="350405"/>
          </a:xfrm>
          <a:custGeom>
            <a:avLst/>
            <a:gdLst>
              <a:gd name="connsiteX0" fmla="*/ 6350 w 1688464"/>
              <a:gd name="connsiteY0" fmla="*/ 344055 h 350405"/>
              <a:gd name="connsiteX1" fmla="*/ 1682114 w 1688464"/>
              <a:gd name="connsiteY1" fmla="*/ 344055 h 350405"/>
              <a:gd name="connsiteX2" fmla="*/ 1682114 w 1688464"/>
              <a:gd name="connsiteY2" fmla="*/ 6350 h 350405"/>
              <a:gd name="connsiteX3" fmla="*/ 6350 w 1688464"/>
              <a:gd name="connsiteY3" fmla="*/ 6350 h 350405"/>
              <a:gd name="connsiteX4" fmla="*/ 6350 w 1688464"/>
              <a:gd name="connsiteY4" fmla="*/ 344055 h 350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8464" h="350405">
                <a:moveTo>
                  <a:pt x="6350" y="344055"/>
                </a:moveTo>
                <a:lnTo>
                  <a:pt x="1682114" y="344055"/>
                </a:lnTo>
                <a:lnTo>
                  <a:pt x="1682114" y="6350"/>
                </a:lnTo>
                <a:lnTo>
                  <a:pt x="6350" y="6350"/>
                </a:lnTo>
                <a:lnTo>
                  <a:pt x="6350" y="34405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94454" y="5339207"/>
            <a:ext cx="22225" cy="350393"/>
          </a:xfrm>
          <a:custGeom>
            <a:avLst/>
            <a:gdLst>
              <a:gd name="connsiteX0" fmla="*/ 6350 w 22225"/>
              <a:gd name="connsiteY0" fmla="*/ 344042 h 350393"/>
              <a:gd name="connsiteX1" fmla="*/ 6350 w 22225"/>
              <a:gd name="connsiteY1" fmla="*/ 6350 h 3503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50393">
                <a:moveTo>
                  <a:pt x="6350" y="34404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41367" y="5339207"/>
            <a:ext cx="22225" cy="350393"/>
          </a:xfrm>
          <a:custGeom>
            <a:avLst/>
            <a:gdLst>
              <a:gd name="connsiteX0" fmla="*/ 6350 w 22225"/>
              <a:gd name="connsiteY0" fmla="*/ 344042 h 350393"/>
              <a:gd name="connsiteX1" fmla="*/ 6350 w 22225"/>
              <a:gd name="connsiteY1" fmla="*/ 6350 h 3503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50393">
                <a:moveTo>
                  <a:pt x="6350" y="34404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81832" y="3825862"/>
            <a:ext cx="1173073" cy="337705"/>
          </a:xfrm>
          <a:custGeom>
            <a:avLst/>
            <a:gdLst>
              <a:gd name="connsiteX0" fmla="*/ 0 w 1173073"/>
              <a:gd name="connsiteY0" fmla="*/ 337705 h 337705"/>
              <a:gd name="connsiteX1" fmla="*/ 1173073 w 1173073"/>
              <a:gd name="connsiteY1" fmla="*/ 337705 h 337705"/>
              <a:gd name="connsiteX2" fmla="*/ 1173073 w 1173073"/>
              <a:gd name="connsiteY2" fmla="*/ 0 h 337705"/>
              <a:gd name="connsiteX3" fmla="*/ 0 w 1173073"/>
              <a:gd name="connsiteY3" fmla="*/ 0 h 337705"/>
              <a:gd name="connsiteX4" fmla="*/ 0 w 1173073"/>
              <a:gd name="connsiteY4" fmla="*/ 337705 h 337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3073" h="337705">
                <a:moveTo>
                  <a:pt x="0" y="337705"/>
                </a:moveTo>
                <a:lnTo>
                  <a:pt x="1173073" y="337705"/>
                </a:lnTo>
                <a:lnTo>
                  <a:pt x="1173073" y="0"/>
                </a:lnTo>
                <a:lnTo>
                  <a:pt x="0" y="0"/>
                </a:lnTo>
                <a:lnTo>
                  <a:pt x="0" y="33770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75482" y="3819512"/>
            <a:ext cx="1185773" cy="350405"/>
          </a:xfrm>
          <a:custGeom>
            <a:avLst/>
            <a:gdLst>
              <a:gd name="connsiteX0" fmla="*/ 6350 w 1185773"/>
              <a:gd name="connsiteY0" fmla="*/ 344055 h 350405"/>
              <a:gd name="connsiteX1" fmla="*/ 1179423 w 1185773"/>
              <a:gd name="connsiteY1" fmla="*/ 344055 h 350405"/>
              <a:gd name="connsiteX2" fmla="*/ 1179423 w 1185773"/>
              <a:gd name="connsiteY2" fmla="*/ 6350 h 350405"/>
              <a:gd name="connsiteX3" fmla="*/ 6350 w 1185773"/>
              <a:gd name="connsiteY3" fmla="*/ 6350 h 350405"/>
              <a:gd name="connsiteX4" fmla="*/ 6350 w 1185773"/>
              <a:gd name="connsiteY4" fmla="*/ 344055 h 350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5773" h="350405">
                <a:moveTo>
                  <a:pt x="6350" y="344055"/>
                </a:moveTo>
                <a:lnTo>
                  <a:pt x="1179423" y="344055"/>
                </a:lnTo>
                <a:lnTo>
                  <a:pt x="1179423" y="6350"/>
                </a:lnTo>
                <a:lnTo>
                  <a:pt x="6350" y="6350"/>
                </a:lnTo>
                <a:lnTo>
                  <a:pt x="6350" y="34405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94454" y="3819525"/>
            <a:ext cx="22225" cy="350393"/>
          </a:xfrm>
          <a:custGeom>
            <a:avLst/>
            <a:gdLst>
              <a:gd name="connsiteX0" fmla="*/ 6350 w 22225"/>
              <a:gd name="connsiteY0" fmla="*/ 344042 h 350393"/>
              <a:gd name="connsiteX1" fmla="*/ 6350 w 22225"/>
              <a:gd name="connsiteY1" fmla="*/ 6350 h 3503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50393">
                <a:moveTo>
                  <a:pt x="6350" y="34404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41367" y="3819525"/>
            <a:ext cx="22225" cy="350393"/>
          </a:xfrm>
          <a:custGeom>
            <a:avLst/>
            <a:gdLst>
              <a:gd name="connsiteX0" fmla="*/ 6350 w 22225"/>
              <a:gd name="connsiteY0" fmla="*/ 344042 h 350393"/>
              <a:gd name="connsiteX1" fmla="*/ 6350 w 22225"/>
              <a:gd name="connsiteY1" fmla="*/ 6350 h 3503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50393">
                <a:moveTo>
                  <a:pt x="6350" y="34404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90084" y="3825862"/>
            <a:ext cx="1675764" cy="337705"/>
          </a:xfrm>
          <a:custGeom>
            <a:avLst/>
            <a:gdLst>
              <a:gd name="connsiteX0" fmla="*/ 0 w 1675764"/>
              <a:gd name="connsiteY0" fmla="*/ 337705 h 337705"/>
              <a:gd name="connsiteX1" fmla="*/ 1675764 w 1675764"/>
              <a:gd name="connsiteY1" fmla="*/ 337705 h 337705"/>
              <a:gd name="connsiteX2" fmla="*/ 1675764 w 1675764"/>
              <a:gd name="connsiteY2" fmla="*/ 0 h 337705"/>
              <a:gd name="connsiteX3" fmla="*/ 0 w 1675764"/>
              <a:gd name="connsiteY3" fmla="*/ 0 h 337705"/>
              <a:gd name="connsiteX4" fmla="*/ 0 w 1675764"/>
              <a:gd name="connsiteY4" fmla="*/ 337705 h 337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75764" h="337705">
                <a:moveTo>
                  <a:pt x="0" y="337705"/>
                </a:moveTo>
                <a:lnTo>
                  <a:pt x="1675764" y="337705"/>
                </a:lnTo>
                <a:lnTo>
                  <a:pt x="1675764" y="0"/>
                </a:lnTo>
                <a:lnTo>
                  <a:pt x="0" y="0"/>
                </a:lnTo>
                <a:lnTo>
                  <a:pt x="0" y="33770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83734" y="3819512"/>
            <a:ext cx="1688464" cy="350405"/>
          </a:xfrm>
          <a:custGeom>
            <a:avLst/>
            <a:gdLst>
              <a:gd name="connsiteX0" fmla="*/ 6350 w 1688464"/>
              <a:gd name="connsiteY0" fmla="*/ 344055 h 350405"/>
              <a:gd name="connsiteX1" fmla="*/ 1682114 w 1688464"/>
              <a:gd name="connsiteY1" fmla="*/ 344055 h 350405"/>
              <a:gd name="connsiteX2" fmla="*/ 1682114 w 1688464"/>
              <a:gd name="connsiteY2" fmla="*/ 6350 h 350405"/>
              <a:gd name="connsiteX3" fmla="*/ 6350 w 1688464"/>
              <a:gd name="connsiteY3" fmla="*/ 6350 h 350405"/>
              <a:gd name="connsiteX4" fmla="*/ 6350 w 1688464"/>
              <a:gd name="connsiteY4" fmla="*/ 344055 h 350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8464" h="350405">
                <a:moveTo>
                  <a:pt x="6350" y="344055"/>
                </a:moveTo>
                <a:lnTo>
                  <a:pt x="1682114" y="344055"/>
                </a:lnTo>
                <a:lnTo>
                  <a:pt x="1682114" y="6350"/>
                </a:lnTo>
                <a:lnTo>
                  <a:pt x="6350" y="6350"/>
                </a:lnTo>
                <a:lnTo>
                  <a:pt x="6350" y="34405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02707" y="3819525"/>
            <a:ext cx="22225" cy="350393"/>
          </a:xfrm>
          <a:custGeom>
            <a:avLst/>
            <a:gdLst>
              <a:gd name="connsiteX0" fmla="*/ 6350 w 22225"/>
              <a:gd name="connsiteY0" fmla="*/ 344042 h 350393"/>
              <a:gd name="connsiteX1" fmla="*/ 6350 w 22225"/>
              <a:gd name="connsiteY1" fmla="*/ 6350 h 3503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50393">
                <a:moveTo>
                  <a:pt x="6350" y="34404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49620" y="3819525"/>
            <a:ext cx="22225" cy="350393"/>
          </a:xfrm>
          <a:custGeom>
            <a:avLst/>
            <a:gdLst>
              <a:gd name="connsiteX0" fmla="*/ 6350 w 22225"/>
              <a:gd name="connsiteY0" fmla="*/ 344042 h 350393"/>
              <a:gd name="connsiteX1" fmla="*/ 6350 w 22225"/>
              <a:gd name="connsiteY1" fmla="*/ 6350 h 3503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50393">
                <a:moveTo>
                  <a:pt x="6350" y="344042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51275" y="2714625"/>
            <a:ext cx="2278126" cy="320675"/>
          </a:xfrm>
          <a:custGeom>
            <a:avLst/>
            <a:gdLst>
              <a:gd name="connsiteX0" fmla="*/ 0 w 2278126"/>
              <a:gd name="connsiteY0" fmla="*/ 320675 h 320675"/>
              <a:gd name="connsiteX1" fmla="*/ 2278126 w 2278126"/>
              <a:gd name="connsiteY1" fmla="*/ 320675 h 320675"/>
              <a:gd name="connsiteX2" fmla="*/ 2278126 w 2278126"/>
              <a:gd name="connsiteY2" fmla="*/ 0 h 320675"/>
              <a:gd name="connsiteX3" fmla="*/ 0 w 2278126"/>
              <a:gd name="connsiteY3" fmla="*/ 0 h 320675"/>
              <a:gd name="connsiteX4" fmla="*/ 0 w 2278126"/>
              <a:gd name="connsiteY4" fmla="*/ 320675 h 320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78126" h="320675">
                <a:moveTo>
                  <a:pt x="0" y="320675"/>
                </a:moveTo>
                <a:lnTo>
                  <a:pt x="2278126" y="320675"/>
                </a:lnTo>
                <a:lnTo>
                  <a:pt x="2278126" y="0"/>
                </a:lnTo>
                <a:lnTo>
                  <a:pt x="0" y="0"/>
                </a:lnTo>
                <a:lnTo>
                  <a:pt x="0" y="320675"/>
                </a:lnTo>
              </a:path>
            </a:pathLst>
          </a:custGeom>
          <a:solidFill>
            <a:srgbClr val="ffeca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59026" y="4041775"/>
            <a:ext cx="431800" cy="724661"/>
          </a:xfrm>
          <a:custGeom>
            <a:avLst/>
            <a:gdLst>
              <a:gd name="connsiteX0" fmla="*/ 0 w 431800"/>
              <a:gd name="connsiteY0" fmla="*/ 66675 h 724661"/>
              <a:gd name="connsiteX1" fmla="*/ 66675 w 431800"/>
              <a:gd name="connsiteY1" fmla="*/ 0 h 724661"/>
              <a:gd name="connsiteX2" fmla="*/ 251841 w 431800"/>
              <a:gd name="connsiteY2" fmla="*/ 0 h 724661"/>
              <a:gd name="connsiteX3" fmla="*/ 251841 w 431800"/>
              <a:gd name="connsiteY3" fmla="*/ 0 h 724661"/>
              <a:gd name="connsiteX4" fmla="*/ 359791 w 431800"/>
              <a:gd name="connsiteY4" fmla="*/ 0 h 724661"/>
              <a:gd name="connsiteX5" fmla="*/ 364997 w 431800"/>
              <a:gd name="connsiteY5" fmla="*/ 0 h 724661"/>
              <a:gd name="connsiteX6" fmla="*/ 431800 w 431800"/>
              <a:gd name="connsiteY6" fmla="*/ 66675 h 724661"/>
              <a:gd name="connsiteX7" fmla="*/ 431800 w 431800"/>
              <a:gd name="connsiteY7" fmla="*/ 233298 h 724661"/>
              <a:gd name="connsiteX8" fmla="*/ 431800 w 431800"/>
              <a:gd name="connsiteY8" fmla="*/ 233298 h 724661"/>
              <a:gd name="connsiteX9" fmla="*/ 431800 w 431800"/>
              <a:gd name="connsiteY9" fmla="*/ 333375 h 724661"/>
              <a:gd name="connsiteX10" fmla="*/ 431800 w 431800"/>
              <a:gd name="connsiteY10" fmla="*/ 333375 h 724661"/>
              <a:gd name="connsiteX11" fmla="*/ 364997 w 431800"/>
              <a:gd name="connsiteY11" fmla="*/ 400050 h 724661"/>
              <a:gd name="connsiteX12" fmla="*/ 359791 w 431800"/>
              <a:gd name="connsiteY12" fmla="*/ 400050 h 724661"/>
              <a:gd name="connsiteX13" fmla="*/ 258698 w 431800"/>
              <a:gd name="connsiteY13" fmla="*/ 724661 h 724661"/>
              <a:gd name="connsiteX14" fmla="*/ 251841 w 431800"/>
              <a:gd name="connsiteY14" fmla="*/ 400050 h 724661"/>
              <a:gd name="connsiteX15" fmla="*/ 66675 w 431800"/>
              <a:gd name="connsiteY15" fmla="*/ 400050 h 724661"/>
              <a:gd name="connsiteX16" fmla="*/ 0 w 431800"/>
              <a:gd name="connsiteY16" fmla="*/ 333375 h 724661"/>
              <a:gd name="connsiteX17" fmla="*/ 0 w 431800"/>
              <a:gd name="connsiteY17" fmla="*/ 333375 h 724661"/>
              <a:gd name="connsiteX18" fmla="*/ 0 w 431800"/>
              <a:gd name="connsiteY18" fmla="*/ 233298 h 724661"/>
              <a:gd name="connsiteX19" fmla="*/ 0 w 431800"/>
              <a:gd name="connsiteY19" fmla="*/ 233298 h 724661"/>
              <a:gd name="connsiteX20" fmla="*/ 0 w 431800"/>
              <a:gd name="connsiteY20" fmla="*/ 66675 h 7246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431800" h="724661">
                <a:moveTo>
                  <a:pt x="0" y="66675"/>
                </a:moveTo>
                <a:cubicBezTo>
                  <a:pt x="0" y="29845"/>
                  <a:pt x="29844" y="0"/>
                  <a:pt x="66675" y="0"/>
                </a:cubicBezTo>
                <a:lnTo>
                  <a:pt x="251841" y="0"/>
                </a:lnTo>
                <a:lnTo>
                  <a:pt x="251841" y="0"/>
                </a:lnTo>
                <a:lnTo>
                  <a:pt x="359791" y="0"/>
                </a:lnTo>
                <a:lnTo>
                  <a:pt x="364997" y="0"/>
                </a:lnTo>
                <a:cubicBezTo>
                  <a:pt x="401827" y="0"/>
                  <a:pt x="431800" y="29845"/>
                  <a:pt x="431800" y="66675"/>
                </a:cubicBezTo>
                <a:lnTo>
                  <a:pt x="431800" y="233298"/>
                </a:lnTo>
                <a:lnTo>
                  <a:pt x="431800" y="233298"/>
                </a:lnTo>
                <a:lnTo>
                  <a:pt x="431800" y="333375"/>
                </a:lnTo>
                <a:lnTo>
                  <a:pt x="431800" y="333375"/>
                </a:lnTo>
                <a:cubicBezTo>
                  <a:pt x="431800" y="370204"/>
                  <a:pt x="401827" y="400050"/>
                  <a:pt x="364997" y="400050"/>
                </a:cubicBezTo>
                <a:lnTo>
                  <a:pt x="359791" y="400050"/>
                </a:lnTo>
                <a:lnTo>
                  <a:pt x="258698" y="724661"/>
                </a:lnTo>
                <a:lnTo>
                  <a:pt x="251841" y="400050"/>
                </a:lnTo>
                <a:lnTo>
                  <a:pt x="66675" y="400050"/>
                </a:lnTo>
                <a:cubicBezTo>
                  <a:pt x="29844" y="400050"/>
                  <a:pt x="0" y="370204"/>
                  <a:pt x="0" y="333375"/>
                </a:cubicBezTo>
                <a:lnTo>
                  <a:pt x="0" y="333375"/>
                </a:lnTo>
                <a:lnTo>
                  <a:pt x="0" y="233298"/>
                </a:lnTo>
                <a:lnTo>
                  <a:pt x="0" y="233298"/>
                </a:lnTo>
                <a:lnTo>
                  <a:pt x="0" y="66675"/>
                </a:lnTo>
              </a:path>
            </a:pathLst>
          </a:custGeom>
          <a:solidFill>
            <a:srgbClr val="ffeca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52676" y="4035425"/>
            <a:ext cx="444500" cy="737361"/>
          </a:xfrm>
          <a:custGeom>
            <a:avLst/>
            <a:gdLst>
              <a:gd name="connsiteX0" fmla="*/ 6350 w 444500"/>
              <a:gd name="connsiteY0" fmla="*/ 73025 h 737361"/>
              <a:gd name="connsiteX1" fmla="*/ 73025 w 444500"/>
              <a:gd name="connsiteY1" fmla="*/ 6350 h 737361"/>
              <a:gd name="connsiteX2" fmla="*/ 258191 w 444500"/>
              <a:gd name="connsiteY2" fmla="*/ 6350 h 737361"/>
              <a:gd name="connsiteX3" fmla="*/ 258191 w 444500"/>
              <a:gd name="connsiteY3" fmla="*/ 6350 h 737361"/>
              <a:gd name="connsiteX4" fmla="*/ 366141 w 444500"/>
              <a:gd name="connsiteY4" fmla="*/ 6350 h 737361"/>
              <a:gd name="connsiteX5" fmla="*/ 371347 w 444500"/>
              <a:gd name="connsiteY5" fmla="*/ 6350 h 737361"/>
              <a:gd name="connsiteX6" fmla="*/ 438150 w 444500"/>
              <a:gd name="connsiteY6" fmla="*/ 73025 h 737361"/>
              <a:gd name="connsiteX7" fmla="*/ 438150 w 444500"/>
              <a:gd name="connsiteY7" fmla="*/ 239648 h 737361"/>
              <a:gd name="connsiteX8" fmla="*/ 438150 w 444500"/>
              <a:gd name="connsiteY8" fmla="*/ 239648 h 737361"/>
              <a:gd name="connsiteX9" fmla="*/ 438150 w 444500"/>
              <a:gd name="connsiteY9" fmla="*/ 339725 h 737361"/>
              <a:gd name="connsiteX10" fmla="*/ 438150 w 444500"/>
              <a:gd name="connsiteY10" fmla="*/ 339725 h 737361"/>
              <a:gd name="connsiteX11" fmla="*/ 371347 w 444500"/>
              <a:gd name="connsiteY11" fmla="*/ 406400 h 737361"/>
              <a:gd name="connsiteX12" fmla="*/ 366141 w 444500"/>
              <a:gd name="connsiteY12" fmla="*/ 406400 h 737361"/>
              <a:gd name="connsiteX13" fmla="*/ 265048 w 444500"/>
              <a:gd name="connsiteY13" fmla="*/ 731011 h 737361"/>
              <a:gd name="connsiteX14" fmla="*/ 258191 w 444500"/>
              <a:gd name="connsiteY14" fmla="*/ 406400 h 737361"/>
              <a:gd name="connsiteX15" fmla="*/ 73025 w 444500"/>
              <a:gd name="connsiteY15" fmla="*/ 406400 h 737361"/>
              <a:gd name="connsiteX16" fmla="*/ 6350 w 444500"/>
              <a:gd name="connsiteY16" fmla="*/ 339725 h 737361"/>
              <a:gd name="connsiteX17" fmla="*/ 6350 w 444500"/>
              <a:gd name="connsiteY17" fmla="*/ 339725 h 737361"/>
              <a:gd name="connsiteX18" fmla="*/ 6350 w 444500"/>
              <a:gd name="connsiteY18" fmla="*/ 239648 h 737361"/>
              <a:gd name="connsiteX19" fmla="*/ 6350 w 444500"/>
              <a:gd name="connsiteY19" fmla="*/ 239648 h 737361"/>
              <a:gd name="connsiteX20" fmla="*/ 6350 w 444500"/>
              <a:gd name="connsiteY20" fmla="*/ 73025 h 7373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444500" h="737361">
                <a:moveTo>
                  <a:pt x="6350" y="73025"/>
                </a:moveTo>
                <a:cubicBezTo>
                  <a:pt x="6350" y="36195"/>
                  <a:pt x="36194" y="6350"/>
                  <a:pt x="73025" y="6350"/>
                </a:cubicBezTo>
                <a:lnTo>
                  <a:pt x="258191" y="6350"/>
                </a:lnTo>
                <a:lnTo>
                  <a:pt x="258191" y="6350"/>
                </a:lnTo>
                <a:lnTo>
                  <a:pt x="366141" y="6350"/>
                </a:lnTo>
                <a:lnTo>
                  <a:pt x="371347" y="6350"/>
                </a:lnTo>
                <a:cubicBezTo>
                  <a:pt x="408177" y="6350"/>
                  <a:pt x="438150" y="36195"/>
                  <a:pt x="438150" y="73025"/>
                </a:cubicBezTo>
                <a:lnTo>
                  <a:pt x="438150" y="239648"/>
                </a:lnTo>
                <a:lnTo>
                  <a:pt x="438150" y="239648"/>
                </a:lnTo>
                <a:lnTo>
                  <a:pt x="438150" y="339725"/>
                </a:lnTo>
                <a:lnTo>
                  <a:pt x="438150" y="339725"/>
                </a:lnTo>
                <a:cubicBezTo>
                  <a:pt x="438150" y="376554"/>
                  <a:pt x="408177" y="406400"/>
                  <a:pt x="371347" y="406400"/>
                </a:cubicBezTo>
                <a:lnTo>
                  <a:pt x="366141" y="406400"/>
                </a:lnTo>
                <a:lnTo>
                  <a:pt x="265048" y="731011"/>
                </a:lnTo>
                <a:lnTo>
                  <a:pt x="258191" y="406400"/>
                </a:lnTo>
                <a:lnTo>
                  <a:pt x="73025" y="406400"/>
                </a:lnTo>
                <a:cubicBezTo>
                  <a:pt x="36194" y="406400"/>
                  <a:pt x="6350" y="376554"/>
                  <a:pt x="6350" y="339725"/>
                </a:cubicBezTo>
                <a:lnTo>
                  <a:pt x="6350" y="339725"/>
                </a:lnTo>
                <a:lnTo>
                  <a:pt x="6350" y="239648"/>
                </a:lnTo>
                <a:lnTo>
                  <a:pt x="6350" y="239648"/>
                </a:lnTo>
                <a:lnTo>
                  <a:pt x="6350" y="7302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38450" y="4041775"/>
            <a:ext cx="734440" cy="745108"/>
          </a:xfrm>
          <a:custGeom>
            <a:avLst/>
            <a:gdLst>
              <a:gd name="connsiteX0" fmla="*/ 0 w 734440"/>
              <a:gd name="connsiteY0" fmla="*/ 59309 h 745108"/>
              <a:gd name="connsiteX1" fmla="*/ 59308 w 734440"/>
              <a:gd name="connsiteY1" fmla="*/ 0 h 745108"/>
              <a:gd name="connsiteX2" fmla="*/ 207391 w 734440"/>
              <a:gd name="connsiteY2" fmla="*/ 0 h 745108"/>
              <a:gd name="connsiteX3" fmla="*/ 207391 w 734440"/>
              <a:gd name="connsiteY3" fmla="*/ 0 h 745108"/>
              <a:gd name="connsiteX4" fmla="*/ 296291 w 734440"/>
              <a:gd name="connsiteY4" fmla="*/ 0 h 745108"/>
              <a:gd name="connsiteX5" fmla="*/ 296291 w 734440"/>
              <a:gd name="connsiteY5" fmla="*/ 0 h 745108"/>
              <a:gd name="connsiteX6" fmla="*/ 355600 w 734440"/>
              <a:gd name="connsiteY6" fmla="*/ 59309 h 745108"/>
              <a:gd name="connsiteX7" fmla="*/ 355600 w 734440"/>
              <a:gd name="connsiteY7" fmla="*/ 233298 h 745108"/>
              <a:gd name="connsiteX8" fmla="*/ 734440 w 734440"/>
              <a:gd name="connsiteY8" fmla="*/ 745109 h 745108"/>
              <a:gd name="connsiteX9" fmla="*/ 355600 w 734440"/>
              <a:gd name="connsiteY9" fmla="*/ 333375 h 745108"/>
              <a:gd name="connsiteX10" fmla="*/ 355600 w 734440"/>
              <a:gd name="connsiteY10" fmla="*/ 340740 h 745108"/>
              <a:gd name="connsiteX11" fmla="*/ 296291 w 734440"/>
              <a:gd name="connsiteY11" fmla="*/ 400050 h 745108"/>
              <a:gd name="connsiteX12" fmla="*/ 296291 w 734440"/>
              <a:gd name="connsiteY12" fmla="*/ 400050 h 745108"/>
              <a:gd name="connsiteX13" fmla="*/ 207391 w 734440"/>
              <a:gd name="connsiteY13" fmla="*/ 400050 h 745108"/>
              <a:gd name="connsiteX14" fmla="*/ 207391 w 734440"/>
              <a:gd name="connsiteY14" fmla="*/ 400050 h 745108"/>
              <a:gd name="connsiteX15" fmla="*/ 59308 w 734440"/>
              <a:gd name="connsiteY15" fmla="*/ 400050 h 745108"/>
              <a:gd name="connsiteX16" fmla="*/ 0 w 734440"/>
              <a:gd name="connsiteY16" fmla="*/ 340740 h 745108"/>
              <a:gd name="connsiteX17" fmla="*/ 0 w 734440"/>
              <a:gd name="connsiteY17" fmla="*/ 333375 h 745108"/>
              <a:gd name="connsiteX18" fmla="*/ 0 w 734440"/>
              <a:gd name="connsiteY18" fmla="*/ 233298 h 745108"/>
              <a:gd name="connsiteX19" fmla="*/ 0 w 734440"/>
              <a:gd name="connsiteY19" fmla="*/ 233298 h 745108"/>
              <a:gd name="connsiteX20" fmla="*/ 0 w 734440"/>
              <a:gd name="connsiteY20" fmla="*/ 59309 h 7451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734440" h="745108">
                <a:moveTo>
                  <a:pt x="0" y="59309"/>
                </a:moveTo>
                <a:cubicBezTo>
                  <a:pt x="0" y="26542"/>
                  <a:pt x="26542" y="0"/>
                  <a:pt x="59308" y="0"/>
                </a:cubicBezTo>
                <a:lnTo>
                  <a:pt x="207391" y="0"/>
                </a:lnTo>
                <a:lnTo>
                  <a:pt x="207391" y="0"/>
                </a:lnTo>
                <a:lnTo>
                  <a:pt x="296291" y="0"/>
                </a:lnTo>
                <a:lnTo>
                  <a:pt x="296291" y="0"/>
                </a:lnTo>
                <a:cubicBezTo>
                  <a:pt x="329057" y="0"/>
                  <a:pt x="355600" y="26542"/>
                  <a:pt x="355600" y="59309"/>
                </a:cubicBezTo>
                <a:lnTo>
                  <a:pt x="355600" y="233298"/>
                </a:lnTo>
                <a:lnTo>
                  <a:pt x="734440" y="745109"/>
                </a:lnTo>
                <a:lnTo>
                  <a:pt x="355600" y="333375"/>
                </a:lnTo>
                <a:lnTo>
                  <a:pt x="355600" y="340740"/>
                </a:lnTo>
                <a:cubicBezTo>
                  <a:pt x="355600" y="373507"/>
                  <a:pt x="329057" y="400050"/>
                  <a:pt x="296291" y="400050"/>
                </a:cubicBezTo>
                <a:lnTo>
                  <a:pt x="296291" y="400050"/>
                </a:lnTo>
                <a:lnTo>
                  <a:pt x="207391" y="400050"/>
                </a:lnTo>
                <a:lnTo>
                  <a:pt x="207391" y="400050"/>
                </a:lnTo>
                <a:lnTo>
                  <a:pt x="59308" y="400050"/>
                </a:lnTo>
                <a:cubicBezTo>
                  <a:pt x="26542" y="400050"/>
                  <a:pt x="0" y="373507"/>
                  <a:pt x="0" y="340740"/>
                </a:cubicBezTo>
                <a:lnTo>
                  <a:pt x="0" y="333375"/>
                </a:lnTo>
                <a:lnTo>
                  <a:pt x="0" y="233298"/>
                </a:lnTo>
                <a:lnTo>
                  <a:pt x="0" y="233298"/>
                </a:lnTo>
                <a:lnTo>
                  <a:pt x="0" y="59309"/>
                </a:lnTo>
              </a:path>
            </a:pathLst>
          </a:custGeom>
          <a:solidFill>
            <a:srgbClr val="ffeca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32100" y="4035425"/>
            <a:ext cx="747140" cy="757808"/>
          </a:xfrm>
          <a:custGeom>
            <a:avLst/>
            <a:gdLst>
              <a:gd name="connsiteX0" fmla="*/ 6350 w 747140"/>
              <a:gd name="connsiteY0" fmla="*/ 65659 h 757808"/>
              <a:gd name="connsiteX1" fmla="*/ 65658 w 747140"/>
              <a:gd name="connsiteY1" fmla="*/ 6350 h 757808"/>
              <a:gd name="connsiteX2" fmla="*/ 213741 w 747140"/>
              <a:gd name="connsiteY2" fmla="*/ 6350 h 757808"/>
              <a:gd name="connsiteX3" fmla="*/ 213741 w 747140"/>
              <a:gd name="connsiteY3" fmla="*/ 6350 h 757808"/>
              <a:gd name="connsiteX4" fmla="*/ 302641 w 747140"/>
              <a:gd name="connsiteY4" fmla="*/ 6350 h 757808"/>
              <a:gd name="connsiteX5" fmla="*/ 302641 w 747140"/>
              <a:gd name="connsiteY5" fmla="*/ 6350 h 757808"/>
              <a:gd name="connsiteX6" fmla="*/ 361950 w 747140"/>
              <a:gd name="connsiteY6" fmla="*/ 65659 h 757808"/>
              <a:gd name="connsiteX7" fmla="*/ 361950 w 747140"/>
              <a:gd name="connsiteY7" fmla="*/ 239648 h 757808"/>
              <a:gd name="connsiteX8" fmla="*/ 740790 w 747140"/>
              <a:gd name="connsiteY8" fmla="*/ 751459 h 757808"/>
              <a:gd name="connsiteX9" fmla="*/ 361950 w 747140"/>
              <a:gd name="connsiteY9" fmla="*/ 339725 h 757808"/>
              <a:gd name="connsiteX10" fmla="*/ 361950 w 747140"/>
              <a:gd name="connsiteY10" fmla="*/ 347090 h 757808"/>
              <a:gd name="connsiteX11" fmla="*/ 302641 w 747140"/>
              <a:gd name="connsiteY11" fmla="*/ 406400 h 757808"/>
              <a:gd name="connsiteX12" fmla="*/ 302641 w 747140"/>
              <a:gd name="connsiteY12" fmla="*/ 406400 h 757808"/>
              <a:gd name="connsiteX13" fmla="*/ 213741 w 747140"/>
              <a:gd name="connsiteY13" fmla="*/ 406400 h 757808"/>
              <a:gd name="connsiteX14" fmla="*/ 213741 w 747140"/>
              <a:gd name="connsiteY14" fmla="*/ 406400 h 757808"/>
              <a:gd name="connsiteX15" fmla="*/ 65658 w 747140"/>
              <a:gd name="connsiteY15" fmla="*/ 406400 h 757808"/>
              <a:gd name="connsiteX16" fmla="*/ 6350 w 747140"/>
              <a:gd name="connsiteY16" fmla="*/ 347090 h 757808"/>
              <a:gd name="connsiteX17" fmla="*/ 6350 w 747140"/>
              <a:gd name="connsiteY17" fmla="*/ 339725 h 757808"/>
              <a:gd name="connsiteX18" fmla="*/ 6350 w 747140"/>
              <a:gd name="connsiteY18" fmla="*/ 239648 h 757808"/>
              <a:gd name="connsiteX19" fmla="*/ 6350 w 747140"/>
              <a:gd name="connsiteY19" fmla="*/ 239648 h 757808"/>
              <a:gd name="connsiteX20" fmla="*/ 6350 w 747140"/>
              <a:gd name="connsiteY20" fmla="*/ 65659 h 7578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747140" h="757808">
                <a:moveTo>
                  <a:pt x="6350" y="65659"/>
                </a:moveTo>
                <a:cubicBezTo>
                  <a:pt x="6350" y="32892"/>
                  <a:pt x="32892" y="6350"/>
                  <a:pt x="65658" y="6350"/>
                </a:cubicBezTo>
                <a:lnTo>
                  <a:pt x="213741" y="6350"/>
                </a:lnTo>
                <a:lnTo>
                  <a:pt x="213741" y="6350"/>
                </a:lnTo>
                <a:lnTo>
                  <a:pt x="302641" y="6350"/>
                </a:lnTo>
                <a:lnTo>
                  <a:pt x="302641" y="6350"/>
                </a:lnTo>
                <a:cubicBezTo>
                  <a:pt x="335407" y="6350"/>
                  <a:pt x="361950" y="32892"/>
                  <a:pt x="361950" y="65659"/>
                </a:cubicBezTo>
                <a:lnTo>
                  <a:pt x="361950" y="239648"/>
                </a:lnTo>
                <a:lnTo>
                  <a:pt x="740790" y="751459"/>
                </a:lnTo>
                <a:lnTo>
                  <a:pt x="361950" y="339725"/>
                </a:lnTo>
                <a:lnTo>
                  <a:pt x="361950" y="347090"/>
                </a:lnTo>
                <a:cubicBezTo>
                  <a:pt x="361950" y="379857"/>
                  <a:pt x="335407" y="406400"/>
                  <a:pt x="302641" y="406400"/>
                </a:cubicBezTo>
                <a:lnTo>
                  <a:pt x="302641" y="406400"/>
                </a:lnTo>
                <a:lnTo>
                  <a:pt x="213741" y="406400"/>
                </a:lnTo>
                <a:lnTo>
                  <a:pt x="213741" y="406400"/>
                </a:lnTo>
                <a:lnTo>
                  <a:pt x="65658" y="406400"/>
                </a:lnTo>
                <a:cubicBezTo>
                  <a:pt x="32892" y="406400"/>
                  <a:pt x="6350" y="379857"/>
                  <a:pt x="6350" y="347090"/>
                </a:cubicBezTo>
                <a:lnTo>
                  <a:pt x="6350" y="339725"/>
                </a:lnTo>
                <a:lnTo>
                  <a:pt x="6350" y="239648"/>
                </a:lnTo>
                <a:lnTo>
                  <a:pt x="6350" y="239648"/>
                </a:lnTo>
                <a:lnTo>
                  <a:pt x="6350" y="6565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97476" y="4194175"/>
            <a:ext cx="535051" cy="557148"/>
          </a:xfrm>
          <a:custGeom>
            <a:avLst/>
            <a:gdLst>
              <a:gd name="connsiteX0" fmla="*/ 0 w 535051"/>
              <a:gd name="connsiteY0" fmla="*/ 59309 h 557148"/>
              <a:gd name="connsiteX1" fmla="*/ 59182 w 535051"/>
              <a:gd name="connsiteY1" fmla="*/ 0 h 557148"/>
              <a:gd name="connsiteX2" fmla="*/ 207390 w 535051"/>
              <a:gd name="connsiteY2" fmla="*/ 0 h 557148"/>
              <a:gd name="connsiteX3" fmla="*/ 207390 w 535051"/>
              <a:gd name="connsiteY3" fmla="*/ 0 h 557148"/>
              <a:gd name="connsiteX4" fmla="*/ 296290 w 535051"/>
              <a:gd name="connsiteY4" fmla="*/ 0 h 557148"/>
              <a:gd name="connsiteX5" fmla="*/ 296290 w 535051"/>
              <a:gd name="connsiteY5" fmla="*/ 0 h 557148"/>
              <a:gd name="connsiteX6" fmla="*/ 355600 w 535051"/>
              <a:gd name="connsiteY6" fmla="*/ 59309 h 557148"/>
              <a:gd name="connsiteX7" fmla="*/ 355600 w 535051"/>
              <a:gd name="connsiteY7" fmla="*/ 233298 h 557148"/>
              <a:gd name="connsiteX8" fmla="*/ 535051 w 535051"/>
              <a:gd name="connsiteY8" fmla="*/ 557148 h 557148"/>
              <a:gd name="connsiteX9" fmla="*/ 355600 w 535051"/>
              <a:gd name="connsiteY9" fmla="*/ 333375 h 557148"/>
              <a:gd name="connsiteX10" fmla="*/ 355600 w 535051"/>
              <a:gd name="connsiteY10" fmla="*/ 340740 h 557148"/>
              <a:gd name="connsiteX11" fmla="*/ 296290 w 535051"/>
              <a:gd name="connsiteY11" fmla="*/ 400050 h 557148"/>
              <a:gd name="connsiteX12" fmla="*/ 296290 w 535051"/>
              <a:gd name="connsiteY12" fmla="*/ 400050 h 557148"/>
              <a:gd name="connsiteX13" fmla="*/ 207390 w 535051"/>
              <a:gd name="connsiteY13" fmla="*/ 400050 h 557148"/>
              <a:gd name="connsiteX14" fmla="*/ 207390 w 535051"/>
              <a:gd name="connsiteY14" fmla="*/ 400050 h 557148"/>
              <a:gd name="connsiteX15" fmla="*/ 59182 w 535051"/>
              <a:gd name="connsiteY15" fmla="*/ 400050 h 557148"/>
              <a:gd name="connsiteX16" fmla="*/ 0 w 535051"/>
              <a:gd name="connsiteY16" fmla="*/ 340740 h 557148"/>
              <a:gd name="connsiteX17" fmla="*/ 0 w 535051"/>
              <a:gd name="connsiteY17" fmla="*/ 333375 h 557148"/>
              <a:gd name="connsiteX18" fmla="*/ 0 w 535051"/>
              <a:gd name="connsiteY18" fmla="*/ 233298 h 557148"/>
              <a:gd name="connsiteX19" fmla="*/ 0 w 535051"/>
              <a:gd name="connsiteY19" fmla="*/ 233298 h 557148"/>
              <a:gd name="connsiteX20" fmla="*/ 0 w 535051"/>
              <a:gd name="connsiteY20" fmla="*/ 59309 h 557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35051" h="557148">
                <a:moveTo>
                  <a:pt x="0" y="59309"/>
                </a:moveTo>
                <a:cubicBezTo>
                  <a:pt x="0" y="26542"/>
                  <a:pt x="26415" y="0"/>
                  <a:pt x="59182" y="0"/>
                </a:cubicBezTo>
                <a:lnTo>
                  <a:pt x="207390" y="0"/>
                </a:lnTo>
                <a:lnTo>
                  <a:pt x="207390" y="0"/>
                </a:lnTo>
                <a:lnTo>
                  <a:pt x="296290" y="0"/>
                </a:lnTo>
                <a:lnTo>
                  <a:pt x="296290" y="0"/>
                </a:lnTo>
                <a:cubicBezTo>
                  <a:pt x="329057" y="0"/>
                  <a:pt x="355600" y="26542"/>
                  <a:pt x="355600" y="59309"/>
                </a:cubicBezTo>
                <a:lnTo>
                  <a:pt x="355600" y="233298"/>
                </a:lnTo>
                <a:lnTo>
                  <a:pt x="535051" y="557148"/>
                </a:lnTo>
                <a:lnTo>
                  <a:pt x="355600" y="333375"/>
                </a:lnTo>
                <a:lnTo>
                  <a:pt x="355600" y="340740"/>
                </a:lnTo>
                <a:cubicBezTo>
                  <a:pt x="355600" y="373507"/>
                  <a:pt x="329057" y="400050"/>
                  <a:pt x="296290" y="400050"/>
                </a:cubicBezTo>
                <a:lnTo>
                  <a:pt x="296290" y="400050"/>
                </a:lnTo>
                <a:lnTo>
                  <a:pt x="207390" y="400050"/>
                </a:lnTo>
                <a:lnTo>
                  <a:pt x="207390" y="400050"/>
                </a:lnTo>
                <a:lnTo>
                  <a:pt x="59182" y="400050"/>
                </a:lnTo>
                <a:cubicBezTo>
                  <a:pt x="26415" y="400050"/>
                  <a:pt x="0" y="373507"/>
                  <a:pt x="0" y="340740"/>
                </a:cubicBezTo>
                <a:lnTo>
                  <a:pt x="0" y="333375"/>
                </a:lnTo>
                <a:lnTo>
                  <a:pt x="0" y="233298"/>
                </a:lnTo>
                <a:lnTo>
                  <a:pt x="0" y="233298"/>
                </a:lnTo>
                <a:lnTo>
                  <a:pt x="0" y="59309"/>
                </a:lnTo>
              </a:path>
            </a:pathLst>
          </a:custGeom>
          <a:solidFill>
            <a:srgbClr val="ffeca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91126" y="4187825"/>
            <a:ext cx="547751" cy="569848"/>
          </a:xfrm>
          <a:custGeom>
            <a:avLst/>
            <a:gdLst>
              <a:gd name="connsiteX0" fmla="*/ 6350 w 547751"/>
              <a:gd name="connsiteY0" fmla="*/ 65659 h 569848"/>
              <a:gd name="connsiteX1" fmla="*/ 65532 w 547751"/>
              <a:gd name="connsiteY1" fmla="*/ 6350 h 569848"/>
              <a:gd name="connsiteX2" fmla="*/ 213740 w 547751"/>
              <a:gd name="connsiteY2" fmla="*/ 6350 h 569848"/>
              <a:gd name="connsiteX3" fmla="*/ 213740 w 547751"/>
              <a:gd name="connsiteY3" fmla="*/ 6350 h 569848"/>
              <a:gd name="connsiteX4" fmla="*/ 302640 w 547751"/>
              <a:gd name="connsiteY4" fmla="*/ 6350 h 569848"/>
              <a:gd name="connsiteX5" fmla="*/ 302640 w 547751"/>
              <a:gd name="connsiteY5" fmla="*/ 6350 h 569848"/>
              <a:gd name="connsiteX6" fmla="*/ 361950 w 547751"/>
              <a:gd name="connsiteY6" fmla="*/ 65659 h 569848"/>
              <a:gd name="connsiteX7" fmla="*/ 361950 w 547751"/>
              <a:gd name="connsiteY7" fmla="*/ 239648 h 569848"/>
              <a:gd name="connsiteX8" fmla="*/ 541401 w 547751"/>
              <a:gd name="connsiteY8" fmla="*/ 563498 h 569848"/>
              <a:gd name="connsiteX9" fmla="*/ 361950 w 547751"/>
              <a:gd name="connsiteY9" fmla="*/ 339725 h 569848"/>
              <a:gd name="connsiteX10" fmla="*/ 361950 w 547751"/>
              <a:gd name="connsiteY10" fmla="*/ 347090 h 569848"/>
              <a:gd name="connsiteX11" fmla="*/ 302640 w 547751"/>
              <a:gd name="connsiteY11" fmla="*/ 406400 h 569848"/>
              <a:gd name="connsiteX12" fmla="*/ 302640 w 547751"/>
              <a:gd name="connsiteY12" fmla="*/ 406400 h 569848"/>
              <a:gd name="connsiteX13" fmla="*/ 213740 w 547751"/>
              <a:gd name="connsiteY13" fmla="*/ 406400 h 569848"/>
              <a:gd name="connsiteX14" fmla="*/ 213740 w 547751"/>
              <a:gd name="connsiteY14" fmla="*/ 406400 h 569848"/>
              <a:gd name="connsiteX15" fmla="*/ 65532 w 547751"/>
              <a:gd name="connsiteY15" fmla="*/ 406400 h 569848"/>
              <a:gd name="connsiteX16" fmla="*/ 6350 w 547751"/>
              <a:gd name="connsiteY16" fmla="*/ 347090 h 569848"/>
              <a:gd name="connsiteX17" fmla="*/ 6350 w 547751"/>
              <a:gd name="connsiteY17" fmla="*/ 339725 h 569848"/>
              <a:gd name="connsiteX18" fmla="*/ 6350 w 547751"/>
              <a:gd name="connsiteY18" fmla="*/ 239648 h 569848"/>
              <a:gd name="connsiteX19" fmla="*/ 6350 w 547751"/>
              <a:gd name="connsiteY19" fmla="*/ 239648 h 569848"/>
              <a:gd name="connsiteX20" fmla="*/ 6350 w 547751"/>
              <a:gd name="connsiteY20" fmla="*/ 65659 h 5698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47751" h="569848">
                <a:moveTo>
                  <a:pt x="6350" y="65659"/>
                </a:moveTo>
                <a:cubicBezTo>
                  <a:pt x="6350" y="32892"/>
                  <a:pt x="32765" y="6350"/>
                  <a:pt x="65532" y="6350"/>
                </a:cubicBezTo>
                <a:lnTo>
                  <a:pt x="213740" y="6350"/>
                </a:lnTo>
                <a:lnTo>
                  <a:pt x="213740" y="6350"/>
                </a:lnTo>
                <a:lnTo>
                  <a:pt x="302640" y="6350"/>
                </a:lnTo>
                <a:lnTo>
                  <a:pt x="302640" y="6350"/>
                </a:lnTo>
                <a:cubicBezTo>
                  <a:pt x="335407" y="6350"/>
                  <a:pt x="361950" y="32892"/>
                  <a:pt x="361950" y="65659"/>
                </a:cubicBezTo>
                <a:lnTo>
                  <a:pt x="361950" y="239648"/>
                </a:lnTo>
                <a:lnTo>
                  <a:pt x="541401" y="563498"/>
                </a:lnTo>
                <a:lnTo>
                  <a:pt x="361950" y="339725"/>
                </a:lnTo>
                <a:lnTo>
                  <a:pt x="361950" y="347090"/>
                </a:lnTo>
                <a:cubicBezTo>
                  <a:pt x="361950" y="379857"/>
                  <a:pt x="335407" y="406400"/>
                  <a:pt x="302640" y="406400"/>
                </a:cubicBezTo>
                <a:lnTo>
                  <a:pt x="302640" y="406400"/>
                </a:lnTo>
                <a:lnTo>
                  <a:pt x="213740" y="406400"/>
                </a:lnTo>
                <a:lnTo>
                  <a:pt x="213740" y="406400"/>
                </a:lnTo>
                <a:lnTo>
                  <a:pt x="65532" y="406400"/>
                </a:lnTo>
                <a:cubicBezTo>
                  <a:pt x="32765" y="406400"/>
                  <a:pt x="6350" y="379857"/>
                  <a:pt x="6350" y="347090"/>
                </a:cubicBezTo>
                <a:lnTo>
                  <a:pt x="6350" y="339725"/>
                </a:lnTo>
                <a:lnTo>
                  <a:pt x="6350" y="239648"/>
                </a:lnTo>
                <a:lnTo>
                  <a:pt x="6350" y="239648"/>
                </a:lnTo>
                <a:lnTo>
                  <a:pt x="6350" y="6565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0" y="4787900"/>
            <a:ext cx="5207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0" y="4826000"/>
            <a:ext cx="88900" cy="533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4787900"/>
            <a:ext cx="5207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5461000"/>
            <a:ext cx="5207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06800" y="4152900"/>
            <a:ext cx="88900" cy="698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70400" y="3949700"/>
            <a:ext cx="5334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70400" y="4787900"/>
            <a:ext cx="5334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81100" y="4749800"/>
            <a:ext cx="165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0" y="47371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49900" y="4737100"/>
            <a:ext cx="889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NULL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57400" y="54102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63800" y="4762500"/>
            <a:ext cx="2540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35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68700" y="54102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25900" y="4762500"/>
            <a:ext cx="9652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6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NULL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68700" y="3886200"/>
            <a:ext cx="546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15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0" y="3886200"/>
            <a:ext cx="1384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NULL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41783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46400" y="41656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00600" y="43180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" y="444500"/>
            <a:ext cx="7810500" cy="316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52400" algn="l"/>
                <a:tab pos="381000" algn="l"/>
                <a:tab pos="1701800" algn="l"/>
                <a:tab pos="3378200" algn="l"/>
              </a:tabLst>
            </a:pP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广义表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52400" algn="l"/>
                <a:tab pos="381000" algn="l"/>
                <a:tab pos="1701800" algn="l"/>
                <a:tab pos="3378200" algn="l"/>
              </a:tabLst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我们知道了一元多项式的表示，那么二元多项式又该如何表示？</a:t>
            </a:r>
          </a:p>
          <a:p>
            <a:pPr>
              <a:lnSpc>
                <a:spcPts val="2900"/>
              </a:lnSpc>
              <a:tabLst>
                <a:tab pos="152400" algn="l"/>
                <a:tab pos="381000" algn="l"/>
                <a:tab pos="1701800" algn="l"/>
                <a:tab pos="3378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比如，给定二元多项式：</a:t>
            </a:r>
            <a:r>
              <a:rPr lang="en-US" altLang="zh-CN" sz="19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3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9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3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3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9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3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19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93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2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93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12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3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9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93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2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9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3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9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93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2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93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12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9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3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93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2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93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93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9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93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2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52400" algn="l"/>
                <a:tab pos="381000" algn="l"/>
                <a:tab pos="1701800" algn="l"/>
                <a:tab pos="3378200" algn="l"/>
              </a:tabLst>
            </a:pP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【分析】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可以将上述二元多项式看成关于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的一元多项式</a:t>
            </a:r>
          </a:p>
          <a:p>
            <a:pPr>
              <a:lnSpc>
                <a:spcPts val="2400"/>
              </a:lnSpc>
              <a:tabLst>
                <a:tab pos="152400" algn="l"/>
                <a:tab pos="381000" algn="l"/>
                <a:tab pos="1701800" algn="l"/>
                <a:tab pos="3378200" algn="l"/>
              </a:tabLst>
            </a:pPr>
            <a:r>
              <a:rPr lang="en-US" altLang="zh-CN" dirty="0" smtClean="0"/>
              <a:t>			</a:t>
            </a:r>
            <a:r>
              <a:rPr lang="en-US" altLang="zh-CN" sz="18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8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8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18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8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1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8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8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8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8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1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8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8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8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8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0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3000"/>
              </a:lnSpc>
              <a:tabLst>
                <a:tab pos="152400" algn="l"/>
                <a:tab pos="381000" algn="l"/>
                <a:tab pos="1701800" algn="l"/>
                <a:tab pos="3378200" algn="l"/>
              </a:tabLst>
            </a:pPr>
            <a:r>
              <a:rPr lang="en-US" altLang="zh-CN" dirty="0" smtClean="0"/>
              <a:t>				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11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en-US" altLang="zh-CN" sz="11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8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cx</a:t>
            </a:r>
            <a:r>
              <a:rPr lang="en-US" altLang="zh-CN" sz="11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  <a:tab pos="381000" algn="l"/>
                <a:tab pos="1701800" algn="l"/>
                <a:tab pos="3378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所以，上述二元多项式可以用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“复杂”链表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表示为：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890587" y="5181600"/>
          <a:ext cx="3071812" cy="723925"/>
        </p:xfrm>
        <a:graphic>
          <a:graphicData uri="http://schemas.openxmlformats.org/drawingml/2006/table">
            <a:tbl>
              <a:tblPr/>
              <a:tblGrid>
                <a:gridCol w="1209992"/>
                <a:gridCol w="1209929"/>
                <a:gridCol w="651890"/>
              </a:tblGrid>
              <a:tr h="3048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Tag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91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SubList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469900" y="939800"/>
            <a:ext cx="78994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469900" algn="l"/>
              </a:tabLst>
            </a:pP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广义表</a:t>
            </a: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(Generalized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List)</a:t>
            </a:r>
          </a:p>
          <a:p>
            <a:pPr>
              <a:lnSpc>
                <a:spcPts val="23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广义表是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线性表的推广</a:t>
            </a:r>
          </a:p>
          <a:p>
            <a:pPr>
              <a:lnSpc>
                <a:spcPts val="24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于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性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而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言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素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都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基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单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素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23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广义表中，这些元素不仅可以是单元素也可以是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另一个广义表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699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*GList;</a:t>
            </a:r>
          </a:p>
          <a:p>
            <a:pPr>
              <a:lnSpc>
                <a:spcPts val="2400"/>
              </a:lnSpc>
              <a:tabLst>
                <a:tab pos="4699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GNode{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2946400"/>
            <a:ext cx="8382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24100" y="2933700"/>
            <a:ext cx="64516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标志域：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表示结点是单元素，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表示结点是广义表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400"/>
              </a:lnSpc>
              <a:tabLst>
                <a:tab pos="2540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子表指针域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Sublist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与单元素数据域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复用，即共用存储空间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3568700"/>
            <a:ext cx="24892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Data;</a:t>
            </a:r>
          </a:p>
          <a:p>
            <a:pPr>
              <a:lnSpc>
                <a:spcPts val="24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GList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SubList;</a:t>
            </a:r>
          </a:p>
          <a:p>
            <a:pPr>
              <a:lnSpc>
                <a:spcPts val="2400"/>
              </a:lnSpc>
              <a:tabLst>
                <a:tab pos="1905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URegion;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" y="4457700"/>
            <a:ext cx="1270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GList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09900" y="4445000"/>
            <a:ext cx="1828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指向后继结点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" y="4762500"/>
            <a:ext cx="177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990600"/>
            <a:ext cx="5359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多重链表：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链表中的节点可能同时隶属于多个链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1409700"/>
            <a:ext cx="71628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多重链表中结点的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指针域会有多个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，如前面例子包含了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SubList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两个指针域；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2019300"/>
            <a:ext cx="7416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但包含两个指针域的链表并不一定是多重链表，比如在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双向链表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0" y="2324100"/>
            <a:ext cx="1790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不是多重链表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" y="2908300"/>
            <a:ext cx="3149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多重链表有广泛的用途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3238500"/>
            <a:ext cx="30607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基本上如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树、图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这样相对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复杂的数据结构都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可以采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用多重链表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方式实现存储。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355600"/>
            <a:ext cx="1422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多重链表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30300" y="2184400"/>
            <a:ext cx="711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203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3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0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3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</a:t>
            </a:r>
            <a:r>
              <a:rPr lang="en-US" altLang="zh-CN" sz="20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3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</a:t>
            </a:r>
            <a:r>
              <a:rPr lang="en-US" altLang="zh-CN" sz="20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711200"/>
            <a:ext cx="68707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矩阵可以用二维数组表示，但二维数组表示有两个缺陷：</a:t>
            </a:r>
          </a:p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组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大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小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需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要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事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先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确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定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对于“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稀疏矩阵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”，将造成大量的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存储空间浪费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3556000"/>
            <a:ext cx="72136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444500" algn="l"/>
                <a:tab pos="457200" algn="l"/>
              </a:tabLst>
            </a:pP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【分析】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采用一种典型的多重链表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十字链表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来存储稀疏矩阵</a:t>
            </a:r>
          </a:p>
          <a:p>
            <a:pPr>
              <a:lnSpc>
                <a:spcPts val="2400"/>
              </a:lnSpc>
              <a:tabLst>
                <a:tab pos="444500" algn="l"/>
                <a:tab pos="457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存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储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阵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素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</a:t>
            </a:r>
          </a:p>
          <a:p>
            <a:pPr>
              <a:lnSpc>
                <a:spcPts val="2500"/>
              </a:lnSpc>
              <a:tabLst>
                <a:tab pos="4445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结点的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数据域：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行坐标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、列坐标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、数值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lnSpc>
                <a:spcPts val="2600"/>
              </a:lnSpc>
              <a:tabLst>
                <a:tab pos="444500" algn="l"/>
                <a:tab pos="4572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每个结点通过</a:t>
            </a:r>
            <a:r>
              <a:rPr lang="en-US" altLang="zh-CN" sz="200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两个指针域，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把同行、同列串起来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500"/>
              </a:lnSpc>
              <a:tabLst>
                <a:tab pos="4445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行指针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或称为向右指针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  <a:p>
            <a:pPr>
              <a:lnSpc>
                <a:spcPts val="2500"/>
              </a:lnSpc>
              <a:tabLst>
                <a:tab pos="4445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列指针（或称为向下指针）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Down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2768600"/>
            <a:ext cx="88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03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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0" y="1981200"/>
            <a:ext cx="3556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3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</a:t>
            </a:r>
          </a:p>
          <a:p>
            <a:pPr>
              <a:lnSpc>
                <a:spcPts val="19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3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</a:t>
            </a:r>
          </a:p>
          <a:p>
            <a:pPr>
              <a:lnSpc>
                <a:spcPts val="20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3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</a:t>
            </a:r>
          </a:p>
          <a:p>
            <a:pPr>
              <a:lnSpc>
                <a:spcPts val="2500"/>
              </a:lnSpc>
              <a:tabLst>
                <a:tab pos="76200" algn="l"/>
              </a:tabLst>
            </a:pP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03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</a:t>
            </a:r>
            <a:r>
              <a:rPr lang="en-US" altLang="zh-CN" sz="20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3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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1981200"/>
            <a:ext cx="17907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65100" algn="l"/>
                <a:tab pos="609600" algn="l"/>
              </a:tabLst>
            </a:pPr>
            <a:r>
              <a:rPr lang="en-US" altLang="zh-CN" sz="203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</a:t>
            </a: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altLang="zh-CN" sz="203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3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3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900"/>
              </a:lnSpc>
              <a:tabLst>
                <a:tab pos="1651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en-US" altLang="zh-CN" sz="203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3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000"/>
              </a:lnSpc>
              <a:tabLst>
                <a:tab pos="1651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32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32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3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3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000"/>
              </a:lnSpc>
              <a:tabLst>
                <a:tab pos="165100" algn="l"/>
                <a:tab pos="609600" algn="l"/>
              </a:tabLst>
            </a:pPr>
            <a:r>
              <a:rPr lang="en-US" altLang="zh-CN" sz="203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</a:t>
            </a: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altLang="zh-CN" sz="203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3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3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3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3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67300" y="2908300"/>
            <a:ext cx="2692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07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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  <a:r>
              <a:rPr lang="en-US" altLang="zh-CN" sz="207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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22800" y="1854200"/>
            <a:ext cx="31369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207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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7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</a:t>
            </a:r>
          </a:p>
          <a:p>
            <a:pPr>
              <a:lnSpc>
                <a:spcPts val="1900"/>
              </a:lnSpc>
              <a:tabLst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207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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7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7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7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</a:t>
            </a:r>
          </a:p>
          <a:p>
            <a:pPr>
              <a:lnSpc>
                <a:spcPts val="2000"/>
              </a:lnSpc>
              <a:tabLst>
                <a:tab pos="444500" algn="l"/>
              </a:tabLst>
            </a:pPr>
            <a:r>
              <a:rPr lang="en-US" altLang="zh-CN" sz="207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7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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7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</a:t>
            </a:r>
          </a:p>
          <a:p>
            <a:pPr>
              <a:lnSpc>
                <a:spcPts val="2000"/>
              </a:lnSpc>
              <a:tabLst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207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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7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7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</a:t>
            </a:r>
          </a:p>
          <a:p>
            <a:pPr>
              <a:lnSpc>
                <a:spcPts val="2000"/>
              </a:lnSpc>
              <a:tabLst>
                <a:tab pos="444500" algn="l"/>
              </a:tabLst>
            </a:pPr>
            <a:r>
              <a:rPr lang="en-US" altLang="zh-CN" dirty="0" smtClean="0"/>
              <a:t>	</a:t>
            </a:r>
            <a:r>
              <a:rPr lang="en-US" altLang="zh-CN" sz="207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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73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7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7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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203200"/>
            <a:ext cx="8509000" cy="5918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087437" y="714413"/>
          <a:ext cx="755650" cy="736434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  <a:gridCol w="208280"/>
                <a:gridCol w="208280"/>
              </a:tblGrid>
              <a:tr h="244690"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602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714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3732276" y="2794292"/>
          <a:ext cx="755650" cy="734022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  <a:gridCol w="208280"/>
                <a:gridCol w="208280"/>
              </a:tblGrid>
              <a:tr h="244690"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601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72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409825" y="1815503"/>
          <a:ext cx="755650" cy="734021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  <a:gridCol w="208280"/>
                <a:gridCol w="208280"/>
              </a:tblGrid>
              <a:tr h="244690"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729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60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409825" y="4507141"/>
          <a:ext cx="755650" cy="734021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  <a:gridCol w="208280"/>
                <a:gridCol w="208280"/>
              </a:tblGrid>
              <a:tr h="244690"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602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72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3732276" y="4507141"/>
          <a:ext cx="755650" cy="734021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  <a:gridCol w="208280"/>
                <a:gridCol w="208280"/>
              </a:tblGrid>
              <a:tr h="244690"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602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72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-1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377051" y="1815503"/>
          <a:ext cx="755650" cy="734021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  <a:gridCol w="208280"/>
                <a:gridCol w="208280"/>
              </a:tblGrid>
              <a:tr h="244690"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729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60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377051" y="3528352"/>
          <a:ext cx="755650" cy="734021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  <a:gridCol w="208280"/>
                <a:gridCol w="208280"/>
              </a:tblGrid>
              <a:tr h="244690"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728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60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-4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7699375" y="4507141"/>
          <a:ext cx="755650" cy="734021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  <a:gridCol w="208280"/>
                <a:gridCol w="208280"/>
              </a:tblGrid>
              <a:tr h="244690"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602"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72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087437" y="1937804"/>
          <a:ext cx="755650" cy="489419"/>
        </p:xfrm>
        <a:graphic>
          <a:graphicData uri="http://schemas.openxmlformats.org/drawingml/2006/table">
            <a:tbl>
              <a:tblPr/>
              <a:tblGrid>
                <a:gridCol w="208280"/>
                <a:gridCol w="377825"/>
                <a:gridCol w="208280"/>
              </a:tblGrid>
              <a:tr h="244691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Head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409825" y="836714"/>
          <a:ext cx="755650" cy="489419"/>
        </p:xfrm>
        <a:graphic>
          <a:graphicData uri="http://schemas.openxmlformats.org/drawingml/2006/table">
            <a:tbl>
              <a:tblPr/>
              <a:tblGrid>
                <a:gridCol w="208280"/>
                <a:gridCol w="377888"/>
                <a:gridCol w="208280"/>
              </a:tblGrid>
              <a:tr h="24469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Head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3732276" y="836714"/>
          <a:ext cx="755650" cy="489419"/>
        </p:xfrm>
        <a:graphic>
          <a:graphicData uri="http://schemas.openxmlformats.org/drawingml/2006/table">
            <a:tbl>
              <a:tblPr/>
              <a:tblGrid>
                <a:gridCol w="208280"/>
                <a:gridCol w="377761"/>
                <a:gridCol w="208280"/>
              </a:tblGrid>
              <a:tr h="24469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Head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054600" y="836714"/>
          <a:ext cx="755650" cy="489419"/>
        </p:xfrm>
        <a:graphic>
          <a:graphicData uri="http://schemas.openxmlformats.org/drawingml/2006/table">
            <a:tbl>
              <a:tblPr/>
              <a:tblGrid>
                <a:gridCol w="208280"/>
                <a:gridCol w="377888"/>
                <a:gridCol w="208280"/>
              </a:tblGrid>
              <a:tr h="24469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Head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377051" y="836714"/>
          <a:ext cx="755650" cy="489419"/>
        </p:xfrm>
        <a:graphic>
          <a:graphicData uri="http://schemas.openxmlformats.org/drawingml/2006/table">
            <a:tbl>
              <a:tblPr/>
              <a:tblGrid>
                <a:gridCol w="208280"/>
                <a:gridCol w="377761"/>
                <a:gridCol w="208280"/>
              </a:tblGrid>
              <a:tr h="24469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Head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7699375" y="836714"/>
          <a:ext cx="755650" cy="489419"/>
        </p:xfrm>
        <a:graphic>
          <a:graphicData uri="http://schemas.openxmlformats.org/drawingml/2006/table">
            <a:tbl>
              <a:tblPr/>
              <a:tblGrid>
                <a:gridCol w="208280"/>
                <a:gridCol w="377888"/>
                <a:gridCol w="208280"/>
              </a:tblGrid>
              <a:tr h="24469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Head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087437" y="3650653"/>
          <a:ext cx="755650" cy="489419"/>
        </p:xfrm>
        <a:graphic>
          <a:graphicData uri="http://schemas.openxmlformats.org/drawingml/2006/table">
            <a:tbl>
              <a:tblPr/>
              <a:tblGrid>
                <a:gridCol w="208280"/>
                <a:gridCol w="377825"/>
                <a:gridCol w="208280"/>
              </a:tblGrid>
              <a:tr h="24469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Head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087437" y="5485853"/>
          <a:ext cx="755650" cy="489394"/>
        </p:xfrm>
        <a:graphic>
          <a:graphicData uri="http://schemas.openxmlformats.org/drawingml/2006/table">
            <a:tbl>
              <a:tblPr/>
              <a:tblGrid>
                <a:gridCol w="208280"/>
                <a:gridCol w="377825"/>
                <a:gridCol w="208280"/>
              </a:tblGrid>
              <a:tr h="24469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Head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7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087437" y="4507141"/>
          <a:ext cx="755650" cy="489293"/>
        </p:xfrm>
        <a:graphic>
          <a:graphicData uri="http://schemas.openxmlformats.org/drawingml/2006/table">
            <a:tbl>
              <a:tblPr/>
              <a:tblGrid>
                <a:gridCol w="208280"/>
                <a:gridCol w="377825"/>
                <a:gridCol w="208280"/>
              </a:tblGrid>
              <a:tr h="24469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4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Head</a:t>
                      </a:r>
                      <a:endParaRPr lang="zh-CN" altLang="en-US" sz="14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60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087437" y="2794292"/>
          <a:ext cx="755650" cy="489292"/>
        </p:xfrm>
        <a:graphic>
          <a:graphicData uri="http://schemas.openxmlformats.org/drawingml/2006/table">
            <a:tbl>
              <a:tblPr/>
              <a:tblGrid>
                <a:gridCol w="208280"/>
                <a:gridCol w="377825"/>
                <a:gridCol w="208280"/>
              </a:tblGrid>
              <a:tr h="24469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403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Head</a:t>
                      </a:r>
                      <a:endParaRPr lang="zh-CN" altLang="en-US" sz="1403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6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2654300" y="355600"/>
            <a:ext cx="2514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阵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重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链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8600" y="9398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214437" y="3429000"/>
          <a:ext cx="2493898" cy="1111250"/>
        </p:xfrm>
        <a:graphic>
          <a:graphicData uri="http://schemas.openxmlformats.org/drawingml/2006/table">
            <a:tbl>
              <a:tblPr/>
              <a:tblGrid>
                <a:gridCol w="712558"/>
                <a:gridCol w="534390"/>
                <a:gridCol w="534416"/>
                <a:gridCol w="712533"/>
              </a:tblGrid>
              <a:tr h="370420"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278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Down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Col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Right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04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000625" y="3500386"/>
          <a:ext cx="2900426" cy="928738"/>
        </p:xfrm>
        <a:graphic>
          <a:graphicData uri="http://schemas.openxmlformats.org/drawingml/2006/table">
            <a:tbl>
              <a:tblPr/>
              <a:tblGrid>
                <a:gridCol w="828675"/>
                <a:gridCol w="1243076"/>
                <a:gridCol w="828675"/>
              </a:tblGrid>
              <a:tr h="309613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Head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Down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Next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Right</a:t>
                      </a:r>
                      <a:endParaRPr lang="zh-CN" altLang="en-US" sz="18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951226" y="1754136"/>
          <a:ext cx="2428875" cy="928738"/>
        </p:xfrm>
        <a:graphic>
          <a:graphicData uri="http://schemas.openxmlformats.org/drawingml/2006/table">
            <a:tbl>
              <a:tblPr/>
              <a:tblGrid>
                <a:gridCol w="693966"/>
                <a:gridCol w="1040853"/>
                <a:gridCol w="694054"/>
              </a:tblGrid>
              <a:tr h="307581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Tag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11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Down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8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URegion</a:t>
                      </a:r>
                      <a:endParaRPr lang="zh-CN" altLang="en-US" sz="168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Right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508000" y="800100"/>
            <a:ext cx="8216900" cy="226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6670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用一个标识域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Tag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来区分头结点和非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元素结点：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667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头节点的标识值为“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”，矩阵非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元素结点的标识值为“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667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结点的总体结构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4864100"/>
            <a:ext cx="2057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矩阵非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元素结点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59500" y="4724400"/>
            <a:ext cx="990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头结点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90522" y="3500628"/>
            <a:ext cx="25400" cy="482473"/>
          </a:xfrm>
          <a:custGeom>
            <a:avLst/>
            <a:gdLst>
              <a:gd name="connsiteX0" fmla="*/ 6350 w 25400"/>
              <a:gd name="connsiteY0" fmla="*/ 6350 h 482473"/>
              <a:gd name="connsiteX1" fmla="*/ 6350 w 25400"/>
              <a:gd name="connsiteY1" fmla="*/ 476122 h 4824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82473">
                <a:moveTo>
                  <a:pt x="6350" y="6350"/>
                </a:moveTo>
                <a:lnTo>
                  <a:pt x="6350" y="47612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76144" y="3500628"/>
            <a:ext cx="25400" cy="482473"/>
          </a:xfrm>
          <a:custGeom>
            <a:avLst/>
            <a:gdLst>
              <a:gd name="connsiteX0" fmla="*/ 6350 w 25400"/>
              <a:gd name="connsiteY0" fmla="*/ 6350 h 482473"/>
              <a:gd name="connsiteX1" fmla="*/ 6350 w 25400"/>
              <a:gd name="connsiteY1" fmla="*/ 476122 h 4824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82473">
                <a:moveTo>
                  <a:pt x="6350" y="6350"/>
                </a:moveTo>
                <a:lnTo>
                  <a:pt x="6350" y="47612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61765" y="3500628"/>
            <a:ext cx="25400" cy="482473"/>
          </a:xfrm>
          <a:custGeom>
            <a:avLst/>
            <a:gdLst>
              <a:gd name="connsiteX0" fmla="*/ 6350 w 25400"/>
              <a:gd name="connsiteY0" fmla="*/ 6350 h 482473"/>
              <a:gd name="connsiteX1" fmla="*/ 6350 w 25400"/>
              <a:gd name="connsiteY1" fmla="*/ 476122 h 4824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82473">
                <a:moveTo>
                  <a:pt x="6350" y="6350"/>
                </a:moveTo>
                <a:lnTo>
                  <a:pt x="6350" y="47612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47388" y="3500628"/>
            <a:ext cx="25400" cy="482473"/>
          </a:xfrm>
          <a:custGeom>
            <a:avLst/>
            <a:gdLst>
              <a:gd name="connsiteX0" fmla="*/ 6350 w 25400"/>
              <a:gd name="connsiteY0" fmla="*/ 6350 h 482473"/>
              <a:gd name="connsiteX1" fmla="*/ 6350 w 25400"/>
              <a:gd name="connsiteY1" fmla="*/ 476122 h 4824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82473">
                <a:moveTo>
                  <a:pt x="6350" y="6350"/>
                </a:moveTo>
                <a:lnTo>
                  <a:pt x="6350" y="47612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33009" y="3500628"/>
            <a:ext cx="25400" cy="482473"/>
          </a:xfrm>
          <a:custGeom>
            <a:avLst/>
            <a:gdLst>
              <a:gd name="connsiteX0" fmla="*/ 6350 w 25400"/>
              <a:gd name="connsiteY0" fmla="*/ 6350 h 482473"/>
              <a:gd name="connsiteX1" fmla="*/ 6350 w 25400"/>
              <a:gd name="connsiteY1" fmla="*/ 476122 h 4824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82473">
                <a:moveTo>
                  <a:pt x="6350" y="6350"/>
                </a:moveTo>
                <a:lnTo>
                  <a:pt x="6350" y="47612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18632" y="3500628"/>
            <a:ext cx="25400" cy="482473"/>
          </a:xfrm>
          <a:custGeom>
            <a:avLst/>
            <a:gdLst>
              <a:gd name="connsiteX0" fmla="*/ 6350 w 25400"/>
              <a:gd name="connsiteY0" fmla="*/ 6350 h 482473"/>
              <a:gd name="connsiteX1" fmla="*/ 6350 w 25400"/>
              <a:gd name="connsiteY1" fmla="*/ 476122 h 4824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82473">
                <a:moveTo>
                  <a:pt x="6350" y="6350"/>
                </a:moveTo>
                <a:lnTo>
                  <a:pt x="6350" y="47612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05016" y="3500628"/>
            <a:ext cx="25400" cy="482473"/>
          </a:xfrm>
          <a:custGeom>
            <a:avLst/>
            <a:gdLst>
              <a:gd name="connsiteX0" fmla="*/ 6350 w 25400"/>
              <a:gd name="connsiteY0" fmla="*/ 6350 h 482473"/>
              <a:gd name="connsiteX1" fmla="*/ 6350 w 25400"/>
              <a:gd name="connsiteY1" fmla="*/ 476122 h 4824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82473">
                <a:moveTo>
                  <a:pt x="6350" y="6350"/>
                </a:moveTo>
                <a:lnTo>
                  <a:pt x="6350" y="47612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84172" y="3506978"/>
            <a:ext cx="5526278" cy="25400"/>
          </a:xfrm>
          <a:custGeom>
            <a:avLst/>
            <a:gdLst>
              <a:gd name="connsiteX0" fmla="*/ 6350 w 5526278"/>
              <a:gd name="connsiteY0" fmla="*/ 6350 h 25400"/>
              <a:gd name="connsiteX1" fmla="*/ 5519927 w 552627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26278" h="25400">
                <a:moveTo>
                  <a:pt x="6350" y="6350"/>
                </a:moveTo>
                <a:lnTo>
                  <a:pt x="551992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91400" y="3500628"/>
            <a:ext cx="25400" cy="482473"/>
          </a:xfrm>
          <a:custGeom>
            <a:avLst/>
            <a:gdLst>
              <a:gd name="connsiteX0" fmla="*/ 6350 w 25400"/>
              <a:gd name="connsiteY0" fmla="*/ 6350 h 482473"/>
              <a:gd name="connsiteX1" fmla="*/ 6350 w 25400"/>
              <a:gd name="connsiteY1" fmla="*/ 476122 h 4824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82473">
                <a:moveTo>
                  <a:pt x="6350" y="6350"/>
                </a:moveTo>
                <a:lnTo>
                  <a:pt x="6350" y="47612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84172" y="3964051"/>
            <a:ext cx="5526278" cy="25400"/>
          </a:xfrm>
          <a:custGeom>
            <a:avLst/>
            <a:gdLst>
              <a:gd name="connsiteX0" fmla="*/ 6350 w 5526278"/>
              <a:gd name="connsiteY0" fmla="*/ 6350 h 25400"/>
              <a:gd name="connsiteX1" fmla="*/ 5519927 w 552627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26278" h="25400">
                <a:moveTo>
                  <a:pt x="6350" y="6350"/>
                </a:moveTo>
                <a:lnTo>
                  <a:pt x="551992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006600" y="2133600"/>
            <a:ext cx="2781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6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6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9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6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6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7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6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9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6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9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57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9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6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06500" y="3263900"/>
            <a:ext cx="558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下标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a[i]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22500" y="3302000"/>
            <a:ext cx="1270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09900" y="3302000"/>
            <a:ext cx="1270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3302000"/>
            <a:ext cx="2540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762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3302000"/>
            <a:ext cx="1270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59400" y="3302000"/>
            <a:ext cx="1270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46800" y="3302000"/>
            <a:ext cx="1270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43700" y="3251200"/>
            <a:ext cx="5080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54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2273300"/>
            <a:ext cx="12446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5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例如：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表示成：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" y="431800"/>
            <a:ext cx="47752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01600" algn="l"/>
                <a:tab pos="736600" algn="l"/>
              </a:tabLst>
            </a:pP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sz="2798" b="1" dirty="0" smtClean="0">
                <a:solidFill>
                  <a:srgbClr val="003399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：顺序存储结构直接表示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016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数组各分量对应多项式各项：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016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a[i]: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的系数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33600" y="4089400"/>
            <a:ext cx="165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32200" y="4064000"/>
            <a:ext cx="533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-3x</a:t>
            </a:r>
            <a:r>
              <a:rPr lang="en-US" altLang="zh-CN" sz="159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45200" y="4064000"/>
            <a:ext cx="431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4x</a:t>
            </a:r>
            <a:r>
              <a:rPr lang="en-US" altLang="zh-CN" sz="159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4635500"/>
            <a:ext cx="55753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项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式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加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两个数组对应分量相加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问题：如何表示多项式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x+3x</a:t>
            </a:r>
            <a:r>
              <a:rPr lang="en-US" altLang="zh-CN" sz="15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2000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72894" y="3690620"/>
            <a:ext cx="25400" cy="740029"/>
          </a:xfrm>
          <a:custGeom>
            <a:avLst/>
            <a:gdLst>
              <a:gd name="connsiteX0" fmla="*/ 6350 w 25400"/>
              <a:gd name="connsiteY0" fmla="*/ 6350 h 740029"/>
              <a:gd name="connsiteX1" fmla="*/ 6350 w 25400"/>
              <a:gd name="connsiteY1" fmla="*/ 733678 h 740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40029">
                <a:moveTo>
                  <a:pt x="6350" y="6350"/>
                </a:moveTo>
                <a:lnTo>
                  <a:pt x="6350" y="73367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37791" y="3690620"/>
            <a:ext cx="25400" cy="376427"/>
          </a:xfrm>
          <a:custGeom>
            <a:avLst/>
            <a:gdLst>
              <a:gd name="connsiteX0" fmla="*/ 6350 w 25400"/>
              <a:gd name="connsiteY0" fmla="*/ 6350 h 376427"/>
              <a:gd name="connsiteX1" fmla="*/ 6350 w 25400"/>
              <a:gd name="connsiteY1" fmla="*/ 370077 h 376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76427">
                <a:moveTo>
                  <a:pt x="6350" y="6350"/>
                </a:moveTo>
                <a:lnTo>
                  <a:pt x="6350" y="3700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37791" y="4054347"/>
            <a:ext cx="25400" cy="376300"/>
          </a:xfrm>
          <a:custGeom>
            <a:avLst/>
            <a:gdLst>
              <a:gd name="connsiteX0" fmla="*/ 6350 w 25400"/>
              <a:gd name="connsiteY0" fmla="*/ 6350 h 376300"/>
              <a:gd name="connsiteX1" fmla="*/ 6350 w 25400"/>
              <a:gd name="connsiteY1" fmla="*/ 369951 h 37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76300">
                <a:moveTo>
                  <a:pt x="6350" y="6350"/>
                </a:moveTo>
                <a:lnTo>
                  <a:pt x="6350" y="36995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02560" y="3690620"/>
            <a:ext cx="25400" cy="376427"/>
          </a:xfrm>
          <a:custGeom>
            <a:avLst/>
            <a:gdLst>
              <a:gd name="connsiteX0" fmla="*/ 6350 w 25400"/>
              <a:gd name="connsiteY0" fmla="*/ 6350 h 376427"/>
              <a:gd name="connsiteX1" fmla="*/ 6350 w 25400"/>
              <a:gd name="connsiteY1" fmla="*/ 370077 h 376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76427">
                <a:moveTo>
                  <a:pt x="6350" y="6350"/>
                </a:moveTo>
                <a:lnTo>
                  <a:pt x="6350" y="3700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02560" y="4054347"/>
            <a:ext cx="25400" cy="376300"/>
          </a:xfrm>
          <a:custGeom>
            <a:avLst/>
            <a:gdLst>
              <a:gd name="connsiteX0" fmla="*/ 6350 w 25400"/>
              <a:gd name="connsiteY0" fmla="*/ 6350 h 376300"/>
              <a:gd name="connsiteX1" fmla="*/ 6350 w 25400"/>
              <a:gd name="connsiteY1" fmla="*/ 369951 h 37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76300">
                <a:moveTo>
                  <a:pt x="6350" y="6350"/>
                </a:moveTo>
                <a:lnTo>
                  <a:pt x="6350" y="36995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7455" y="3690620"/>
            <a:ext cx="25400" cy="376427"/>
          </a:xfrm>
          <a:custGeom>
            <a:avLst/>
            <a:gdLst>
              <a:gd name="connsiteX0" fmla="*/ 6350 w 25400"/>
              <a:gd name="connsiteY0" fmla="*/ 6350 h 376427"/>
              <a:gd name="connsiteX1" fmla="*/ 6350 w 25400"/>
              <a:gd name="connsiteY1" fmla="*/ 370077 h 376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76427">
                <a:moveTo>
                  <a:pt x="6350" y="6350"/>
                </a:moveTo>
                <a:lnTo>
                  <a:pt x="6350" y="3700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7455" y="4054347"/>
            <a:ext cx="25400" cy="376300"/>
          </a:xfrm>
          <a:custGeom>
            <a:avLst/>
            <a:gdLst>
              <a:gd name="connsiteX0" fmla="*/ 6350 w 25400"/>
              <a:gd name="connsiteY0" fmla="*/ 6350 h 376300"/>
              <a:gd name="connsiteX1" fmla="*/ 6350 w 25400"/>
              <a:gd name="connsiteY1" fmla="*/ 369951 h 37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76300">
                <a:moveTo>
                  <a:pt x="6350" y="6350"/>
                </a:moveTo>
                <a:lnTo>
                  <a:pt x="6350" y="36995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7263" y="3690620"/>
            <a:ext cx="25400" cy="740029"/>
          </a:xfrm>
          <a:custGeom>
            <a:avLst/>
            <a:gdLst>
              <a:gd name="connsiteX0" fmla="*/ 6350 w 25400"/>
              <a:gd name="connsiteY0" fmla="*/ 6350 h 740029"/>
              <a:gd name="connsiteX1" fmla="*/ 6350 w 25400"/>
              <a:gd name="connsiteY1" fmla="*/ 733678 h 740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40029">
                <a:moveTo>
                  <a:pt x="6350" y="6350"/>
                </a:moveTo>
                <a:lnTo>
                  <a:pt x="6350" y="73367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83528" y="3690620"/>
            <a:ext cx="25400" cy="376427"/>
          </a:xfrm>
          <a:custGeom>
            <a:avLst/>
            <a:gdLst>
              <a:gd name="connsiteX0" fmla="*/ 6350 w 25400"/>
              <a:gd name="connsiteY0" fmla="*/ 6350 h 376427"/>
              <a:gd name="connsiteX1" fmla="*/ 6350 w 25400"/>
              <a:gd name="connsiteY1" fmla="*/ 370077 h 376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76427">
                <a:moveTo>
                  <a:pt x="6350" y="6350"/>
                </a:moveTo>
                <a:lnTo>
                  <a:pt x="6350" y="3700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83528" y="4054347"/>
            <a:ext cx="25400" cy="376300"/>
          </a:xfrm>
          <a:custGeom>
            <a:avLst/>
            <a:gdLst>
              <a:gd name="connsiteX0" fmla="*/ 6350 w 25400"/>
              <a:gd name="connsiteY0" fmla="*/ 6350 h 376300"/>
              <a:gd name="connsiteX1" fmla="*/ 6350 w 25400"/>
              <a:gd name="connsiteY1" fmla="*/ 369951 h 37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76300">
                <a:moveTo>
                  <a:pt x="6350" y="6350"/>
                </a:moveTo>
                <a:lnTo>
                  <a:pt x="6350" y="36995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77760" y="3690620"/>
            <a:ext cx="25400" cy="376427"/>
          </a:xfrm>
          <a:custGeom>
            <a:avLst/>
            <a:gdLst>
              <a:gd name="connsiteX0" fmla="*/ 6350 w 25400"/>
              <a:gd name="connsiteY0" fmla="*/ 6350 h 376427"/>
              <a:gd name="connsiteX1" fmla="*/ 6350 w 25400"/>
              <a:gd name="connsiteY1" fmla="*/ 370077 h 376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76427">
                <a:moveTo>
                  <a:pt x="6350" y="6350"/>
                </a:moveTo>
                <a:lnTo>
                  <a:pt x="6350" y="3700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77760" y="4054347"/>
            <a:ext cx="25400" cy="376300"/>
          </a:xfrm>
          <a:custGeom>
            <a:avLst/>
            <a:gdLst>
              <a:gd name="connsiteX0" fmla="*/ 6350 w 25400"/>
              <a:gd name="connsiteY0" fmla="*/ 6350 h 376300"/>
              <a:gd name="connsiteX1" fmla="*/ 6350 w 25400"/>
              <a:gd name="connsiteY1" fmla="*/ 369951 h 37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76300">
                <a:moveTo>
                  <a:pt x="6350" y="6350"/>
                </a:moveTo>
                <a:lnTo>
                  <a:pt x="6350" y="36995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71867" y="3690620"/>
            <a:ext cx="25400" cy="376427"/>
          </a:xfrm>
          <a:custGeom>
            <a:avLst/>
            <a:gdLst>
              <a:gd name="connsiteX0" fmla="*/ 6350 w 25400"/>
              <a:gd name="connsiteY0" fmla="*/ 6350 h 376427"/>
              <a:gd name="connsiteX1" fmla="*/ 6350 w 25400"/>
              <a:gd name="connsiteY1" fmla="*/ 370077 h 376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76427">
                <a:moveTo>
                  <a:pt x="6350" y="6350"/>
                </a:moveTo>
                <a:lnTo>
                  <a:pt x="6350" y="3700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71867" y="4054347"/>
            <a:ext cx="25400" cy="376300"/>
          </a:xfrm>
          <a:custGeom>
            <a:avLst/>
            <a:gdLst>
              <a:gd name="connsiteX0" fmla="*/ 6350 w 25400"/>
              <a:gd name="connsiteY0" fmla="*/ 6350 h 376300"/>
              <a:gd name="connsiteX1" fmla="*/ 6350 w 25400"/>
              <a:gd name="connsiteY1" fmla="*/ 369951 h 37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76300">
                <a:moveTo>
                  <a:pt x="6350" y="6350"/>
                </a:moveTo>
                <a:lnTo>
                  <a:pt x="6350" y="36995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65972" y="3690620"/>
            <a:ext cx="25400" cy="376427"/>
          </a:xfrm>
          <a:custGeom>
            <a:avLst/>
            <a:gdLst>
              <a:gd name="connsiteX0" fmla="*/ 6350 w 25400"/>
              <a:gd name="connsiteY0" fmla="*/ 6350 h 376427"/>
              <a:gd name="connsiteX1" fmla="*/ 6350 w 25400"/>
              <a:gd name="connsiteY1" fmla="*/ 370077 h 376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76427">
                <a:moveTo>
                  <a:pt x="6350" y="6350"/>
                </a:moveTo>
                <a:lnTo>
                  <a:pt x="6350" y="3700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65972" y="4054347"/>
            <a:ext cx="25400" cy="376300"/>
          </a:xfrm>
          <a:custGeom>
            <a:avLst/>
            <a:gdLst>
              <a:gd name="connsiteX0" fmla="*/ 6350 w 25400"/>
              <a:gd name="connsiteY0" fmla="*/ 6350 h 376300"/>
              <a:gd name="connsiteX1" fmla="*/ 6350 w 25400"/>
              <a:gd name="connsiteY1" fmla="*/ 369951 h 37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76300">
                <a:moveTo>
                  <a:pt x="6350" y="6350"/>
                </a:moveTo>
                <a:lnTo>
                  <a:pt x="6350" y="36995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66544" y="3696970"/>
            <a:ext cx="2460498" cy="25400"/>
          </a:xfrm>
          <a:custGeom>
            <a:avLst/>
            <a:gdLst>
              <a:gd name="connsiteX0" fmla="*/ 6350 w 2460498"/>
              <a:gd name="connsiteY0" fmla="*/ 6350 h 25400"/>
              <a:gd name="connsiteX1" fmla="*/ 2454147 w 246049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60498" h="25400">
                <a:moveTo>
                  <a:pt x="6350" y="6350"/>
                </a:moveTo>
                <a:lnTo>
                  <a:pt x="245414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0913" y="3696970"/>
            <a:ext cx="3062985" cy="25400"/>
          </a:xfrm>
          <a:custGeom>
            <a:avLst/>
            <a:gdLst>
              <a:gd name="connsiteX0" fmla="*/ 6350 w 3062985"/>
              <a:gd name="connsiteY0" fmla="*/ 6350 h 25400"/>
              <a:gd name="connsiteX1" fmla="*/ 3056635 w 30629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62985" h="25400">
                <a:moveTo>
                  <a:pt x="6350" y="6350"/>
                </a:moveTo>
                <a:lnTo>
                  <a:pt x="305663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66544" y="4054347"/>
            <a:ext cx="2460498" cy="25400"/>
          </a:xfrm>
          <a:custGeom>
            <a:avLst/>
            <a:gdLst>
              <a:gd name="connsiteX0" fmla="*/ 6350 w 2460498"/>
              <a:gd name="connsiteY0" fmla="*/ 6350 h 25400"/>
              <a:gd name="connsiteX1" fmla="*/ 2454147 w 246049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60498" h="25400">
                <a:moveTo>
                  <a:pt x="6350" y="6350"/>
                </a:moveTo>
                <a:lnTo>
                  <a:pt x="245414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0913" y="4054347"/>
            <a:ext cx="2397760" cy="25400"/>
          </a:xfrm>
          <a:custGeom>
            <a:avLst/>
            <a:gdLst>
              <a:gd name="connsiteX0" fmla="*/ 6350 w 2397760"/>
              <a:gd name="connsiteY0" fmla="*/ 6350 h 25400"/>
              <a:gd name="connsiteX1" fmla="*/ 2391409 w 239776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97760" h="25400">
                <a:moveTo>
                  <a:pt x="6350" y="6350"/>
                </a:moveTo>
                <a:lnTo>
                  <a:pt x="239140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65972" y="4054347"/>
            <a:ext cx="677926" cy="25400"/>
          </a:xfrm>
          <a:custGeom>
            <a:avLst/>
            <a:gdLst>
              <a:gd name="connsiteX0" fmla="*/ 6350 w 677926"/>
              <a:gd name="connsiteY0" fmla="*/ 6350 h 25400"/>
              <a:gd name="connsiteX1" fmla="*/ 671576 w 677926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77926" h="25400">
                <a:moveTo>
                  <a:pt x="6350" y="6350"/>
                </a:moveTo>
                <a:lnTo>
                  <a:pt x="67157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66544" y="4411598"/>
            <a:ext cx="2460498" cy="25400"/>
          </a:xfrm>
          <a:custGeom>
            <a:avLst/>
            <a:gdLst>
              <a:gd name="connsiteX0" fmla="*/ 6350 w 2460498"/>
              <a:gd name="connsiteY0" fmla="*/ 6350 h 25400"/>
              <a:gd name="connsiteX1" fmla="*/ 2454147 w 246049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60498" h="25400">
                <a:moveTo>
                  <a:pt x="6350" y="6350"/>
                </a:moveTo>
                <a:lnTo>
                  <a:pt x="245414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0913" y="4411598"/>
            <a:ext cx="3062985" cy="25400"/>
          </a:xfrm>
          <a:custGeom>
            <a:avLst/>
            <a:gdLst>
              <a:gd name="connsiteX0" fmla="*/ 6350 w 3062985"/>
              <a:gd name="connsiteY0" fmla="*/ 6350 h 25400"/>
              <a:gd name="connsiteX1" fmla="*/ 3056635 w 30629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62985" h="25400">
                <a:moveTo>
                  <a:pt x="6350" y="6350"/>
                </a:moveTo>
                <a:lnTo>
                  <a:pt x="305663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5787" y="5181600"/>
            <a:ext cx="2952750" cy="400050"/>
          </a:xfrm>
          <a:custGeom>
            <a:avLst/>
            <a:gdLst>
              <a:gd name="connsiteX0" fmla="*/ 0 w 2952750"/>
              <a:gd name="connsiteY0" fmla="*/ 400050 h 400050"/>
              <a:gd name="connsiteX1" fmla="*/ 2952750 w 2952750"/>
              <a:gd name="connsiteY1" fmla="*/ 400050 h 400050"/>
              <a:gd name="connsiteX2" fmla="*/ 2952750 w 2952750"/>
              <a:gd name="connsiteY2" fmla="*/ 0 h 400050"/>
              <a:gd name="connsiteX3" fmla="*/ 0 w 2952750"/>
              <a:gd name="connsiteY3" fmla="*/ 0 h 400050"/>
              <a:gd name="connsiteX4" fmla="*/ 0 w 2952750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52750" h="400050">
                <a:moveTo>
                  <a:pt x="0" y="400050"/>
                </a:moveTo>
                <a:lnTo>
                  <a:pt x="2952750" y="400050"/>
                </a:lnTo>
                <a:lnTo>
                  <a:pt x="2952750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ffda6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19100" y="368300"/>
            <a:ext cx="5156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sz="2798" b="1" dirty="0" smtClean="0">
                <a:solidFill>
                  <a:srgbClr val="003399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：顺序存储结构表示非零项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1066800"/>
            <a:ext cx="1270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每个非零项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990600"/>
            <a:ext cx="3911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32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5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32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5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涉及两个信息：系数</a:t>
            </a:r>
            <a:r>
              <a:rPr lang="en-US" altLang="zh-CN" sz="233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59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和指数</a:t>
            </a:r>
            <a:r>
              <a:rPr lang="en-US" altLang="zh-CN" sz="193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37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743200"/>
            <a:ext cx="914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例如：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2679700"/>
            <a:ext cx="6972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2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3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3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9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2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2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3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2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9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2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22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3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91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2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3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31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1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1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1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31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397000"/>
            <a:ext cx="69977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76200" algn="l"/>
                <a:tab pos="2476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可以将一个多项式看成是一个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1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9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56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63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二元组的集合。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76200" algn="l"/>
                <a:tab pos="24765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用结构数组表示：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数组分量是由系数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、指数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组成的结构，</a:t>
            </a:r>
          </a:p>
          <a:p>
            <a:pPr>
              <a:lnSpc>
                <a:spcPts val="1900"/>
              </a:lnSpc>
              <a:tabLst>
                <a:tab pos="76200" algn="l"/>
                <a:tab pos="24765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对应一个非零项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3479800"/>
            <a:ext cx="6604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38100" algn="l"/>
                <a:tab pos="63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下标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2300"/>
              </a:lnSpc>
              <a:tabLst>
                <a:tab pos="38100" algn="l"/>
                <a:tab pos="635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系数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2800"/>
              </a:lnSpc>
              <a:tabLst>
                <a:tab pos="38100" algn="l"/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指数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27200" y="3517900"/>
            <a:ext cx="2540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3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3500" algn="l"/>
                <a:tab pos="762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86000" y="3517900"/>
            <a:ext cx="2540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21000" y="3517900"/>
            <a:ext cx="1270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16300" y="3467100"/>
            <a:ext cx="4572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65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23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8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37100" y="3479800"/>
            <a:ext cx="6858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508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下标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2300"/>
              </a:lnSpc>
              <a:tabLst>
                <a:tab pos="50800" algn="l"/>
                <a:tab pos="88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系数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2800"/>
              </a:lnSpc>
              <a:tabLst>
                <a:tab pos="508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指数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56300" y="3517900"/>
            <a:ext cx="2540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53200" y="3517900"/>
            <a:ext cx="2540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300"/>
              </a:lnSpc>
              <a:tabLst>
                <a:tab pos="63500" algn="l"/>
                <a:tab pos="76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35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86600" y="3517900"/>
            <a:ext cx="3810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300"/>
              </a:lnSpc>
              <a:tabLst>
                <a:tab pos="127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0" y="3517900"/>
            <a:ext cx="2540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2300"/>
              </a:lnSpc>
              <a:tabLst>
                <a:tab pos="635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67700" y="3467100"/>
            <a:ext cx="4572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65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23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  <a:p>
            <a:pPr>
              <a:lnSpc>
                <a:spcPts val="28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46800" y="4483100"/>
            <a:ext cx="914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(x)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4521200"/>
            <a:ext cx="25527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33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(x)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0033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按指数大小有序存储！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25500" y="1816100"/>
            <a:ext cx="1270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(9,12),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74900" y="1816100"/>
            <a:ext cx="138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(15,8),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(3,2)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2800" y="2476500"/>
            <a:ext cx="54483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(26,19),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(-4,8),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(-13,6),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(82,0)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P3: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(26,19)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(9,12)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(11,8)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(-13,6)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(3,2)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(82,0)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38100" algn="l"/>
              </a:tabLst>
            </a:pPr>
            <a:r>
              <a:rPr lang="en-US" altLang="zh-CN" sz="2559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4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9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59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5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55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5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5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altLang="zh-CN" sz="2559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49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altLang="zh-CN" sz="255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5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559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49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55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5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559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49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55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5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5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559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49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55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5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559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49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59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59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559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393700"/>
            <a:ext cx="78486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03200" algn="l"/>
              </a:tabLst>
            </a:pP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sz="2798" b="1" dirty="0" smtClean="0">
                <a:solidFill>
                  <a:srgbClr val="003399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：顺序存储结构表示非零项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相加过程：从头开始，比较两个多项式当前对应项的指数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20800" y="1828863"/>
            <a:ext cx="1166812" cy="500062"/>
          </a:xfrm>
          <a:custGeom>
            <a:avLst/>
            <a:gdLst>
              <a:gd name="connsiteX0" fmla="*/ 0 w 1166812"/>
              <a:gd name="connsiteY0" fmla="*/ 500062 h 500062"/>
              <a:gd name="connsiteX1" fmla="*/ 1166812 w 1166812"/>
              <a:gd name="connsiteY1" fmla="*/ 500062 h 500062"/>
              <a:gd name="connsiteX2" fmla="*/ 1166812 w 1166812"/>
              <a:gd name="connsiteY2" fmla="*/ 0 h 500062"/>
              <a:gd name="connsiteX3" fmla="*/ 0 w 1166812"/>
              <a:gd name="connsiteY3" fmla="*/ 0 h 500062"/>
              <a:gd name="connsiteX4" fmla="*/ 0 w 1166812"/>
              <a:gd name="connsiteY4" fmla="*/ 500062 h 500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6812" h="500062">
                <a:moveTo>
                  <a:pt x="0" y="500062"/>
                </a:moveTo>
                <a:lnTo>
                  <a:pt x="1166812" y="500062"/>
                </a:lnTo>
                <a:lnTo>
                  <a:pt x="1166812" y="0"/>
                </a:lnTo>
                <a:lnTo>
                  <a:pt x="0" y="0"/>
                </a:lnTo>
                <a:lnTo>
                  <a:pt x="0" y="5000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7676" y="1828863"/>
            <a:ext cx="1166812" cy="500062"/>
          </a:xfrm>
          <a:custGeom>
            <a:avLst/>
            <a:gdLst>
              <a:gd name="connsiteX0" fmla="*/ 0 w 1166812"/>
              <a:gd name="connsiteY0" fmla="*/ 500062 h 500062"/>
              <a:gd name="connsiteX1" fmla="*/ 1166812 w 1166812"/>
              <a:gd name="connsiteY1" fmla="*/ 500062 h 500062"/>
              <a:gd name="connsiteX2" fmla="*/ 1166812 w 1166812"/>
              <a:gd name="connsiteY2" fmla="*/ 0 h 500062"/>
              <a:gd name="connsiteX3" fmla="*/ 0 w 1166812"/>
              <a:gd name="connsiteY3" fmla="*/ 0 h 500062"/>
              <a:gd name="connsiteX4" fmla="*/ 0 w 1166812"/>
              <a:gd name="connsiteY4" fmla="*/ 500062 h 500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6812" h="500062">
                <a:moveTo>
                  <a:pt x="0" y="500062"/>
                </a:moveTo>
                <a:lnTo>
                  <a:pt x="1166812" y="500062"/>
                </a:lnTo>
                <a:lnTo>
                  <a:pt x="1166812" y="0"/>
                </a:lnTo>
                <a:lnTo>
                  <a:pt x="0" y="0"/>
                </a:lnTo>
                <a:lnTo>
                  <a:pt x="0" y="5000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54425" y="1828863"/>
            <a:ext cx="1166812" cy="500062"/>
          </a:xfrm>
          <a:custGeom>
            <a:avLst/>
            <a:gdLst>
              <a:gd name="connsiteX0" fmla="*/ 0 w 1166812"/>
              <a:gd name="connsiteY0" fmla="*/ 500062 h 500062"/>
              <a:gd name="connsiteX1" fmla="*/ 1166812 w 1166812"/>
              <a:gd name="connsiteY1" fmla="*/ 500062 h 500062"/>
              <a:gd name="connsiteX2" fmla="*/ 1166812 w 1166812"/>
              <a:gd name="connsiteY2" fmla="*/ 0 h 500062"/>
              <a:gd name="connsiteX3" fmla="*/ 0 w 1166812"/>
              <a:gd name="connsiteY3" fmla="*/ 0 h 500062"/>
              <a:gd name="connsiteX4" fmla="*/ 0 w 1166812"/>
              <a:gd name="connsiteY4" fmla="*/ 500062 h 500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66812" h="500062">
                <a:moveTo>
                  <a:pt x="0" y="500062"/>
                </a:moveTo>
                <a:lnTo>
                  <a:pt x="1166812" y="500062"/>
                </a:lnTo>
                <a:lnTo>
                  <a:pt x="1166812" y="0"/>
                </a:lnTo>
                <a:lnTo>
                  <a:pt x="0" y="0"/>
                </a:lnTo>
                <a:lnTo>
                  <a:pt x="0" y="5000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1326" y="1816100"/>
            <a:ext cx="25400" cy="525398"/>
          </a:xfrm>
          <a:custGeom>
            <a:avLst/>
            <a:gdLst>
              <a:gd name="connsiteX0" fmla="*/ 6350 w 25400"/>
              <a:gd name="connsiteY0" fmla="*/ 6350 h 525398"/>
              <a:gd name="connsiteX1" fmla="*/ 6350 w 25400"/>
              <a:gd name="connsiteY1" fmla="*/ 519048 h 525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25398">
                <a:moveTo>
                  <a:pt x="6350" y="6350"/>
                </a:moveTo>
                <a:lnTo>
                  <a:pt x="6350" y="5190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8075" y="1816100"/>
            <a:ext cx="25400" cy="525398"/>
          </a:xfrm>
          <a:custGeom>
            <a:avLst/>
            <a:gdLst>
              <a:gd name="connsiteX0" fmla="*/ 6350 w 25400"/>
              <a:gd name="connsiteY0" fmla="*/ 6350 h 525398"/>
              <a:gd name="connsiteX1" fmla="*/ 6350 w 25400"/>
              <a:gd name="connsiteY1" fmla="*/ 519048 h 525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25398">
                <a:moveTo>
                  <a:pt x="6350" y="6350"/>
                </a:moveTo>
                <a:lnTo>
                  <a:pt x="6350" y="5190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14450" y="1816100"/>
            <a:ext cx="25400" cy="525398"/>
          </a:xfrm>
          <a:custGeom>
            <a:avLst/>
            <a:gdLst>
              <a:gd name="connsiteX0" fmla="*/ 6350 w 25400"/>
              <a:gd name="connsiteY0" fmla="*/ 6350 h 525398"/>
              <a:gd name="connsiteX1" fmla="*/ 6350 w 25400"/>
              <a:gd name="connsiteY1" fmla="*/ 519048 h 525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25398">
                <a:moveTo>
                  <a:pt x="6350" y="6350"/>
                </a:moveTo>
                <a:lnTo>
                  <a:pt x="6350" y="5190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14951" y="1816100"/>
            <a:ext cx="25400" cy="525398"/>
          </a:xfrm>
          <a:custGeom>
            <a:avLst/>
            <a:gdLst>
              <a:gd name="connsiteX0" fmla="*/ 6350 w 25400"/>
              <a:gd name="connsiteY0" fmla="*/ 6350 h 525398"/>
              <a:gd name="connsiteX1" fmla="*/ 6350 w 25400"/>
              <a:gd name="connsiteY1" fmla="*/ 519048 h 525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25398">
                <a:moveTo>
                  <a:pt x="6350" y="6350"/>
                </a:moveTo>
                <a:lnTo>
                  <a:pt x="6350" y="5190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08100" y="1822450"/>
            <a:ext cx="3525901" cy="25400"/>
          </a:xfrm>
          <a:custGeom>
            <a:avLst/>
            <a:gdLst>
              <a:gd name="connsiteX0" fmla="*/ 6350 w 3525901"/>
              <a:gd name="connsiteY0" fmla="*/ 6350 h 25400"/>
              <a:gd name="connsiteX1" fmla="*/ 3519551 w 35259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25901" h="25400">
                <a:moveTo>
                  <a:pt x="6350" y="6350"/>
                </a:moveTo>
                <a:lnTo>
                  <a:pt x="351955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08100" y="2322448"/>
            <a:ext cx="3525901" cy="25400"/>
          </a:xfrm>
          <a:custGeom>
            <a:avLst/>
            <a:gdLst>
              <a:gd name="connsiteX0" fmla="*/ 6350 w 3525901"/>
              <a:gd name="connsiteY0" fmla="*/ 6350 h 25400"/>
              <a:gd name="connsiteX1" fmla="*/ 3519551 w 35259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25901" h="25400">
                <a:moveTo>
                  <a:pt x="6350" y="6350"/>
                </a:moveTo>
                <a:lnTo>
                  <a:pt x="351955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74698" y="4714875"/>
            <a:ext cx="1267599" cy="381000"/>
          </a:xfrm>
          <a:custGeom>
            <a:avLst/>
            <a:gdLst>
              <a:gd name="connsiteX0" fmla="*/ 0 w 1267599"/>
              <a:gd name="connsiteY0" fmla="*/ 381000 h 381000"/>
              <a:gd name="connsiteX1" fmla="*/ 1267599 w 1267599"/>
              <a:gd name="connsiteY1" fmla="*/ 381000 h 381000"/>
              <a:gd name="connsiteX2" fmla="*/ 1267599 w 1267599"/>
              <a:gd name="connsiteY2" fmla="*/ 0 h 381000"/>
              <a:gd name="connsiteX3" fmla="*/ 0 w 1267599"/>
              <a:gd name="connsiteY3" fmla="*/ 0 h 381000"/>
              <a:gd name="connsiteX4" fmla="*/ 0 w 1267599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67599" h="381000">
                <a:moveTo>
                  <a:pt x="0" y="381000"/>
                </a:moveTo>
                <a:lnTo>
                  <a:pt x="1267599" y="381000"/>
                </a:lnTo>
                <a:lnTo>
                  <a:pt x="1267599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68348" y="4708525"/>
            <a:ext cx="1280299" cy="393700"/>
          </a:xfrm>
          <a:custGeom>
            <a:avLst/>
            <a:gdLst>
              <a:gd name="connsiteX0" fmla="*/ 6350 w 1280299"/>
              <a:gd name="connsiteY0" fmla="*/ 387350 h 393700"/>
              <a:gd name="connsiteX1" fmla="*/ 1273949 w 1280299"/>
              <a:gd name="connsiteY1" fmla="*/ 387350 h 393700"/>
              <a:gd name="connsiteX2" fmla="*/ 1273949 w 1280299"/>
              <a:gd name="connsiteY2" fmla="*/ 6350 h 393700"/>
              <a:gd name="connsiteX3" fmla="*/ 6350 w 1280299"/>
              <a:gd name="connsiteY3" fmla="*/ 6350 h 393700"/>
              <a:gd name="connsiteX4" fmla="*/ 6350 w 1280299"/>
              <a:gd name="connsiteY4" fmla="*/ 387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80299" h="393700">
                <a:moveTo>
                  <a:pt x="6350" y="387350"/>
                </a:moveTo>
                <a:lnTo>
                  <a:pt x="1273949" y="387350"/>
                </a:lnTo>
                <a:lnTo>
                  <a:pt x="1273949" y="6350"/>
                </a:lnTo>
                <a:lnTo>
                  <a:pt x="6350" y="6350"/>
                </a:lnTo>
                <a:lnTo>
                  <a:pt x="6350" y="387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21102" y="4708525"/>
            <a:ext cx="22225" cy="393700"/>
          </a:xfrm>
          <a:custGeom>
            <a:avLst/>
            <a:gdLst>
              <a:gd name="connsiteX0" fmla="*/ 6350 w 22225"/>
              <a:gd name="connsiteY0" fmla="*/ 387350 h 393700"/>
              <a:gd name="connsiteX1" fmla="*/ 6350 w 22225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93700">
                <a:moveTo>
                  <a:pt x="6350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03957" y="4708525"/>
            <a:ext cx="22225" cy="393700"/>
          </a:xfrm>
          <a:custGeom>
            <a:avLst/>
            <a:gdLst>
              <a:gd name="connsiteX0" fmla="*/ 6350 w 22225"/>
              <a:gd name="connsiteY0" fmla="*/ 387350 h 393700"/>
              <a:gd name="connsiteX1" fmla="*/ 6350 w 22225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93700">
                <a:moveTo>
                  <a:pt x="6350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2937" y="4714875"/>
            <a:ext cx="724344" cy="381000"/>
          </a:xfrm>
          <a:custGeom>
            <a:avLst/>
            <a:gdLst>
              <a:gd name="connsiteX0" fmla="*/ 0 w 724344"/>
              <a:gd name="connsiteY0" fmla="*/ 381000 h 381000"/>
              <a:gd name="connsiteX1" fmla="*/ 724344 w 724344"/>
              <a:gd name="connsiteY1" fmla="*/ 381000 h 381000"/>
              <a:gd name="connsiteX2" fmla="*/ 724344 w 724344"/>
              <a:gd name="connsiteY2" fmla="*/ 0 h 381000"/>
              <a:gd name="connsiteX3" fmla="*/ 0 w 724344"/>
              <a:gd name="connsiteY3" fmla="*/ 0 h 381000"/>
              <a:gd name="connsiteX4" fmla="*/ 0 w 724344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4344" h="381000">
                <a:moveTo>
                  <a:pt x="0" y="381000"/>
                </a:moveTo>
                <a:lnTo>
                  <a:pt x="724344" y="381000"/>
                </a:lnTo>
                <a:lnTo>
                  <a:pt x="724344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2937" y="5476875"/>
            <a:ext cx="724344" cy="381000"/>
          </a:xfrm>
          <a:custGeom>
            <a:avLst/>
            <a:gdLst>
              <a:gd name="connsiteX0" fmla="*/ 0 w 724344"/>
              <a:gd name="connsiteY0" fmla="*/ 381000 h 381000"/>
              <a:gd name="connsiteX1" fmla="*/ 724344 w 724344"/>
              <a:gd name="connsiteY1" fmla="*/ 381000 h 381000"/>
              <a:gd name="connsiteX2" fmla="*/ 724344 w 724344"/>
              <a:gd name="connsiteY2" fmla="*/ 0 h 381000"/>
              <a:gd name="connsiteX3" fmla="*/ 0 w 724344"/>
              <a:gd name="connsiteY3" fmla="*/ 0 h 381000"/>
              <a:gd name="connsiteX4" fmla="*/ 0 w 724344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4344" h="381000">
                <a:moveTo>
                  <a:pt x="0" y="381000"/>
                </a:moveTo>
                <a:lnTo>
                  <a:pt x="724344" y="381000"/>
                </a:lnTo>
                <a:lnTo>
                  <a:pt x="724344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04489" y="4714875"/>
            <a:ext cx="1267599" cy="381000"/>
          </a:xfrm>
          <a:custGeom>
            <a:avLst/>
            <a:gdLst>
              <a:gd name="connsiteX0" fmla="*/ 0 w 1267599"/>
              <a:gd name="connsiteY0" fmla="*/ 381000 h 381000"/>
              <a:gd name="connsiteX1" fmla="*/ 1267599 w 1267599"/>
              <a:gd name="connsiteY1" fmla="*/ 381000 h 381000"/>
              <a:gd name="connsiteX2" fmla="*/ 1267599 w 1267599"/>
              <a:gd name="connsiteY2" fmla="*/ 0 h 381000"/>
              <a:gd name="connsiteX3" fmla="*/ 0 w 1267599"/>
              <a:gd name="connsiteY3" fmla="*/ 0 h 381000"/>
              <a:gd name="connsiteX4" fmla="*/ 0 w 1267599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67599" h="381000">
                <a:moveTo>
                  <a:pt x="0" y="381000"/>
                </a:moveTo>
                <a:lnTo>
                  <a:pt x="1267599" y="381000"/>
                </a:lnTo>
                <a:lnTo>
                  <a:pt x="1267599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8139" y="4708525"/>
            <a:ext cx="1280299" cy="393700"/>
          </a:xfrm>
          <a:custGeom>
            <a:avLst/>
            <a:gdLst>
              <a:gd name="connsiteX0" fmla="*/ 6350 w 1280299"/>
              <a:gd name="connsiteY0" fmla="*/ 387350 h 393700"/>
              <a:gd name="connsiteX1" fmla="*/ 1273949 w 1280299"/>
              <a:gd name="connsiteY1" fmla="*/ 387350 h 393700"/>
              <a:gd name="connsiteX2" fmla="*/ 1273949 w 1280299"/>
              <a:gd name="connsiteY2" fmla="*/ 6350 h 393700"/>
              <a:gd name="connsiteX3" fmla="*/ 6350 w 1280299"/>
              <a:gd name="connsiteY3" fmla="*/ 6350 h 393700"/>
              <a:gd name="connsiteX4" fmla="*/ 6350 w 1280299"/>
              <a:gd name="connsiteY4" fmla="*/ 387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80299" h="393700">
                <a:moveTo>
                  <a:pt x="6350" y="387350"/>
                </a:moveTo>
                <a:lnTo>
                  <a:pt x="1273949" y="387350"/>
                </a:lnTo>
                <a:lnTo>
                  <a:pt x="1273949" y="6350"/>
                </a:lnTo>
                <a:lnTo>
                  <a:pt x="6350" y="6350"/>
                </a:lnTo>
                <a:lnTo>
                  <a:pt x="6350" y="387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50894" y="4708525"/>
            <a:ext cx="22225" cy="393700"/>
          </a:xfrm>
          <a:custGeom>
            <a:avLst/>
            <a:gdLst>
              <a:gd name="connsiteX0" fmla="*/ 6350 w 22225"/>
              <a:gd name="connsiteY0" fmla="*/ 387350 h 393700"/>
              <a:gd name="connsiteX1" fmla="*/ 6350 w 22225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93700">
                <a:moveTo>
                  <a:pt x="6350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3747" y="4708525"/>
            <a:ext cx="22225" cy="393700"/>
          </a:xfrm>
          <a:custGeom>
            <a:avLst/>
            <a:gdLst>
              <a:gd name="connsiteX0" fmla="*/ 6350 w 22225"/>
              <a:gd name="connsiteY0" fmla="*/ 387350 h 393700"/>
              <a:gd name="connsiteX1" fmla="*/ 6350 w 22225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93700">
                <a:moveTo>
                  <a:pt x="6350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34279" y="4714875"/>
            <a:ext cx="1765553" cy="381000"/>
          </a:xfrm>
          <a:custGeom>
            <a:avLst/>
            <a:gdLst>
              <a:gd name="connsiteX0" fmla="*/ 0 w 1765553"/>
              <a:gd name="connsiteY0" fmla="*/ 381000 h 381000"/>
              <a:gd name="connsiteX1" fmla="*/ 1765553 w 1765553"/>
              <a:gd name="connsiteY1" fmla="*/ 381000 h 381000"/>
              <a:gd name="connsiteX2" fmla="*/ 1765553 w 1765553"/>
              <a:gd name="connsiteY2" fmla="*/ 0 h 381000"/>
              <a:gd name="connsiteX3" fmla="*/ 0 w 1765553"/>
              <a:gd name="connsiteY3" fmla="*/ 0 h 381000"/>
              <a:gd name="connsiteX4" fmla="*/ 0 w 1765553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65553" h="381000">
                <a:moveTo>
                  <a:pt x="0" y="381000"/>
                </a:moveTo>
                <a:lnTo>
                  <a:pt x="1765553" y="381000"/>
                </a:lnTo>
                <a:lnTo>
                  <a:pt x="1765553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27929" y="4708525"/>
            <a:ext cx="1778253" cy="393700"/>
          </a:xfrm>
          <a:custGeom>
            <a:avLst/>
            <a:gdLst>
              <a:gd name="connsiteX0" fmla="*/ 6350 w 1778253"/>
              <a:gd name="connsiteY0" fmla="*/ 387350 h 393700"/>
              <a:gd name="connsiteX1" fmla="*/ 1771903 w 1778253"/>
              <a:gd name="connsiteY1" fmla="*/ 387350 h 393700"/>
              <a:gd name="connsiteX2" fmla="*/ 1771903 w 1778253"/>
              <a:gd name="connsiteY2" fmla="*/ 6350 h 393700"/>
              <a:gd name="connsiteX3" fmla="*/ 6350 w 1778253"/>
              <a:gd name="connsiteY3" fmla="*/ 6350 h 393700"/>
              <a:gd name="connsiteX4" fmla="*/ 6350 w 1778253"/>
              <a:gd name="connsiteY4" fmla="*/ 387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78253" h="393700">
                <a:moveTo>
                  <a:pt x="6350" y="387350"/>
                </a:moveTo>
                <a:lnTo>
                  <a:pt x="1771903" y="387350"/>
                </a:lnTo>
                <a:lnTo>
                  <a:pt x="1771903" y="6350"/>
                </a:lnTo>
                <a:lnTo>
                  <a:pt x="6350" y="6350"/>
                </a:lnTo>
                <a:lnTo>
                  <a:pt x="6350" y="387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0684" y="4708525"/>
            <a:ext cx="22225" cy="393700"/>
          </a:xfrm>
          <a:custGeom>
            <a:avLst/>
            <a:gdLst>
              <a:gd name="connsiteX0" fmla="*/ 6350 w 22225"/>
              <a:gd name="connsiteY0" fmla="*/ 387350 h 393700"/>
              <a:gd name="connsiteX1" fmla="*/ 6350 w 22225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93700">
                <a:moveTo>
                  <a:pt x="6350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63539" y="4708525"/>
            <a:ext cx="22225" cy="393700"/>
          </a:xfrm>
          <a:custGeom>
            <a:avLst/>
            <a:gdLst>
              <a:gd name="connsiteX0" fmla="*/ 6350 w 22225"/>
              <a:gd name="connsiteY0" fmla="*/ 387350 h 393700"/>
              <a:gd name="connsiteX1" fmla="*/ 6350 w 22225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93700">
                <a:moveTo>
                  <a:pt x="6350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74698" y="5476875"/>
            <a:ext cx="1267599" cy="381000"/>
          </a:xfrm>
          <a:custGeom>
            <a:avLst/>
            <a:gdLst>
              <a:gd name="connsiteX0" fmla="*/ 0 w 1267599"/>
              <a:gd name="connsiteY0" fmla="*/ 381000 h 381000"/>
              <a:gd name="connsiteX1" fmla="*/ 1267599 w 1267599"/>
              <a:gd name="connsiteY1" fmla="*/ 381000 h 381000"/>
              <a:gd name="connsiteX2" fmla="*/ 1267599 w 1267599"/>
              <a:gd name="connsiteY2" fmla="*/ 0 h 381000"/>
              <a:gd name="connsiteX3" fmla="*/ 0 w 1267599"/>
              <a:gd name="connsiteY3" fmla="*/ 0 h 381000"/>
              <a:gd name="connsiteX4" fmla="*/ 0 w 1267599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67599" h="381000">
                <a:moveTo>
                  <a:pt x="0" y="381000"/>
                </a:moveTo>
                <a:lnTo>
                  <a:pt x="1267599" y="381000"/>
                </a:lnTo>
                <a:lnTo>
                  <a:pt x="1267599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68348" y="5470525"/>
            <a:ext cx="1280299" cy="393700"/>
          </a:xfrm>
          <a:custGeom>
            <a:avLst/>
            <a:gdLst>
              <a:gd name="connsiteX0" fmla="*/ 6350 w 1280299"/>
              <a:gd name="connsiteY0" fmla="*/ 387350 h 393700"/>
              <a:gd name="connsiteX1" fmla="*/ 1273949 w 1280299"/>
              <a:gd name="connsiteY1" fmla="*/ 387350 h 393700"/>
              <a:gd name="connsiteX2" fmla="*/ 1273949 w 1280299"/>
              <a:gd name="connsiteY2" fmla="*/ 6350 h 393700"/>
              <a:gd name="connsiteX3" fmla="*/ 6350 w 1280299"/>
              <a:gd name="connsiteY3" fmla="*/ 6350 h 393700"/>
              <a:gd name="connsiteX4" fmla="*/ 6350 w 1280299"/>
              <a:gd name="connsiteY4" fmla="*/ 387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80299" h="393700">
                <a:moveTo>
                  <a:pt x="6350" y="387350"/>
                </a:moveTo>
                <a:lnTo>
                  <a:pt x="1273949" y="387350"/>
                </a:lnTo>
                <a:lnTo>
                  <a:pt x="1273949" y="6350"/>
                </a:lnTo>
                <a:lnTo>
                  <a:pt x="6350" y="6350"/>
                </a:lnTo>
                <a:lnTo>
                  <a:pt x="6350" y="387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21102" y="5470525"/>
            <a:ext cx="22225" cy="393700"/>
          </a:xfrm>
          <a:custGeom>
            <a:avLst/>
            <a:gdLst>
              <a:gd name="connsiteX0" fmla="*/ 6350 w 22225"/>
              <a:gd name="connsiteY0" fmla="*/ 387350 h 393700"/>
              <a:gd name="connsiteX1" fmla="*/ 6350 w 22225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93700">
                <a:moveTo>
                  <a:pt x="6350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03957" y="5470525"/>
            <a:ext cx="22225" cy="393700"/>
          </a:xfrm>
          <a:custGeom>
            <a:avLst/>
            <a:gdLst>
              <a:gd name="connsiteX0" fmla="*/ 6350 w 22225"/>
              <a:gd name="connsiteY0" fmla="*/ 387350 h 393700"/>
              <a:gd name="connsiteX1" fmla="*/ 6350 w 22225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93700">
                <a:moveTo>
                  <a:pt x="6350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04489" y="5476875"/>
            <a:ext cx="1267599" cy="381000"/>
          </a:xfrm>
          <a:custGeom>
            <a:avLst/>
            <a:gdLst>
              <a:gd name="connsiteX0" fmla="*/ 0 w 1267599"/>
              <a:gd name="connsiteY0" fmla="*/ 381000 h 381000"/>
              <a:gd name="connsiteX1" fmla="*/ 1267599 w 1267599"/>
              <a:gd name="connsiteY1" fmla="*/ 381000 h 381000"/>
              <a:gd name="connsiteX2" fmla="*/ 1267599 w 1267599"/>
              <a:gd name="connsiteY2" fmla="*/ 0 h 381000"/>
              <a:gd name="connsiteX3" fmla="*/ 0 w 1267599"/>
              <a:gd name="connsiteY3" fmla="*/ 0 h 381000"/>
              <a:gd name="connsiteX4" fmla="*/ 0 w 1267599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67599" h="381000">
                <a:moveTo>
                  <a:pt x="0" y="381000"/>
                </a:moveTo>
                <a:lnTo>
                  <a:pt x="1267599" y="381000"/>
                </a:lnTo>
                <a:lnTo>
                  <a:pt x="1267599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8139" y="5470525"/>
            <a:ext cx="1280299" cy="393700"/>
          </a:xfrm>
          <a:custGeom>
            <a:avLst/>
            <a:gdLst>
              <a:gd name="connsiteX0" fmla="*/ 6350 w 1280299"/>
              <a:gd name="connsiteY0" fmla="*/ 387350 h 393700"/>
              <a:gd name="connsiteX1" fmla="*/ 1273949 w 1280299"/>
              <a:gd name="connsiteY1" fmla="*/ 387350 h 393700"/>
              <a:gd name="connsiteX2" fmla="*/ 1273949 w 1280299"/>
              <a:gd name="connsiteY2" fmla="*/ 6350 h 393700"/>
              <a:gd name="connsiteX3" fmla="*/ 6350 w 1280299"/>
              <a:gd name="connsiteY3" fmla="*/ 6350 h 393700"/>
              <a:gd name="connsiteX4" fmla="*/ 6350 w 1280299"/>
              <a:gd name="connsiteY4" fmla="*/ 387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80299" h="393700">
                <a:moveTo>
                  <a:pt x="6350" y="387350"/>
                </a:moveTo>
                <a:lnTo>
                  <a:pt x="1273949" y="387350"/>
                </a:lnTo>
                <a:lnTo>
                  <a:pt x="1273949" y="6350"/>
                </a:lnTo>
                <a:lnTo>
                  <a:pt x="6350" y="6350"/>
                </a:lnTo>
                <a:lnTo>
                  <a:pt x="6350" y="387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50894" y="5470525"/>
            <a:ext cx="22225" cy="393700"/>
          </a:xfrm>
          <a:custGeom>
            <a:avLst/>
            <a:gdLst>
              <a:gd name="connsiteX0" fmla="*/ 6350 w 22225"/>
              <a:gd name="connsiteY0" fmla="*/ 387350 h 393700"/>
              <a:gd name="connsiteX1" fmla="*/ 6350 w 22225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93700">
                <a:moveTo>
                  <a:pt x="6350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3747" y="5470525"/>
            <a:ext cx="22225" cy="393700"/>
          </a:xfrm>
          <a:custGeom>
            <a:avLst/>
            <a:gdLst>
              <a:gd name="connsiteX0" fmla="*/ 6350 w 22225"/>
              <a:gd name="connsiteY0" fmla="*/ 387350 h 393700"/>
              <a:gd name="connsiteX1" fmla="*/ 6350 w 22225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93700">
                <a:moveTo>
                  <a:pt x="6350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34279" y="5476875"/>
            <a:ext cx="1267599" cy="381000"/>
          </a:xfrm>
          <a:custGeom>
            <a:avLst/>
            <a:gdLst>
              <a:gd name="connsiteX0" fmla="*/ 0 w 1267599"/>
              <a:gd name="connsiteY0" fmla="*/ 381000 h 381000"/>
              <a:gd name="connsiteX1" fmla="*/ 1267599 w 1267599"/>
              <a:gd name="connsiteY1" fmla="*/ 381000 h 381000"/>
              <a:gd name="connsiteX2" fmla="*/ 1267599 w 1267599"/>
              <a:gd name="connsiteY2" fmla="*/ 0 h 381000"/>
              <a:gd name="connsiteX3" fmla="*/ 0 w 1267599"/>
              <a:gd name="connsiteY3" fmla="*/ 0 h 381000"/>
              <a:gd name="connsiteX4" fmla="*/ 0 w 1267599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67599" h="381000">
                <a:moveTo>
                  <a:pt x="0" y="381000"/>
                </a:moveTo>
                <a:lnTo>
                  <a:pt x="1267599" y="381000"/>
                </a:lnTo>
                <a:lnTo>
                  <a:pt x="1267599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27929" y="5470525"/>
            <a:ext cx="1280299" cy="393700"/>
          </a:xfrm>
          <a:custGeom>
            <a:avLst/>
            <a:gdLst>
              <a:gd name="connsiteX0" fmla="*/ 6350 w 1280299"/>
              <a:gd name="connsiteY0" fmla="*/ 387350 h 393700"/>
              <a:gd name="connsiteX1" fmla="*/ 1273949 w 1280299"/>
              <a:gd name="connsiteY1" fmla="*/ 387350 h 393700"/>
              <a:gd name="connsiteX2" fmla="*/ 1273949 w 1280299"/>
              <a:gd name="connsiteY2" fmla="*/ 6350 h 393700"/>
              <a:gd name="connsiteX3" fmla="*/ 6350 w 1280299"/>
              <a:gd name="connsiteY3" fmla="*/ 6350 h 393700"/>
              <a:gd name="connsiteX4" fmla="*/ 6350 w 1280299"/>
              <a:gd name="connsiteY4" fmla="*/ 387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80299" h="393700">
                <a:moveTo>
                  <a:pt x="6350" y="387350"/>
                </a:moveTo>
                <a:lnTo>
                  <a:pt x="1273949" y="387350"/>
                </a:lnTo>
                <a:lnTo>
                  <a:pt x="1273949" y="6350"/>
                </a:lnTo>
                <a:lnTo>
                  <a:pt x="6350" y="6350"/>
                </a:lnTo>
                <a:lnTo>
                  <a:pt x="6350" y="387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0684" y="5470525"/>
            <a:ext cx="22225" cy="393700"/>
          </a:xfrm>
          <a:custGeom>
            <a:avLst/>
            <a:gdLst>
              <a:gd name="connsiteX0" fmla="*/ 6350 w 22225"/>
              <a:gd name="connsiteY0" fmla="*/ 387350 h 393700"/>
              <a:gd name="connsiteX1" fmla="*/ 6350 w 22225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93700">
                <a:moveTo>
                  <a:pt x="6350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63539" y="5470525"/>
            <a:ext cx="22225" cy="393700"/>
          </a:xfrm>
          <a:custGeom>
            <a:avLst/>
            <a:gdLst>
              <a:gd name="connsiteX0" fmla="*/ 6350 w 22225"/>
              <a:gd name="connsiteY0" fmla="*/ 387350 h 393700"/>
              <a:gd name="connsiteX1" fmla="*/ 6350 w 22225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93700">
                <a:moveTo>
                  <a:pt x="6350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64070" y="5476875"/>
            <a:ext cx="1765554" cy="381000"/>
          </a:xfrm>
          <a:custGeom>
            <a:avLst/>
            <a:gdLst>
              <a:gd name="connsiteX0" fmla="*/ 0 w 1765554"/>
              <a:gd name="connsiteY0" fmla="*/ 381000 h 381000"/>
              <a:gd name="connsiteX1" fmla="*/ 1765554 w 1765554"/>
              <a:gd name="connsiteY1" fmla="*/ 381000 h 381000"/>
              <a:gd name="connsiteX2" fmla="*/ 1765554 w 1765554"/>
              <a:gd name="connsiteY2" fmla="*/ 0 h 381000"/>
              <a:gd name="connsiteX3" fmla="*/ 0 w 1765554"/>
              <a:gd name="connsiteY3" fmla="*/ 0 h 381000"/>
              <a:gd name="connsiteX4" fmla="*/ 0 w 1765554"/>
              <a:gd name="connsiteY4" fmla="*/ 3810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65554" h="381000">
                <a:moveTo>
                  <a:pt x="0" y="381000"/>
                </a:moveTo>
                <a:lnTo>
                  <a:pt x="1765554" y="381000"/>
                </a:lnTo>
                <a:lnTo>
                  <a:pt x="1765554" y="0"/>
                </a:lnTo>
                <a:lnTo>
                  <a:pt x="0" y="0"/>
                </a:lnTo>
                <a:lnTo>
                  <a:pt x="0" y="381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57720" y="5470525"/>
            <a:ext cx="1778254" cy="393700"/>
          </a:xfrm>
          <a:custGeom>
            <a:avLst/>
            <a:gdLst>
              <a:gd name="connsiteX0" fmla="*/ 6350 w 1778254"/>
              <a:gd name="connsiteY0" fmla="*/ 387350 h 393700"/>
              <a:gd name="connsiteX1" fmla="*/ 1771904 w 1778254"/>
              <a:gd name="connsiteY1" fmla="*/ 387350 h 393700"/>
              <a:gd name="connsiteX2" fmla="*/ 1771904 w 1778254"/>
              <a:gd name="connsiteY2" fmla="*/ 6350 h 393700"/>
              <a:gd name="connsiteX3" fmla="*/ 6350 w 1778254"/>
              <a:gd name="connsiteY3" fmla="*/ 6350 h 393700"/>
              <a:gd name="connsiteX4" fmla="*/ 6350 w 1778254"/>
              <a:gd name="connsiteY4" fmla="*/ 387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78254" h="393700">
                <a:moveTo>
                  <a:pt x="6350" y="387350"/>
                </a:moveTo>
                <a:lnTo>
                  <a:pt x="1771904" y="387350"/>
                </a:lnTo>
                <a:lnTo>
                  <a:pt x="1771904" y="6350"/>
                </a:lnTo>
                <a:lnTo>
                  <a:pt x="6350" y="6350"/>
                </a:lnTo>
                <a:lnTo>
                  <a:pt x="6350" y="387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10348" y="5470525"/>
            <a:ext cx="22225" cy="393700"/>
          </a:xfrm>
          <a:custGeom>
            <a:avLst/>
            <a:gdLst>
              <a:gd name="connsiteX0" fmla="*/ 6350 w 22225"/>
              <a:gd name="connsiteY0" fmla="*/ 387350 h 393700"/>
              <a:gd name="connsiteX1" fmla="*/ 6350 w 22225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93700">
                <a:moveTo>
                  <a:pt x="6350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93330" y="5470525"/>
            <a:ext cx="22225" cy="393700"/>
          </a:xfrm>
          <a:custGeom>
            <a:avLst/>
            <a:gdLst>
              <a:gd name="connsiteX0" fmla="*/ 6350 w 22225"/>
              <a:gd name="connsiteY0" fmla="*/ 387350 h 393700"/>
              <a:gd name="connsiteX1" fmla="*/ 6350 w 22225"/>
              <a:gd name="connsiteY1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93700">
                <a:moveTo>
                  <a:pt x="6350" y="387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851400"/>
            <a:ext cx="5715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4800" y="4851400"/>
            <a:ext cx="5715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3100" y="4851400"/>
            <a:ext cx="5588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5613400"/>
            <a:ext cx="5715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44800" y="5613400"/>
            <a:ext cx="5715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83100" y="5613400"/>
            <a:ext cx="5588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08700" y="5613400"/>
            <a:ext cx="5715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69900" y="393700"/>
            <a:ext cx="56388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279400" algn="l"/>
              </a:tabLst>
            </a:pP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sz="2795" b="1" dirty="0" smtClean="0">
                <a:solidFill>
                  <a:srgbClr val="003399"/>
                </a:solidFill>
                <a:latin typeface="Garamond" pitchFamily="18" charset="0"/>
                <a:cs typeface="Garamond" pitchFamily="18" charset="0"/>
              </a:rPr>
              <a:t>3</a:t>
            </a: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：链表结构存储非零项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链表中每个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结点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存储多项式中的一个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非零项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，包</a:t>
            </a:r>
          </a:p>
          <a:p>
            <a:pPr>
              <a:lnSpc>
                <a:spcPts val="25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括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系数和指数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两个数据域以及一个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指针域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09700" y="1943100"/>
            <a:ext cx="520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coef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78100" y="1943100"/>
            <a:ext cx="749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expon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46500" y="1943100"/>
            <a:ext cx="43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" y="2654300"/>
            <a:ext cx="38354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PolyNode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*Polynomial;</a:t>
            </a:r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4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coef;</a:t>
            </a:r>
          </a:p>
          <a:p>
            <a:pPr>
              <a:lnSpc>
                <a:spcPts val="24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expon;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3835400"/>
            <a:ext cx="1612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link;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" y="41148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54600" y="2692400"/>
            <a:ext cx="31623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635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30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96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14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6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1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96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96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96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6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96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962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4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928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12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2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2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28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2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2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2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192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2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altLang="zh-CN" sz="1928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2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altLang="zh-CN" sz="192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2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92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928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2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92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2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92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928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123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92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2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92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56200" y="3987800"/>
            <a:ext cx="2044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链表存储形式为：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47752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73300" y="4775200"/>
            <a:ext cx="254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4787900"/>
            <a:ext cx="304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5549900"/>
            <a:ext cx="304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92500" y="4775200"/>
            <a:ext cx="609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47752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0" y="4775200"/>
            <a:ext cx="127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57900" y="4775200"/>
            <a:ext cx="533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NULL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5537200"/>
            <a:ext cx="685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26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92500" y="5537200"/>
            <a:ext cx="609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18100" y="5537200"/>
            <a:ext cx="673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–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13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56400" y="5537200"/>
            <a:ext cx="609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82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59700" y="5537200"/>
            <a:ext cx="533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NULL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3875" y="996950"/>
            <a:ext cx="7148576" cy="1354201"/>
          </a:xfrm>
          <a:custGeom>
            <a:avLst/>
            <a:gdLst>
              <a:gd name="connsiteX0" fmla="*/ 0 w 7148576"/>
              <a:gd name="connsiteY0" fmla="*/ 1354201 h 1354201"/>
              <a:gd name="connsiteX1" fmla="*/ 7148576 w 7148576"/>
              <a:gd name="connsiteY1" fmla="*/ 1354201 h 1354201"/>
              <a:gd name="connsiteX2" fmla="*/ 7148576 w 7148576"/>
              <a:gd name="connsiteY2" fmla="*/ 0 h 1354201"/>
              <a:gd name="connsiteX3" fmla="*/ 0 w 7148576"/>
              <a:gd name="connsiteY3" fmla="*/ 0 h 1354201"/>
              <a:gd name="connsiteX4" fmla="*/ 0 w 7148576"/>
              <a:gd name="connsiteY4" fmla="*/ 1354201 h 13542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48576" h="1354201">
                <a:moveTo>
                  <a:pt x="0" y="1354201"/>
                </a:moveTo>
                <a:lnTo>
                  <a:pt x="7148576" y="1354201"/>
                </a:lnTo>
                <a:lnTo>
                  <a:pt x="7148576" y="0"/>
                </a:lnTo>
                <a:lnTo>
                  <a:pt x="0" y="0"/>
                </a:lnTo>
                <a:lnTo>
                  <a:pt x="0" y="1354201"/>
                </a:lnTo>
              </a:path>
            </a:pathLst>
          </a:custGeom>
          <a:solidFill>
            <a:srgbClr val="fff2c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93700" y="2616200"/>
            <a:ext cx="7645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线性表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(Linear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List)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：由同类型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数据元素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构成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有序序列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的线性结构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2984500"/>
            <a:ext cx="38227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表中元素个数称为线性表的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长度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线性表没有元素时，称为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空表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0900" y="3683000"/>
            <a:ext cx="4597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表起始位置称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表头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，表结束位置称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表尾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900" y="1778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9600" y="1079500"/>
            <a:ext cx="3365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多项式表示问题的启示：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14400" y="1549400"/>
            <a:ext cx="65532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楷体" pitchFamily="18" charset="0"/>
                <a:cs typeface="楷体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楷体" pitchFamily="18" charset="0"/>
                <a:cs typeface="楷体" pitchFamily="18" charset="0"/>
              </a:rPr>
              <a:t>同一个问题可以有不同的表示（存储）方法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楷体" pitchFamily="18" charset="0"/>
                <a:cs typeface="楷体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楷体" pitchFamily="18" charset="0"/>
                <a:cs typeface="楷体" pitchFamily="18" charset="0"/>
              </a:rPr>
              <a:t>有一类共性问题：有序线性序列的组织和管理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3810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什么是线性表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950" y="981075"/>
            <a:ext cx="8153400" cy="4733925"/>
          </a:xfrm>
          <a:custGeom>
            <a:avLst/>
            <a:gdLst>
              <a:gd name="connsiteX0" fmla="*/ 0 w 8153400"/>
              <a:gd name="connsiteY0" fmla="*/ 4733925 h 4733925"/>
              <a:gd name="connsiteX1" fmla="*/ 8153400 w 8153400"/>
              <a:gd name="connsiteY1" fmla="*/ 4733925 h 4733925"/>
              <a:gd name="connsiteX2" fmla="*/ 8153400 w 8153400"/>
              <a:gd name="connsiteY2" fmla="*/ 0 h 4733925"/>
              <a:gd name="connsiteX3" fmla="*/ 0 w 8153400"/>
              <a:gd name="connsiteY3" fmla="*/ 0 h 4733925"/>
              <a:gd name="connsiteX4" fmla="*/ 0 w 8153400"/>
              <a:gd name="connsiteY4" fmla="*/ 4733925 h 4733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3400" h="4733925">
                <a:moveTo>
                  <a:pt x="0" y="4733925"/>
                </a:moveTo>
                <a:lnTo>
                  <a:pt x="8153400" y="4733925"/>
                </a:lnTo>
                <a:lnTo>
                  <a:pt x="8153400" y="0"/>
                </a:lnTo>
                <a:lnTo>
                  <a:pt x="0" y="0"/>
                </a:lnTo>
                <a:lnTo>
                  <a:pt x="0" y="4733925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8900" y="177800"/>
            <a:ext cx="254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9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1054100"/>
            <a:ext cx="2705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类型名称：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线性表（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1689100"/>
            <a:ext cx="6743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数据对象集：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线性表是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(≥0)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个元素构成的有序序列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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,a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2336800"/>
            <a:ext cx="6883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操作集：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线性表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，整数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表示位置，元素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24000" y="2641600"/>
            <a:ext cx="2527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线性表基本操作主要有：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3276600"/>
            <a:ext cx="4914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MakeEmpty()</a:t>
            </a:r>
            <a:r>
              <a:rPr lang="en-US" altLang="zh-CN" sz="1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初始化一个空线性表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3746500"/>
            <a:ext cx="80137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FindKth(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：根据位序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，返回相应元素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Find(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：在线性表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中查找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的第一次出现位置；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：在位序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前插入一个新元素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Delete(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：删除指定位序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的元素；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Length(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：返回线性表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的长度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368300"/>
            <a:ext cx="4267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线性表的抽象数据类型描述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0964" y="2758313"/>
            <a:ext cx="25400" cy="605662"/>
          </a:xfrm>
          <a:custGeom>
            <a:avLst/>
            <a:gdLst>
              <a:gd name="connsiteX0" fmla="*/ 6350 w 25400"/>
              <a:gd name="connsiteY0" fmla="*/ 6350 h 605662"/>
              <a:gd name="connsiteX1" fmla="*/ 6350 w 25400"/>
              <a:gd name="connsiteY1" fmla="*/ 599313 h 605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05662">
                <a:moveTo>
                  <a:pt x="6350" y="6350"/>
                </a:moveTo>
                <a:lnTo>
                  <a:pt x="6350" y="5993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87676" y="2758313"/>
            <a:ext cx="25400" cy="605662"/>
          </a:xfrm>
          <a:custGeom>
            <a:avLst/>
            <a:gdLst>
              <a:gd name="connsiteX0" fmla="*/ 6350 w 25400"/>
              <a:gd name="connsiteY0" fmla="*/ 6350 h 605662"/>
              <a:gd name="connsiteX1" fmla="*/ 6350 w 25400"/>
              <a:gd name="connsiteY1" fmla="*/ 599313 h 605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05662">
                <a:moveTo>
                  <a:pt x="6350" y="6350"/>
                </a:moveTo>
                <a:lnTo>
                  <a:pt x="6350" y="5993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09850" y="2758313"/>
            <a:ext cx="25400" cy="605662"/>
          </a:xfrm>
          <a:custGeom>
            <a:avLst/>
            <a:gdLst>
              <a:gd name="connsiteX0" fmla="*/ 6350 w 25400"/>
              <a:gd name="connsiteY0" fmla="*/ 6350 h 605662"/>
              <a:gd name="connsiteX1" fmla="*/ 6350 w 25400"/>
              <a:gd name="connsiteY1" fmla="*/ 599313 h 605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05662">
                <a:moveTo>
                  <a:pt x="6350" y="6350"/>
                </a:moveTo>
                <a:lnTo>
                  <a:pt x="6350" y="5993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74948" y="2758313"/>
            <a:ext cx="25400" cy="605662"/>
          </a:xfrm>
          <a:custGeom>
            <a:avLst/>
            <a:gdLst>
              <a:gd name="connsiteX0" fmla="*/ 6350 w 25400"/>
              <a:gd name="connsiteY0" fmla="*/ 6350 h 605662"/>
              <a:gd name="connsiteX1" fmla="*/ 6350 w 25400"/>
              <a:gd name="connsiteY1" fmla="*/ 599313 h 605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05662">
                <a:moveTo>
                  <a:pt x="6350" y="6350"/>
                </a:moveTo>
                <a:lnTo>
                  <a:pt x="6350" y="5993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28236" y="2758313"/>
            <a:ext cx="25400" cy="605662"/>
          </a:xfrm>
          <a:custGeom>
            <a:avLst/>
            <a:gdLst>
              <a:gd name="connsiteX0" fmla="*/ 6350 w 25400"/>
              <a:gd name="connsiteY0" fmla="*/ 6350 h 605662"/>
              <a:gd name="connsiteX1" fmla="*/ 6350 w 25400"/>
              <a:gd name="connsiteY1" fmla="*/ 599313 h 605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05662">
                <a:moveTo>
                  <a:pt x="6350" y="6350"/>
                </a:moveTo>
                <a:lnTo>
                  <a:pt x="6350" y="5993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81397" y="2758313"/>
            <a:ext cx="25400" cy="605662"/>
          </a:xfrm>
          <a:custGeom>
            <a:avLst/>
            <a:gdLst>
              <a:gd name="connsiteX0" fmla="*/ 6350 w 25400"/>
              <a:gd name="connsiteY0" fmla="*/ 6350 h 605662"/>
              <a:gd name="connsiteX1" fmla="*/ 6350 w 25400"/>
              <a:gd name="connsiteY1" fmla="*/ 599313 h 605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05662">
                <a:moveTo>
                  <a:pt x="6350" y="6350"/>
                </a:moveTo>
                <a:lnTo>
                  <a:pt x="6350" y="5993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46496" y="2758313"/>
            <a:ext cx="25400" cy="605662"/>
          </a:xfrm>
          <a:custGeom>
            <a:avLst/>
            <a:gdLst>
              <a:gd name="connsiteX0" fmla="*/ 6350 w 25400"/>
              <a:gd name="connsiteY0" fmla="*/ 6350 h 605662"/>
              <a:gd name="connsiteX1" fmla="*/ 6350 w 25400"/>
              <a:gd name="connsiteY1" fmla="*/ 599313 h 605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05662">
                <a:moveTo>
                  <a:pt x="6350" y="6350"/>
                </a:moveTo>
                <a:lnTo>
                  <a:pt x="6350" y="5993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99658" y="2758313"/>
            <a:ext cx="25400" cy="605662"/>
          </a:xfrm>
          <a:custGeom>
            <a:avLst/>
            <a:gdLst>
              <a:gd name="connsiteX0" fmla="*/ 6350 w 25400"/>
              <a:gd name="connsiteY0" fmla="*/ 6350 h 605662"/>
              <a:gd name="connsiteX1" fmla="*/ 6350 w 25400"/>
              <a:gd name="connsiteY1" fmla="*/ 599313 h 605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05662">
                <a:moveTo>
                  <a:pt x="6350" y="6350"/>
                </a:moveTo>
                <a:lnTo>
                  <a:pt x="6350" y="5993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64756" y="2758313"/>
            <a:ext cx="25400" cy="605662"/>
          </a:xfrm>
          <a:custGeom>
            <a:avLst/>
            <a:gdLst>
              <a:gd name="connsiteX0" fmla="*/ 6350 w 25400"/>
              <a:gd name="connsiteY0" fmla="*/ 6350 h 605662"/>
              <a:gd name="connsiteX1" fmla="*/ 6350 w 25400"/>
              <a:gd name="connsiteY1" fmla="*/ 599313 h 605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05662">
                <a:moveTo>
                  <a:pt x="6350" y="6350"/>
                </a:moveTo>
                <a:lnTo>
                  <a:pt x="6350" y="5993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3100" y="2764663"/>
            <a:ext cx="7146925" cy="25400"/>
          </a:xfrm>
          <a:custGeom>
            <a:avLst/>
            <a:gdLst>
              <a:gd name="connsiteX0" fmla="*/ 6350 w 7146925"/>
              <a:gd name="connsiteY0" fmla="*/ 6350 h 25400"/>
              <a:gd name="connsiteX1" fmla="*/ 7140575 w 71469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46925" h="25400">
                <a:moveTo>
                  <a:pt x="6350" y="6350"/>
                </a:moveTo>
                <a:lnTo>
                  <a:pt x="71405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9450" y="2758313"/>
            <a:ext cx="25400" cy="605662"/>
          </a:xfrm>
          <a:custGeom>
            <a:avLst/>
            <a:gdLst>
              <a:gd name="connsiteX0" fmla="*/ 6350 w 25400"/>
              <a:gd name="connsiteY0" fmla="*/ 6350 h 605662"/>
              <a:gd name="connsiteX1" fmla="*/ 6350 w 25400"/>
              <a:gd name="connsiteY1" fmla="*/ 599313 h 605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05662">
                <a:moveTo>
                  <a:pt x="6350" y="6350"/>
                </a:moveTo>
                <a:lnTo>
                  <a:pt x="6350" y="5993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00975" y="2758313"/>
            <a:ext cx="25400" cy="605662"/>
          </a:xfrm>
          <a:custGeom>
            <a:avLst/>
            <a:gdLst>
              <a:gd name="connsiteX0" fmla="*/ 6350 w 25400"/>
              <a:gd name="connsiteY0" fmla="*/ 6350 h 605662"/>
              <a:gd name="connsiteX1" fmla="*/ 6350 w 25400"/>
              <a:gd name="connsiteY1" fmla="*/ 599313 h 605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05662">
                <a:moveTo>
                  <a:pt x="6350" y="6350"/>
                </a:moveTo>
                <a:lnTo>
                  <a:pt x="6350" y="5993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3100" y="3344926"/>
            <a:ext cx="7146925" cy="25400"/>
          </a:xfrm>
          <a:custGeom>
            <a:avLst/>
            <a:gdLst>
              <a:gd name="connsiteX0" fmla="*/ 6350 w 7146925"/>
              <a:gd name="connsiteY0" fmla="*/ 6350 h 25400"/>
              <a:gd name="connsiteX1" fmla="*/ 7140575 w 71469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46925" h="25400">
                <a:moveTo>
                  <a:pt x="6350" y="6350"/>
                </a:moveTo>
                <a:lnTo>
                  <a:pt x="71405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46953" y="3426231"/>
            <a:ext cx="625259" cy="193268"/>
          </a:xfrm>
          <a:custGeom>
            <a:avLst/>
            <a:gdLst>
              <a:gd name="connsiteX0" fmla="*/ 0 w 625259"/>
              <a:gd name="connsiteY0" fmla="*/ 193268 h 193268"/>
              <a:gd name="connsiteX1" fmla="*/ 625258 w 625259"/>
              <a:gd name="connsiteY1" fmla="*/ 193268 h 193268"/>
              <a:gd name="connsiteX2" fmla="*/ 625258 w 625259"/>
              <a:gd name="connsiteY2" fmla="*/ 0 h 193268"/>
              <a:gd name="connsiteX3" fmla="*/ 0 w 625259"/>
              <a:gd name="connsiteY3" fmla="*/ 0 h 193268"/>
              <a:gd name="connsiteX4" fmla="*/ 0 w 625259"/>
              <a:gd name="connsiteY4" fmla="*/ 193268 h 1932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5259" h="193268">
                <a:moveTo>
                  <a:pt x="0" y="193268"/>
                </a:moveTo>
                <a:lnTo>
                  <a:pt x="625258" y="193268"/>
                </a:lnTo>
                <a:lnTo>
                  <a:pt x="625258" y="0"/>
                </a:lnTo>
                <a:lnTo>
                  <a:pt x="0" y="0"/>
                </a:lnTo>
                <a:lnTo>
                  <a:pt x="0" y="19326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130300"/>
            <a:ext cx="6883400" cy="800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6900" y="3327400"/>
            <a:ext cx="190500" cy="203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4700" y="2400300"/>
            <a:ext cx="4953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54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下标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87500" y="2413000"/>
            <a:ext cx="1905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8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2413000"/>
            <a:ext cx="1905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50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17800" y="2400300"/>
            <a:ext cx="4572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54400" y="2413000"/>
            <a:ext cx="3048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i-1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76700" y="2413000"/>
            <a:ext cx="3429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27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86300" y="2400300"/>
            <a:ext cx="4572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22900" y="2413000"/>
            <a:ext cx="3048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508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07100" y="2400300"/>
            <a:ext cx="4572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18300" y="2400300"/>
            <a:ext cx="9144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406400" algn="l"/>
              </a:tabLst>
            </a:pPr>
            <a:r>
              <a:rPr lang="en-US" altLang="zh-CN" sz="1596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MAXSIZE-1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18200" y="34544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3619500"/>
            <a:ext cx="5003800" cy="259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5400" algn="l"/>
                <a:tab pos="152400" algn="l"/>
                <a:tab pos="91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*List;</a:t>
            </a:r>
          </a:p>
          <a:p>
            <a:pPr>
              <a:lnSpc>
                <a:spcPts val="2100"/>
              </a:lnSpc>
              <a:tabLst>
                <a:tab pos="25400" algn="l"/>
                <a:tab pos="152400" algn="l"/>
                <a:tab pos="914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LNode{</a:t>
            </a:r>
          </a:p>
          <a:p>
            <a:pPr>
              <a:lnSpc>
                <a:spcPts val="2100"/>
              </a:lnSpc>
              <a:tabLst>
                <a:tab pos="25400" algn="l"/>
                <a:tab pos="1524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Data[MAXSIZE];</a:t>
            </a:r>
          </a:p>
          <a:p>
            <a:pPr>
              <a:lnSpc>
                <a:spcPts val="2100"/>
              </a:lnSpc>
              <a:tabLst>
                <a:tab pos="25400" algn="l"/>
                <a:tab pos="152400" algn="l"/>
                <a:tab pos="914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Last;</a:t>
            </a:r>
          </a:p>
          <a:p>
            <a:pPr>
              <a:lnSpc>
                <a:spcPts val="2100"/>
              </a:lnSpc>
              <a:tabLst>
                <a:tab pos="25400" algn="l"/>
                <a:tab pos="152400" algn="l"/>
                <a:tab pos="9144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lnSpc>
                <a:spcPts val="2100"/>
              </a:lnSpc>
              <a:tabLst>
                <a:tab pos="25400" algn="l"/>
                <a:tab pos="1524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LNode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L;</a:t>
            </a:r>
          </a:p>
          <a:p>
            <a:pPr>
              <a:lnSpc>
                <a:spcPts val="2100"/>
              </a:lnSpc>
              <a:tabLst>
                <a:tab pos="25400" algn="l"/>
                <a:tab pos="1524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25400" algn="l"/>
                <a:tab pos="1524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访问下标为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的元素：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L.Data[i]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PtrL-&gt;Data[i]</a:t>
            </a:r>
          </a:p>
          <a:p>
            <a:pPr>
              <a:lnSpc>
                <a:spcPts val="2800"/>
              </a:lnSpc>
              <a:tabLst>
                <a:tab pos="25400" algn="l"/>
                <a:tab pos="1524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线性表的长度：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L.Last+1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PtrL-&gt;Last+1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393700"/>
            <a:ext cx="63627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749300" algn="l"/>
              </a:tabLst>
            </a:pP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线性表的顺序存储实现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利用数组的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连续存储空间顺序存放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线性表的各元素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