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1.jpeg" />
	<Relationship Id="rId3" Type="http://schemas.openxmlformats.org/officeDocument/2006/relationships/image" Target="../media/image32.jpeg" />
	<Relationship Id="rId4" Type="http://schemas.openxmlformats.org/officeDocument/2006/relationships/image" Target="../media/image33.jpeg" />
	<Relationship Id="rId5" Type="http://schemas.openxmlformats.org/officeDocument/2006/relationships/image" Target="../media/image34.jpeg" />
	<Relationship Id="rId6" Type="http://schemas.openxmlformats.org/officeDocument/2006/relationships/image" Target="../media/image35.jpeg" />
	<Relationship Id="rId7" Type="http://schemas.openxmlformats.org/officeDocument/2006/relationships/image" Target="../media/image36.jpeg" />
	<Relationship Id="rId8" Type="http://schemas.openxmlformats.org/officeDocument/2006/relationships/image" Target="../media/image37.jpeg" />
	<Relationship Id="rId9" Type="http://schemas.openxmlformats.org/officeDocument/2006/relationships/image" Target="../media/image38.jpeg" />
	<Relationship Id="rId10" Type="http://schemas.openxmlformats.org/officeDocument/2006/relationships/image" Target="../media/image39.jpeg" />
	<Relationship Id="rId11" Type="http://schemas.openxmlformats.org/officeDocument/2006/relationships/image" Target="../media/image40.jpeg" />
	<Relationship Id="rId12" Type="http://schemas.openxmlformats.org/officeDocument/2006/relationships/image" Target="../media/image41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2.jpeg" />
	<Relationship Id="rId3" Type="http://schemas.openxmlformats.org/officeDocument/2006/relationships/image" Target="../media/image43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	<Relationship Id="rId3" Type="http://schemas.openxmlformats.org/officeDocument/2006/relationships/image" Target="../media/image45.jpeg" />
	<Relationship Id="rId4" Type="http://schemas.openxmlformats.org/officeDocument/2006/relationships/image" Target="../media/image46.jpeg" />
	<Relationship Id="rId5" Type="http://schemas.openxmlformats.org/officeDocument/2006/relationships/image" Target="../media/image47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8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9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0.jpeg" />
	<Relationship Id="rId3" Type="http://schemas.openxmlformats.org/officeDocument/2006/relationships/image" Target="../media/image51.jpeg" />
	<Relationship Id="rId4" Type="http://schemas.openxmlformats.org/officeDocument/2006/relationships/image" Target="../media/image52.jpeg" />
	<Relationship Id="rId5" Type="http://schemas.openxmlformats.org/officeDocument/2006/relationships/image" Target="../media/image53.jpeg" />
	<Relationship Id="rId6" Type="http://schemas.openxmlformats.org/officeDocument/2006/relationships/image" Target="../media/image54.jpeg" />
	<Relationship Id="rId7" Type="http://schemas.openxmlformats.org/officeDocument/2006/relationships/image" Target="../media/image55.jpeg" />
	<Relationship Id="rId8" Type="http://schemas.openxmlformats.org/officeDocument/2006/relationships/image" Target="../media/image56.jpeg" />
	<Relationship Id="rId9" Type="http://schemas.openxmlformats.org/officeDocument/2006/relationships/image" Target="../media/image57.jpeg" />
	<Relationship Id="rId10" Type="http://schemas.openxmlformats.org/officeDocument/2006/relationships/image" Target="../media/image58.jpeg" />
	<Relationship Id="rId11" Type="http://schemas.openxmlformats.org/officeDocument/2006/relationships/image" Target="../media/image59.jpeg" />
	<Relationship Id="rId12" Type="http://schemas.openxmlformats.org/officeDocument/2006/relationships/image" Target="../media/image60.jpeg" />
	<Relationship Id="rId13" Type="http://schemas.openxmlformats.org/officeDocument/2006/relationships/image" Target="../media/image61.jpeg" />
	<Relationship Id="rId14" Type="http://schemas.openxmlformats.org/officeDocument/2006/relationships/image" Target="../media/image62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3.jpeg" />
	<Relationship Id="rId3" Type="http://schemas.openxmlformats.org/officeDocument/2006/relationships/image" Target="../media/image64.jpeg" />
	<Relationship Id="rId4" Type="http://schemas.openxmlformats.org/officeDocument/2006/relationships/image" Target="../media/image65.jpeg" />
	<Relationship Id="rId5" Type="http://schemas.openxmlformats.org/officeDocument/2006/relationships/image" Target="../media/image66.jpeg" />
	<Relationship Id="rId6" Type="http://schemas.openxmlformats.org/officeDocument/2006/relationships/image" Target="../media/image67.jpeg" />
	<Relationship Id="rId7" Type="http://schemas.openxmlformats.org/officeDocument/2006/relationships/image" Target="../media/image68.jpeg" />
	<Relationship Id="rId8" Type="http://schemas.openxmlformats.org/officeDocument/2006/relationships/image" Target="../media/image69.jpeg" />
	<Relationship Id="rId9" Type="http://schemas.openxmlformats.org/officeDocument/2006/relationships/image" Target="../media/image70.jpeg" />
	<Relationship Id="rId10" Type="http://schemas.openxmlformats.org/officeDocument/2006/relationships/image" Target="../media/image71.jpeg" />
	<Relationship Id="rId11" Type="http://schemas.openxmlformats.org/officeDocument/2006/relationships/image" Target="../media/image72.jpeg" />
	<Relationship Id="rId12" Type="http://schemas.openxmlformats.org/officeDocument/2006/relationships/image" Target="../media/image73.jpeg" />
	<Relationship Id="rId13" Type="http://schemas.openxmlformats.org/officeDocument/2006/relationships/image" Target="../media/image74.jpeg" />
	<Relationship Id="rId14" Type="http://schemas.openxmlformats.org/officeDocument/2006/relationships/image" Target="../media/image75.jpeg" />
	<Relationship Id="rId15" Type="http://schemas.openxmlformats.org/officeDocument/2006/relationships/image" Target="../media/image76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7.jpeg" />
	<Relationship Id="rId3" Type="http://schemas.openxmlformats.org/officeDocument/2006/relationships/image" Target="../media/image78.jpeg" />
	<Relationship Id="rId4" Type="http://schemas.openxmlformats.org/officeDocument/2006/relationships/image" Target="../media/image79.jpeg" />
	<Relationship Id="rId5" Type="http://schemas.openxmlformats.org/officeDocument/2006/relationships/image" Target="../media/image80.jpeg" />
	<Relationship Id="rId6" Type="http://schemas.openxmlformats.org/officeDocument/2006/relationships/image" Target="../media/image81.jpeg" />
	<Relationship Id="rId7" Type="http://schemas.openxmlformats.org/officeDocument/2006/relationships/image" Target="../media/image82.jpeg" />
	<Relationship Id="rId8" Type="http://schemas.openxmlformats.org/officeDocument/2006/relationships/image" Target="../media/image83.jpeg" />
	<Relationship Id="rId9" Type="http://schemas.openxmlformats.org/officeDocument/2006/relationships/image" Target="../media/image84.jpeg" />
	<Relationship Id="rId10" Type="http://schemas.openxmlformats.org/officeDocument/2006/relationships/image" Target="../media/image85.jpeg" />
	<Relationship Id="rId11" Type="http://schemas.openxmlformats.org/officeDocument/2006/relationships/image" Target="../media/image86.jpeg" />
	<Relationship Id="rId12" Type="http://schemas.openxmlformats.org/officeDocument/2006/relationships/image" Target="../media/image87.jpeg" />
	<Relationship Id="rId13" Type="http://schemas.openxmlformats.org/officeDocument/2006/relationships/image" Target="../media/image88.jpeg" />
	<Relationship Id="rId14" Type="http://schemas.openxmlformats.org/officeDocument/2006/relationships/image" Target="../media/image89.jpeg" />
	<Relationship Id="rId15" Type="http://schemas.openxmlformats.org/officeDocument/2006/relationships/image" Target="../media/image90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	<Relationship Id="rId4" Type="http://schemas.openxmlformats.org/officeDocument/2006/relationships/image" Target="../media/image4.jpeg" />
	<Relationship Id="rId5" Type="http://schemas.openxmlformats.org/officeDocument/2006/relationships/image" Target="../media/image5.jpeg" />
	<Relationship Id="rId6" Type="http://schemas.openxmlformats.org/officeDocument/2006/relationships/image" Target="../media/image6.jpeg" />
	<Relationship Id="rId7" Type="http://schemas.openxmlformats.org/officeDocument/2006/relationships/image" Target="../media/image7.jpeg" />
	<Relationship Id="rId8" Type="http://schemas.openxmlformats.org/officeDocument/2006/relationships/image" Target="../media/image8.jpeg" />
	<Relationship Id="rId9" Type="http://schemas.openxmlformats.org/officeDocument/2006/relationships/image" Target="../media/image9.jpeg" />
	<Relationship Id="rId10" Type="http://schemas.openxmlformats.org/officeDocument/2006/relationships/image" Target="../media/image10.jpeg" />
	<Relationship Id="rId11" Type="http://schemas.openxmlformats.org/officeDocument/2006/relationships/image" Target="../media/image11.jpeg" />
	<Relationship Id="rId12" Type="http://schemas.openxmlformats.org/officeDocument/2006/relationships/image" Target="../media/image12.jpeg" />
	<Relationship Id="rId13" Type="http://schemas.openxmlformats.org/officeDocument/2006/relationships/image" Target="../media/image1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	<Relationship Id="rId4" Type="http://schemas.openxmlformats.org/officeDocument/2006/relationships/image" Target="../media/image19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	<Relationship Id="rId3" Type="http://schemas.openxmlformats.org/officeDocument/2006/relationships/image" Target="../media/image21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	<Relationship Id="rId3" Type="http://schemas.openxmlformats.org/officeDocument/2006/relationships/image" Target="../media/image23.jpeg" />
	<Relationship Id="rId4" Type="http://schemas.openxmlformats.org/officeDocument/2006/relationships/image" Target="../media/image24.jpeg" />
	<Relationship Id="rId5" Type="http://schemas.openxmlformats.org/officeDocument/2006/relationships/image" Target="../media/image25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	<Relationship Id="rId4" Type="http://schemas.openxmlformats.org/officeDocument/2006/relationships/image" Target="../media/image28.jpeg" />
	<Relationship Id="rId5" Type="http://schemas.openxmlformats.org/officeDocument/2006/relationships/image" Target="../media/image29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0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30200"/>
            <a:ext cx="4127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6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3.1</a:t>
            </a:r>
            <a:r>
              <a:rPr lang="en-US" altLang="zh-CN" sz="4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树与树的表示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4725" y="2246376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729"/>
                  <a:pt x="125755" y="6350"/>
                  <a:pt x="273050" y="6350"/>
                </a:cubicBezTo>
                <a:cubicBezTo>
                  <a:pt x="420369" y="6350"/>
                  <a:pt x="539750" y="125729"/>
                  <a:pt x="539750" y="273050"/>
                </a:cubicBezTo>
                <a:cubicBezTo>
                  <a:pt x="539750" y="420242"/>
                  <a:pt x="420369" y="539750"/>
                  <a:pt x="273050" y="539750"/>
                </a:cubicBezTo>
                <a:cubicBezTo>
                  <a:pt x="125755" y="539750"/>
                  <a:pt x="6350" y="420242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9725" y="2247900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729"/>
                  <a:pt x="125729" y="6350"/>
                  <a:pt x="273050" y="6350"/>
                </a:cubicBezTo>
                <a:cubicBezTo>
                  <a:pt x="420370" y="6350"/>
                  <a:pt x="539750" y="125729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1925" y="32368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30" y="6350"/>
                  <a:pt x="273050" y="6350"/>
                </a:cubicBezTo>
                <a:cubicBezTo>
                  <a:pt x="420370" y="6350"/>
                  <a:pt x="539750" y="125857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3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325" y="32368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55" y="6350"/>
                  <a:pt x="273050" y="6350"/>
                </a:cubicBezTo>
                <a:cubicBezTo>
                  <a:pt x="420344" y="6350"/>
                  <a:pt x="539750" y="125857"/>
                  <a:pt x="539750" y="273050"/>
                </a:cubicBezTo>
                <a:cubicBezTo>
                  <a:pt x="539750" y="420370"/>
                  <a:pt x="420344" y="539750"/>
                  <a:pt x="273050" y="539750"/>
                </a:cubicBezTo>
                <a:cubicBezTo>
                  <a:pt x="125755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46325" y="32368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29" y="6350"/>
                  <a:pt x="273050" y="6350"/>
                </a:cubicBezTo>
                <a:cubicBezTo>
                  <a:pt x="420370" y="6350"/>
                  <a:pt x="539750" y="125857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9125" y="43036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29" y="6350"/>
                  <a:pt x="273050" y="6350"/>
                </a:cubicBezTo>
                <a:cubicBezTo>
                  <a:pt x="420370" y="6350"/>
                  <a:pt x="539750" y="125857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5325" y="1382775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730"/>
                  <a:pt x="125729" y="6350"/>
                  <a:pt x="273050" y="6350"/>
                </a:cubicBezTo>
                <a:cubicBezTo>
                  <a:pt x="420370" y="6350"/>
                  <a:pt x="539750" y="125730"/>
                  <a:pt x="539750" y="273050"/>
                </a:cubicBezTo>
                <a:cubicBezTo>
                  <a:pt x="539750" y="420243"/>
                  <a:pt x="420370" y="539750"/>
                  <a:pt x="273050" y="539750"/>
                </a:cubicBezTo>
                <a:cubicBezTo>
                  <a:pt x="125729" y="539750"/>
                  <a:pt x="6350" y="420243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5401" y="32368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29" y="6350"/>
                  <a:pt x="273050" y="6350"/>
                </a:cubicBezTo>
                <a:cubicBezTo>
                  <a:pt x="420242" y="6350"/>
                  <a:pt x="539750" y="125857"/>
                  <a:pt x="539750" y="273050"/>
                </a:cubicBezTo>
                <a:cubicBezTo>
                  <a:pt x="539750" y="420370"/>
                  <a:pt x="420242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6937" y="4303648"/>
            <a:ext cx="546163" cy="546100"/>
          </a:xfrm>
          <a:custGeom>
            <a:avLst/>
            <a:gdLst>
              <a:gd name="connsiteX0" fmla="*/ 6350 w 546163"/>
              <a:gd name="connsiteY0" fmla="*/ 273050 h 546100"/>
              <a:gd name="connsiteX1" fmla="*/ 273050 w 546163"/>
              <a:gd name="connsiteY1" fmla="*/ 6350 h 546100"/>
              <a:gd name="connsiteX2" fmla="*/ 539813 w 546163"/>
              <a:gd name="connsiteY2" fmla="*/ 273050 h 546100"/>
              <a:gd name="connsiteX3" fmla="*/ 273050 w 546163"/>
              <a:gd name="connsiteY3" fmla="*/ 539750 h 546100"/>
              <a:gd name="connsiteX4" fmla="*/ 6350 w 546163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63" h="546100">
                <a:moveTo>
                  <a:pt x="6350" y="273050"/>
                </a:moveTo>
                <a:cubicBezTo>
                  <a:pt x="6350" y="125857"/>
                  <a:pt x="125755" y="6350"/>
                  <a:pt x="273050" y="6350"/>
                </a:cubicBezTo>
                <a:cubicBezTo>
                  <a:pt x="420306" y="6350"/>
                  <a:pt x="539813" y="125857"/>
                  <a:pt x="539813" y="273050"/>
                </a:cubicBezTo>
                <a:cubicBezTo>
                  <a:pt x="539813" y="420370"/>
                  <a:pt x="420306" y="539750"/>
                  <a:pt x="273050" y="539750"/>
                </a:cubicBezTo>
                <a:cubicBezTo>
                  <a:pt x="125755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0325" y="43036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29" y="6350"/>
                  <a:pt x="273050" y="6350"/>
                </a:cubicBezTo>
                <a:cubicBezTo>
                  <a:pt x="420370" y="6350"/>
                  <a:pt x="539750" y="125857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79725" y="4303648"/>
            <a:ext cx="546100" cy="546100"/>
          </a:xfrm>
          <a:custGeom>
            <a:avLst/>
            <a:gdLst>
              <a:gd name="connsiteX0" fmla="*/ 6350 w 546100"/>
              <a:gd name="connsiteY0" fmla="*/ 273050 h 546100"/>
              <a:gd name="connsiteX1" fmla="*/ 273050 w 546100"/>
              <a:gd name="connsiteY1" fmla="*/ 6350 h 546100"/>
              <a:gd name="connsiteX2" fmla="*/ 539750 w 546100"/>
              <a:gd name="connsiteY2" fmla="*/ 273050 h 546100"/>
              <a:gd name="connsiteX3" fmla="*/ 273050 w 546100"/>
              <a:gd name="connsiteY3" fmla="*/ 539750 h 546100"/>
              <a:gd name="connsiteX4" fmla="*/ 6350 w 5461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6350" y="273050"/>
                </a:moveTo>
                <a:cubicBezTo>
                  <a:pt x="6350" y="125857"/>
                  <a:pt x="125729" y="6350"/>
                  <a:pt x="273050" y="6350"/>
                </a:cubicBezTo>
                <a:cubicBezTo>
                  <a:pt x="420370" y="6350"/>
                  <a:pt x="539750" y="125857"/>
                  <a:pt x="539750" y="273050"/>
                </a:cubicBezTo>
                <a:cubicBezTo>
                  <a:pt x="539750" y="420370"/>
                  <a:pt x="420370" y="539750"/>
                  <a:pt x="273050" y="539750"/>
                </a:cubicBezTo>
                <a:cubicBezTo>
                  <a:pt x="125729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2692400"/>
            <a:ext cx="3810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9000" y="3683000"/>
            <a:ext cx="2921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2400" y="1828800"/>
            <a:ext cx="647700" cy="508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2400" y="2692400"/>
            <a:ext cx="2921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79600" y="3683000"/>
            <a:ext cx="3048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3000" y="1828800"/>
            <a:ext cx="5588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3500" y="2692400"/>
            <a:ext cx="3810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94000" y="3683000"/>
            <a:ext cx="3683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327400" y="2692400"/>
            <a:ext cx="2921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784600" y="3683000"/>
            <a:ext cx="368300" cy="635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46300" y="15494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81100" y="2425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3429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3429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3429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24200" y="2438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5212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3429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04900" y="4508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45085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4508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1600200"/>
            <a:ext cx="4330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82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查找成功时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查找次数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不会超过判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2438400"/>
            <a:ext cx="35052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469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定树的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深度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个结点的判定树的深度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3289300"/>
            <a:ext cx="1409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[log</a:t>
            </a:r>
            <a:r>
              <a:rPr lang="en-US" altLang="zh-CN" sz="133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n]+1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635000"/>
            <a:ext cx="79883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3655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个元素的二分查找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判定树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365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判定树上每个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需要的查找次数刚好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3949700"/>
            <a:ext cx="37084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ASL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(4*4+4*3+2*2+1)/11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4851400"/>
            <a:ext cx="2438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二分查找的启示？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0000" y="3262248"/>
            <a:ext cx="366648" cy="343661"/>
          </a:xfrm>
          <a:custGeom>
            <a:avLst/>
            <a:gdLst>
              <a:gd name="connsiteX0" fmla="*/ 0 w 366648"/>
              <a:gd name="connsiteY0" fmla="*/ 171830 h 343661"/>
              <a:gd name="connsiteX1" fmla="*/ 183388 w 366648"/>
              <a:gd name="connsiteY1" fmla="*/ 0 h 343661"/>
              <a:gd name="connsiteX2" fmla="*/ 366648 w 366648"/>
              <a:gd name="connsiteY2" fmla="*/ 171830 h 343661"/>
              <a:gd name="connsiteX3" fmla="*/ 183388 w 366648"/>
              <a:gd name="connsiteY3" fmla="*/ 343661 h 343661"/>
              <a:gd name="connsiteX4" fmla="*/ 0 w 366648"/>
              <a:gd name="connsiteY4" fmla="*/ 171830 h 34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648" h="343661">
                <a:moveTo>
                  <a:pt x="0" y="171830"/>
                </a:moveTo>
                <a:cubicBezTo>
                  <a:pt x="0" y="76961"/>
                  <a:pt x="82041" y="0"/>
                  <a:pt x="183388" y="0"/>
                </a:cubicBezTo>
                <a:cubicBezTo>
                  <a:pt x="284607" y="0"/>
                  <a:pt x="366648" y="76961"/>
                  <a:pt x="366648" y="171830"/>
                </a:cubicBezTo>
                <a:cubicBezTo>
                  <a:pt x="366648" y="266700"/>
                  <a:pt x="284607" y="343661"/>
                  <a:pt x="183388" y="343661"/>
                </a:cubicBezTo>
                <a:cubicBezTo>
                  <a:pt x="82041" y="343661"/>
                  <a:pt x="0" y="266700"/>
                  <a:pt x="0" y="17183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73650" y="3255898"/>
            <a:ext cx="379348" cy="356361"/>
          </a:xfrm>
          <a:custGeom>
            <a:avLst/>
            <a:gdLst>
              <a:gd name="connsiteX0" fmla="*/ 6350 w 379348"/>
              <a:gd name="connsiteY0" fmla="*/ 178180 h 356361"/>
              <a:gd name="connsiteX1" fmla="*/ 189738 w 379348"/>
              <a:gd name="connsiteY1" fmla="*/ 6350 h 356361"/>
              <a:gd name="connsiteX2" fmla="*/ 372998 w 379348"/>
              <a:gd name="connsiteY2" fmla="*/ 178180 h 356361"/>
              <a:gd name="connsiteX3" fmla="*/ 189738 w 379348"/>
              <a:gd name="connsiteY3" fmla="*/ 350011 h 356361"/>
              <a:gd name="connsiteX4" fmla="*/ 6350 w 379348"/>
              <a:gd name="connsiteY4" fmla="*/ 178180 h 356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348" h="356361">
                <a:moveTo>
                  <a:pt x="6350" y="178180"/>
                </a:moveTo>
                <a:cubicBezTo>
                  <a:pt x="6350" y="83311"/>
                  <a:pt x="88391" y="6350"/>
                  <a:pt x="189738" y="6350"/>
                </a:cubicBezTo>
                <a:cubicBezTo>
                  <a:pt x="290957" y="6350"/>
                  <a:pt x="372998" y="83311"/>
                  <a:pt x="372998" y="178180"/>
                </a:cubicBezTo>
                <a:cubicBezTo>
                  <a:pt x="372998" y="273050"/>
                  <a:pt x="290957" y="350011"/>
                  <a:pt x="189738" y="350011"/>
                </a:cubicBezTo>
                <a:cubicBezTo>
                  <a:pt x="88391" y="350011"/>
                  <a:pt x="6350" y="273050"/>
                  <a:pt x="6350" y="1781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3876" y="3918839"/>
            <a:ext cx="366648" cy="343534"/>
          </a:xfrm>
          <a:custGeom>
            <a:avLst/>
            <a:gdLst>
              <a:gd name="connsiteX0" fmla="*/ 0 w 366648"/>
              <a:gd name="connsiteY0" fmla="*/ 171830 h 343534"/>
              <a:gd name="connsiteX1" fmla="*/ 183260 w 366648"/>
              <a:gd name="connsiteY1" fmla="*/ 0 h 343534"/>
              <a:gd name="connsiteX2" fmla="*/ 366648 w 366648"/>
              <a:gd name="connsiteY2" fmla="*/ 171830 h 343534"/>
              <a:gd name="connsiteX3" fmla="*/ 183260 w 366648"/>
              <a:gd name="connsiteY3" fmla="*/ 343534 h 343534"/>
              <a:gd name="connsiteX4" fmla="*/ 0 w 366648"/>
              <a:gd name="connsiteY4" fmla="*/ 171830 h 343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648" h="343534">
                <a:moveTo>
                  <a:pt x="0" y="171830"/>
                </a:moveTo>
                <a:cubicBezTo>
                  <a:pt x="0" y="76961"/>
                  <a:pt x="82041" y="0"/>
                  <a:pt x="183260" y="0"/>
                </a:cubicBezTo>
                <a:cubicBezTo>
                  <a:pt x="284607" y="0"/>
                  <a:pt x="366648" y="76961"/>
                  <a:pt x="366648" y="171830"/>
                </a:cubicBezTo>
                <a:cubicBezTo>
                  <a:pt x="366648" y="266700"/>
                  <a:pt x="284607" y="343534"/>
                  <a:pt x="183260" y="343534"/>
                </a:cubicBezTo>
                <a:cubicBezTo>
                  <a:pt x="82041" y="343534"/>
                  <a:pt x="0" y="266700"/>
                  <a:pt x="0" y="17183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7526" y="3912489"/>
            <a:ext cx="379348" cy="356234"/>
          </a:xfrm>
          <a:custGeom>
            <a:avLst/>
            <a:gdLst>
              <a:gd name="connsiteX0" fmla="*/ 6350 w 379348"/>
              <a:gd name="connsiteY0" fmla="*/ 178180 h 356234"/>
              <a:gd name="connsiteX1" fmla="*/ 189610 w 379348"/>
              <a:gd name="connsiteY1" fmla="*/ 6350 h 356234"/>
              <a:gd name="connsiteX2" fmla="*/ 372998 w 379348"/>
              <a:gd name="connsiteY2" fmla="*/ 178180 h 356234"/>
              <a:gd name="connsiteX3" fmla="*/ 189610 w 379348"/>
              <a:gd name="connsiteY3" fmla="*/ 349884 h 356234"/>
              <a:gd name="connsiteX4" fmla="*/ 6350 w 379348"/>
              <a:gd name="connsiteY4" fmla="*/ 178180 h 356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348" h="356234">
                <a:moveTo>
                  <a:pt x="6350" y="178180"/>
                </a:moveTo>
                <a:cubicBezTo>
                  <a:pt x="6350" y="83311"/>
                  <a:pt x="88391" y="6350"/>
                  <a:pt x="189610" y="6350"/>
                </a:cubicBezTo>
                <a:cubicBezTo>
                  <a:pt x="290957" y="6350"/>
                  <a:pt x="372998" y="83311"/>
                  <a:pt x="372998" y="178180"/>
                </a:cubicBezTo>
                <a:cubicBezTo>
                  <a:pt x="372998" y="273050"/>
                  <a:pt x="290957" y="349884"/>
                  <a:pt x="189610" y="349884"/>
                </a:cubicBezTo>
                <a:cubicBezTo>
                  <a:pt x="88391" y="349884"/>
                  <a:pt x="6350" y="273050"/>
                  <a:pt x="6350" y="1781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3421" y="3585590"/>
            <a:ext cx="22225" cy="334009"/>
          </a:xfrm>
          <a:custGeom>
            <a:avLst/>
            <a:gdLst>
              <a:gd name="connsiteX0" fmla="*/ 6350 w 22225"/>
              <a:gd name="connsiteY0" fmla="*/ 6350 h 334009"/>
              <a:gd name="connsiteX1" fmla="*/ 6350 w 22225"/>
              <a:gd name="connsiteY1" fmla="*/ 327660 h 3340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4009">
                <a:moveTo>
                  <a:pt x="6350" y="6350"/>
                </a:moveTo>
                <a:lnTo>
                  <a:pt x="6350" y="3276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0517" y="3350831"/>
            <a:ext cx="202717" cy="158305"/>
          </a:xfrm>
          <a:custGeom>
            <a:avLst/>
            <a:gdLst>
              <a:gd name="connsiteX0" fmla="*/ 0 w 202717"/>
              <a:gd name="connsiteY0" fmla="*/ 158305 h 158305"/>
              <a:gd name="connsiteX1" fmla="*/ 202717 w 202717"/>
              <a:gd name="connsiteY1" fmla="*/ 158305 h 158305"/>
              <a:gd name="connsiteX2" fmla="*/ 202717 w 202717"/>
              <a:gd name="connsiteY2" fmla="*/ 0 h 158305"/>
              <a:gd name="connsiteX3" fmla="*/ 0 w 202717"/>
              <a:gd name="connsiteY3" fmla="*/ 0 h 158305"/>
              <a:gd name="connsiteX4" fmla="*/ 0 w 202717"/>
              <a:gd name="connsiteY4" fmla="*/ 158305 h 158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717" h="158305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0363" y="4021264"/>
            <a:ext cx="202717" cy="158305"/>
          </a:xfrm>
          <a:custGeom>
            <a:avLst/>
            <a:gdLst>
              <a:gd name="connsiteX0" fmla="*/ 0 w 202717"/>
              <a:gd name="connsiteY0" fmla="*/ 158305 h 158305"/>
              <a:gd name="connsiteX1" fmla="*/ 202717 w 202717"/>
              <a:gd name="connsiteY1" fmla="*/ 158305 h 158305"/>
              <a:gd name="connsiteX2" fmla="*/ 202717 w 202717"/>
              <a:gd name="connsiteY2" fmla="*/ 0 h 158305"/>
              <a:gd name="connsiteX3" fmla="*/ 0 w 202717"/>
              <a:gd name="connsiteY3" fmla="*/ 0 h 158305"/>
              <a:gd name="connsiteX4" fmla="*/ 0 w 202717"/>
              <a:gd name="connsiteY4" fmla="*/ 158305 h 1583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717" h="158305">
                <a:moveTo>
                  <a:pt x="0" y="158305"/>
                </a:moveTo>
                <a:lnTo>
                  <a:pt x="202717" y="158305"/>
                </a:lnTo>
                <a:lnTo>
                  <a:pt x="202717" y="0"/>
                </a:lnTo>
                <a:lnTo>
                  <a:pt x="0" y="0"/>
                </a:lnTo>
                <a:lnTo>
                  <a:pt x="0" y="15830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1317" y="3262248"/>
            <a:ext cx="366903" cy="343661"/>
          </a:xfrm>
          <a:custGeom>
            <a:avLst/>
            <a:gdLst>
              <a:gd name="connsiteX0" fmla="*/ 0 w 366903"/>
              <a:gd name="connsiteY0" fmla="*/ 171830 h 343661"/>
              <a:gd name="connsiteX1" fmla="*/ 183515 w 366903"/>
              <a:gd name="connsiteY1" fmla="*/ 0 h 343661"/>
              <a:gd name="connsiteX2" fmla="*/ 366903 w 366903"/>
              <a:gd name="connsiteY2" fmla="*/ 171830 h 343661"/>
              <a:gd name="connsiteX3" fmla="*/ 183515 w 366903"/>
              <a:gd name="connsiteY3" fmla="*/ 343661 h 343661"/>
              <a:gd name="connsiteX4" fmla="*/ 0 w 366903"/>
              <a:gd name="connsiteY4" fmla="*/ 171830 h 343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661">
                <a:moveTo>
                  <a:pt x="0" y="171830"/>
                </a:moveTo>
                <a:cubicBezTo>
                  <a:pt x="0" y="76961"/>
                  <a:pt x="82169" y="0"/>
                  <a:pt x="183515" y="0"/>
                </a:cubicBezTo>
                <a:cubicBezTo>
                  <a:pt x="284860" y="0"/>
                  <a:pt x="366903" y="76961"/>
                  <a:pt x="366903" y="171830"/>
                </a:cubicBezTo>
                <a:cubicBezTo>
                  <a:pt x="366903" y="266700"/>
                  <a:pt x="284860" y="343661"/>
                  <a:pt x="183515" y="343661"/>
                </a:cubicBezTo>
                <a:cubicBezTo>
                  <a:pt x="82169" y="343661"/>
                  <a:pt x="0" y="266700"/>
                  <a:pt x="0" y="17183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4967" y="3255898"/>
            <a:ext cx="379603" cy="356361"/>
          </a:xfrm>
          <a:custGeom>
            <a:avLst/>
            <a:gdLst>
              <a:gd name="connsiteX0" fmla="*/ 6350 w 379603"/>
              <a:gd name="connsiteY0" fmla="*/ 178180 h 356361"/>
              <a:gd name="connsiteX1" fmla="*/ 189865 w 379603"/>
              <a:gd name="connsiteY1" fmla="*/ 6350 h 356361"/>
              <a:gd name="connsiteX2" fmla="*/ 373253 w 379603"/>
              <a:gd name="connsiteY2" fmla="*/ 178180 h 356361"/>
              <a:gd name="connsiteX3" fmla="*/ 189865 w 379603"/>
              <a:gd name="connsiteY3" fmla="*/ 350011 h 356361"/>
              <a:gd name="connsiteX4" fmla="*/ 6350 w 379603"/>
              <a:gd name="connsiteY4" fmla="*/ 178180 h 356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6361">
                <a:moveTo>
                  <a:pt x="6350" y="178180"/>
                </a:moveTo>
                <a:cubicBezTo>
                  <a:pt x="6350" y="83311"/>
                  <a:pt x="88519" y="6350"/>
                  <a:pt x="189865" y="6350"/>
                </a:cubicBezTo>
                <a:cubicBezTo>
                  <a:pt x="291210" y="6350"/>
                  <a:pt x="373253" y="83311"/>
                  <a:pt x="373253" y="178180"/>
                </a:cubicBezTo>
                <a:cubicBezTo>
                  <a:pt x="373253" y="273050"/>
                  <a:pt x="291210" y="350011"/>
                  <a:pt x="189865" y="350011"/>
                </a:cubicBezTo>
                <a:cubicBezTo>
                  <a:pt x="88519" y="350011"/>
                  <a:pt x="6350" y="273050"/>
                  <a:pt x="6350" y="1781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3150" y="3843273"/>
            <a:ext cx="366903" cy="343534"/>
          </a:xfrm>
          <a:custGeom>
            <a:avLst/>
            <a:gdLst>
              <a:gd name="connsiteX0" fmla="*/ 0 w 366903"/>
              <a:gd name="connsiteY0" fmla="*/ 171830 h 343534"/>
              <a:gd name="connsiteX1" fmla="*/ 183515 w 366903"/>
              <a:gd name="connsiteY1" fmla="*/ 0 h 343534"/>
              <a:gd name="connsiteX2" fmla="*/ 366903 w 366903"/>
              <a:gd name="connsiteY2" fmla="*/ 171830 h 343534"/>
              <a:gd name="connsiteX3" fmla="*/ 183515 w 366903"/>
              <a:gd name="connsiteY3" fmla="*/ 343535 h 343534"/>
              <a:gd name="connsiteX4" fmla="*/ 0 w 366903"/>
              <a:gd name="connsiteY4" fmla="*/ 171830 h 343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534">
                <a:moveTo>
                  <a:pt x="0" y="171830"/>
                </a:moveTo>
                <a:cubicBezTo>
                  <a:pt x="0" y="76961"/>
                  <a:pt x="82169" y="0"/>
                  <a:pt x="183515" y="0"/>
                </a:cubicBezTo>
                <a:cubicBezTo>
                  <a:pt x="284860" y="0"/>
                  <a:pt x="366903" y="76961"/>
                  <a:pt x="366903" y="171830"/>
                </a:cubicBezTo>
                <a:cubicBezTo>
                  <a:pt x="366903" y="266700"/>
                  <a:pt x="284860" y="343535"/>
                  <a:pt x="183515" y="343535"/>
                </a:cubicBezTo>
                <a:cubicBezTo>
                  <a:pt x="82169" y="343535"/>
                  <a:pt x="0" y="266700"/>
                  <a:pt x="0" y="17183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6800" y="3836923"/>
            <a:ext cx="379603" cy="356234"/>
          </a:xfrm>
          <a:custGeom>
            <a:avLst/>
            <a:gdLst>
              <a:gd name="connsiteX0" fmla="*/ 6350 w 379603"/>
              <a:gd name="connsiteY0" fmla="*/ 178180 h 356234"/>
              <a:gd name="connsiteX1" fmla="*/ 189865 w 379603"/>
              <a:gd name="connsiteY1" fmla="*/ 6350 h 356234"/>
              <a:gd name="connsiteX2" fmla="*/ 373253 w 379603"/>
              <a:gd name="connsiteY2" fmla="*/ 178180 h 356234"/>
              <a:gd name="connsiteX3" fmla="*/ 189865 w 379603"/>
              <a:gd name="connsiteY3" fmla="*/ 349885 h 356234"/>
              <a:gd name="connsiteX4" fmla="*/ 6350 w 379603"/>
              <a:gd name="connsiteY4" fmla="*/ 178180 h 356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6234">
                <a:moveTo>
                  <a:pt x="6350" y="178180"/>
                </a:moveTo>
                <a:cubicBezTo>
                  <a:pt x="6350" y="83311"/>
                  <a:pt x="88519" y="6350"/>
                  <a:pt x="189865" y="6350"/>
                </a:cubicBezTo>
                <a:cubicBezTo>
                  <a:pt x="291210" y="6350"/>
                  <a:pt x="373253" y="83311"/>
                  <a:pt x="373253" y="178180"/>
                </a:cubicBezTo>
                <a:cubicBezTo>
                  <a:pt x="373253" y="273050"/>
                  <a:pt x="291210" y="349885"/>
                  <a:pt x="189865" y="349885"/>
                </a:cubicBezTo>
                <a:cubicBezTo>
                  <a:pt x="88519" y="349885"/>
                  <a:pt x="6350" y="273050"/>
                  <a:pt x="6350" y="1781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4936" y="3843273"/>
            <a:ext cx="366903" cy="343534"/>
          </a:xfrm>
          <a:custGeom>
            <a:avLst/>
            <a:gdLst>
              <a:gd name="connsiteX0" fmla="*/ 0 w 366903"/>
              <a:gd name="connsiteY0" fmla="*/ 171830 h 343534"/>
              <a:gd name="connsiteX1" fmla="*/ 183388 w 366903"/>
              <a:gd name="connsiteY1" fmla="*/ 0 h 343534"/>
              <a:gd name="connsiteX2" fmla="*/ 366903 w 366903"/>
              <a:gd name="connsiteY2" fmla="*/ 171830 h 343534"/>
              <a:gd name="connsiteX3" fmla="*/ 183388 w 366903"/>
              <a:gd name="connsiteY3" fmla="*/ 343535 h 343534"/>
              <a:gd name="connsiteX4" fmla="*/ 0 w 366903"/>
              <a:gd name="connsiteY4" fmla="*/ 171830 h 343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534">
                <a:moveTo>
                  <a:pt x="0" y="171830"/>
                </a:moveTo>
                <a:cubicBezTo>
                  <a:pt x="0" y="76961"/>
                  <a:pt x="82041" y="0"/>
                  <a:pt x="183388" y="0"/>
                </a:cubicBezTo>
                <a:cubicBezTo>
                  <a:pt x="284734" y="0"/>
                  <a:pt x="366903" y="76961"/>
                  <a:pt x="366903" y="171830"/>
                </a:cubicBezTo>
                <a:cubicBezTo>
                  <a:pt x="366903" y="266700"/>
                  <a:pt x="284734" y="343535"/>
                  <a:pt x="183388" y="343535"/>
                </a:cubicBezTo>
                <a:cubicBezTo>
                  <a:pt x="82041" y="343535"/>
                  <a:pt x="0" y="266700"/>
                  <a:pt x="0" y="17183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88586" y="3836923"/>
            <a:ext cx="379603" cy="356234"/>
          </a:xfrm>
          <a:custGeom>
            <a:avLst/>
            <a:gdLst>
              <a:gd name="connsiteX0" fmla="*/ 6350 w 379603"/>
              <a:gd name="connsiteY0" fmla="*/ 178180 h 356234"/>
              <a:gd name="connsiteX1" fmla="*/ 189738 w 379603"/>
              <a:gd name="connsiteY1" fmla="*/ 6350 h 356234"/>
              <a:gd name="connsiteX2" fmla="*/ 373253 w 379603"/>
              <a:gd name="connsiteY2" fmla="*/ 178180 h 356234"/>
              <a:gd name="connsiteX3" fmla="*/ 189738 w 379603"/>
              <a:gd name="connsiteY3" fmla="*/ 349885 h 356234"/>
              <a:gd name="connsiteX4" fmla="*/ 6350 w 379603"/>
              <a:gd name="connsiteY4" fmla="*/ 178180 h 356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6234">
                <a:moveTo>
                  <a:pt x="6350" y="178180"/>
                </a:moveTo>
                <a:cubicBezTo>
                  <a:pt x="6350" y="83311"/>
                  <a:pt x="88391" y="6350"/>
                  <a:pt x="189738" y="6350"/>
                </a:cubicBezTo>
                <a:cubicBezTo>
                  <a:pt x="291084" y="6350"/>
                  <a:pt x="373253" y="83311"/>
                  <a:pt x="373253" y="178180"/>
                </a:cubicBezTo>
                <a:cubicBezTo>
                  <a:pt x="373253" y="273050"/>
                  <a:pt x="291084" y="349885"/>
                  <a:pt x="189738" y="349885"/>
                </a:cubicBezTo>
                <a:cubicBezTo>
                  <a:pt x="88391" y="349885"/>
                  <a:pt x="6350" y="273050"/>
                  <a:pt x="6350" y="1781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9796" y="4463415"/>
            <a:ext cx="367029" cy="343534"/>
          </a:xfrm>
          <a:custGeom>
            <a:avLst/>
            <a:gdLst>
              <a:gd name="connsiteX0" fmla="*/ 0 w 367029"/>
              <a:gd name="connsiteY0" fmla="*/ 171703 h 343534"/>
              <a:gd name="connsiteX1" fmla="*/ 183514 w 367029"/>
              <a:gd name="connsiteY1" fmla="*/ 0 h 343534"/>
              <a:gd name="connsiteX2" fmla="*/ 367029 w 367029"/>
              <a:gd name="connsiteY2" fmla="*/ 171703 h 343534"/>
              <a:gd name="connsiteX3" fmla="*/ 183514 w 367029"/>
              <a:gd name="connsiteY3" fmla="*/ 343534 h 343534"/>
              <a:gd name="connsiteX4" fmla="*/ 0 w 367029"/>
              <a:gd name="connsiteY4" fmla="*/ 171703 h 343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7029" h="343534">
                <a:moveTo>
                  <a:pt x="0" y="171703"/>
                </a:moveTo>
                <a:cubicBezTo>
                  <a:pt x="0" y="76834"/>
                  <a:pt x="82169" y="0"/>
                  <a:pt x="183514" y="0"/>
                </a:cubicBezTo>
                <a:cubicBezTo>
                  <a:pt x="284860" y="0"/>
                  <a:pt x="367029" y="76834"/>
                  <a:pt x="367029" y="171703"/>
                </a:cubicBezTo>
                <a:cubicBezTo>
                  <a:pt x="367029" y="266572"/>
                  <a:pt x="284860" y="343534"/>
                  <a:pt x="183514" y="343534"/>
                </a:cubicBezTo>
                <a:cubicBezTo>
                  <a:pt x="82169" y="343534"/>
                  <a:pt x="0" y="266572"/>
                  <a:pt x="0" y="17170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3446" y="4457065"/>
            <a:ext cx="379729" cy="356234"/>
          </a:xfrm>
          <a:custGeom>
            <a:avLst/>
            <a:gdLst>
              <a:gd name="connsiteX0" fmla="*/ 6350 w 379729"/>
              <a:gd name="connsiteY0" fmla="*/ 178053 h 356234"/>
              <a:gd name="connsiteX1" fmla="*/ 189864 w 379729"/>
              <a:gd name="connsiteY1" fmla="*/ 6350 h 356234"/>
              <a:gd name="connsiteX2" fmla="*/ 373379 w 379729"/>
              <a:gd name="connsiteY2" fmla="*/ 178053 h 356234"/>
              <a:gd name="connsiteX3" fmla="*/ 189864 w 379729"/>
              <a:gd name="connsiteY3" fmla="*/ 349884 h 356234"/>
              <a:gd name="connsiteX4" fmla="*/ 6350 w 379729"/>
              <a:gd name="connsiteY4" fmla="*/ 178053 h 356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729" h="356234">
                <a:moveTo>
                  <a:pt x="6350" y="178053"/>
                </a:moveTo>
                <a:cubicBezTo>
                  <a:pt x="6350" y="83184"/>
                  <a:pt x="88519" y="6350"/>
                  <a:pt x="189864" y="6350"/>
                </a:cubicBezTo>
                <a:cubicBezTo>
                  <a:pt x="291210" y="6350"/>
                  <a:pt x="373379" y="83184"/>
                  <a:pt x="373379" y="178053"/>
                </a:cubicBezTo>
                <a:cubicBezTo>
                  <a:pt x="373379" y="272922"/>
                  <a:pt x="291210" y="349884"/>
                  <a:pt x="189864" y="349884"/>
                </a:cubicBezTo>
                <a:cubicBezTo>
                  <a:pt x="88519" y="349884"/>
                  <a:pt x="6350" y="272922"/>
                  <a:pt x="6350" y="17805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4295" y="3571621"/>
            <a:ext cx="155829" cy="289179"/>
          </a:xfrm>
          <a:custGeom>
            <a:avLst/>
            <a:gdLst>
              <a:gd name="connsiteX0" fmla="*/ 149478 w 155829"/>
              <a:gd name="connsiteY0" fmla="*/ 6350 h 289179"/>
              <a:gd name="connsiteX1" fmla="*/ 6350 w 155829"/>
              <a:gd name="connsiteY1" fmla="*/ 282828 h 289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829" h="289179">
                <a:moveTo>
                  <a:pt x="149478" y="6350"/>
                </a:moveTo>
                <a:lnTo>
                  <a:pt x="6350" y="28282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1197" y="3557651"/>
            <a:ext cx="63372" cy="303149"/>
          </a:xfrm>
          <a:custGeom>
            <a:avLst/>
            <a:gdLst>
              <a:gd name="connsiteX0" fmla="*/ 6350 w 63372"/>
              <a:gd name="connsiteY0" fmla="*/ 6350 h 303149"/>
              <a:gd name="connsiteX1" fmla="*/ 57023 w 63372"/>
              <a:gd name="connsiteY1" fmla="*/ 296798 h 3031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372" h="303149">
                <a:moveTo>
                  <a:pt x="6350" y="6350"/>
                </a:moveTo>
                <a:lnTo>
                  <a:pt x="57023" y="2967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7529" y="4180459"/>
            <a:ext cx="22225" cy="303275"/>
          </a:xfrm>
          <a:custGeom>
            <a:avLst/>
            <a:gdLst>
              <a:gd name="connsiteX0" fmla="*/ 6350 w 22225"/>
              <a:gd name="connsiteY0" fmla="*/ 6350 h 303275"/>
              <a:gd name="connsiteX1" fmla="*/ 6350 w 22225"/>
              <a:gd name="connsiteY1" fmla="*/ 296925 h 3032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3275">
                <a:moveTo>
                  <a:pt x="6350" y="6350"/>
                </a:moveTo>
                <a:lnTo>
                  <a:pt x="6350" y="2969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6821" y="3356318"/>
            <a:ext cx="202870" cy="158280"/>
          </a:xfrm>
          <a:custGeom>
            <a:avLst/>
            <a:gdLst>
              <a:gd name="connsiteX0" fmla="*/ 0 w 202870"/>
              <a:gd name="connsiteY0" fmla="*/ 158279 h 158280"/>
              <a:gd name="connsiteX1" fmla="*/ 202870 w 202870"/>
              <a:gd name="connsiteY1" fmla="*/ 158279 h 158280"/>
              <a:gd name="connsiteX2" fmla="*/ 202870 w 202870"/>
              <a:gd name="connsiteY2" fmla="*/ 0 h 158280"/>
              <a:gd name="connsiteX3" fmla="*/ 0 w 202870"/>
              <a:gd name="connsiteY3" fmla="*/ 0 h 158280"/>
              <a:gd name="connsiteX4" fmla="*/ 0 w 202870"/>
              <a:gd name="connsiteY4" fmla="*/ 158279 h 158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70" h="158280">
                <a:moveTo>
                  <a:pt x="0" y="158279"/>
                </a:moveTo>
                <a:lnTo>
                  <a:pt x="202870" y="158279"/>
                </a:lnTo>
                <a:lnTo>
                  <a:pt x="202870" y="0"/>
                </a:lnTo>
                <a:lnTo>
                  <a:pt x="0" y="0"/>
                </a:lnTo>
                <a:lnTo>
                  <a:pt x="0" y="1582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7698" y="3931754"/>
            <a:ext cx="202869" cy="158280"/>
          </a:xfrm>
          <a:custGeom>
            <a:avLst/>
            <a:gdLst>
              <a:gd name="connsiteX0" fmla="*/ 0 w 202869"/>
              <a:gd name="connsiteY0" fmla="*/ 158279 h 158280"/>
              <a:gd name="connsiteX1" fmla="*/ 202869 w 202869"/>
              <a:gd name="connsiteY1" fmla="*/ 158279 h 158280"/>
              <a:gd name="connsiteX2" fmla="*/ 202869 w 202869"/>
              <a:gd name="connsiteY2" fmla="*/ 0 h 158280"/>
              <a:gd name="connsiteX3" fmla="*/ 0 w 202869"/>
              <a:gd name="connsiteY3" fmla="*/ 0 h 158280"/>
              <a:gd name="connsiteX4" fmla="*/ 0 w 202869"/>
              <a:gd name="connsiteY4" fmla="*/ 158279 h 158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69" h="158280">
                <a:moveTo>
                  <a:pt x="0" y="158279"/>
                </a:moveTo>
                <a:lnTo>
                  <a:pt x="202869" y="158279"/>
                </a:lnTo>
                <a:lnTo>
                  <a:pt x="202869" y="0"/>
                </a:lnTo>
                <a:lnTo>
                  <a:pt x="0" y="0"/>
                </a:lnTo>
                <a:lnTo>
                  <a:pt x="0" y="15827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4345" y="3923372"/>
            <a:ext cx="202869" cy="158280"/>
          </a:xfrm>
          <a:custGeom>
            <a:avLst/>
            <a:gdLst>
              <a:gd name="connsiteX0" fmla="*/ 0 w 202869"/>
              <a:gd name="connsiteY0" fmla="*/ 158280 h 158280"/>
              <a:gd name="connsiteX1" fmla="*/ 202869 w 202869"/>
              <a:gd name="connsiteY1" fmla="*/ 158280 h 158280"/>
              <a:gd name="connsiteX2" fmla="*/ 202869 w 202869"/>
              <a:gd name="connsiteY2" fmla="*/ 0 h 158280"/>
              <a:gd name="connsiteX3" fmla="*/ 0 w 202869"/>
              <a:gd name="connsiteY3" fmla="*/ 0 h 158280"/>
              <a:gd name="connsiteX4" fmla="*/ 0 w 202869"/>
              <a:gd name="connsiteY4" fmla="*/ 158280 h 158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69" h="15828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9330" y="4560277"/>
            <a:ext cx="202869" cy="158280"/>
          </a:xfrm>
          <a:custGeom>
            <a:avLst/>
            <a:gdLst>
              <a:gd name="connsiteX0" fmla="*/ 0 w 202869"/>
              <a:gd name="connsiteY0" fmla="*/ 158280 h 158280"/>
              <a:gd name="connsiteX1" fmla="*/ 202869 w 202869"/>
              <a:gd name="connsiteY1" fmla="*/ 158280 h 158280"/>
              <a:gd name="connsiteX2" fmla="*/ 202869 w 202869"/>
              <a:gd name="connsiteY2" fmla="*/ 0 h 158280"/>
              <a:gd name="connsiteX3" fmla="*/ 0 w 202869"/>
              <a:gd name="connsiteY3" fmla="*/ 0 h 158280"/>
              <a:gd name="connsiteX4" fmla="*/ 0 w 202869"/>
              <a:gd name="connsiteY4" fmla="*/ 158280 h 158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69" h="158280">
                <a:moveTo>
                  <a:pt x="0" y="158280"/>
                </a:moveTo>
                <a:lnTo>
                  <a:pt x="202869" y="158280"/>
                </a:lnTo>
                <a:lnTo>
                  <a:pt x="202869" y="0"/>
                </a:lnTo>
                <a:lnTo>
                  <a:pt x="0" y="0"/>
                </a:lnTo>
                <a:lnTo>
                  <a:pt x="0" y="15828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6697" y="3262248"/>
            <a:ext cx="366903" cy="343154"/>
          </a:xfrm>
          <a:custGeom>
            <a:avLst/>
            <a:gdLst>
              <a:gd name="connsiteX0" fmla="*/ 0 w 366903"/>
              <a:gd name="connsiteY0" fmla="*/ 171577 h 343154"/>
              <a:gd name="connsiteX1" fmla="*/ 183388 w 366903"/>
              <a:gd name="connsiteY1" fmla="*/ 0 h 343154"/>
              <a:gd name="connsiteX2" fmla="*/ 366903 w 366903"/>
              <a:gd name="connsiteY2" fmla="*/ 171577 h 343154"/>
              <a:gd name="connsiteX3" fmla="*/ 183388 w 366903"/>
              <a:gd name="connsiteY3" fmla="*/ 343154 h 343154"/>
              <a:gd name="connsiteX4" fmla="*/ 0 w 366903"/>
              <a:gd name="connsiteY4" fmla="*/ 171577 h 343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4">
                <a:moveTo>
                  <a:pt x="0" y="171577"/>
                </a:moveTo>
                <a:cubicBezTo>
                  <a:pt x="0" y="76835"/>
                  <a:pt x="82169" y="0"/>
                  <a:pt x="183388" y="0"/>
                </a:cubicBezTo>
                <a:cubicBezTo>
                  <a:pt x="284733" y="0"/>
                  <a:pt x="366903" y="76835"/>
                  <a:pt x="366903" y="171577"/>
                </a:cubicBezTo>
                <a:cubicBezTo>
                  <a:pt x="366903" y="266319"/>
                  <a:pt x="284733" y="343154"/>
                  <a:pt x="183388" y="343154"/>
                </a:cubicBezTo>
                <a:cubicBezTo>
                  <a:pt x="82169" y="343154"/>
                  <a:pt x="0" y="266319"/>
                  <a:pt x="0" y="1715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0347" y="3255898"/>
            <a:ext cx="379603" cy="355854"/>
          </a:xfrm>
          <a:custGeom>
            <a:avLst/>
            <a:gdLst>
              <a:gd name="connsiteX0" fmla="*/ 6350 w 379603"/>
              <a:gd name="connsiteY0" fmla="*/ 177927 h 355854"/>
              <a:gd name="connsiteX1" fmla="*/ 189738 w 379603"/>
              <a:gd name="connsiteY1" fmla="*/ 6350 h 355854"/>
              <a:gd name="connsiteX2" fmla="*/ 373253 w 379603"/>
              <a:gd name="connsiteY2" fmla="*/ 177927 h 355854"/>
              <a:gd name="connsiteX3" fmla="*/ 189738 w 379603"/>
              <a:gd name="connsiteY3" fmla="*/ 349504 h 355854"/>
              <a:gd name="connsiteX4" fmla="*/ 6350 w 379603"/>
              <a:gd name="connsiteY4" fmla="*/ 177927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4">
                <a:moveTo>
                  <a:pt x="6350" y="177927"/>
                </a:moveTo>
                <a:cubicBezTo>
                  <a:pt x="6350" y="83185"/>
                  <a:pt x="88519" y="6350"/>
                  <a:pt x="189738" y="6350"/>
                </a:cubicBezTo>
                <a:cubicBezTo>
                  <a:pt x="291083" y="6350"/>
                  <a:pt x="373253" y="83185"/>
                  <a:pt x="373253" y="177927"/>
                </a:cubicBezTo>
                <a:cubicBezTo>
                  <a:pt x="373253" y="272669"/>
                  <a:pt x="291083" y="349504"/>
                  <a:pt x="189738" y="349504"/>
                </a:cubicBezTo>
                <a:cubicBezTo>
                  <a:pt x="88519" y="349504"/>
                  <a:pt x="6350" y="272669"/>
                  <a:pt x="6350" y="177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9950" y="3940175"/>
            <a:ext cx="366903" cy="343027"/>
          </a:xfrm>
          <a:custGeom>
            <a:avLst/>
            <a:gdLst>
              <a:gd name="connsiteX0" fmla="*/ 0 w 366903"/>
              <a:gd name="connsiteY0" fmla="*/ 171450 h 343027"/>
              <a:gd name="connsiteX1" fmla="*/ 183388 w 366903"/>
              <a:gd name="connsiteY1" fmla="*/ 0 h 343027"/>
              <a:gd name="connsiteX2" fmla="*/ 366903 w 366903"/>
              <a:gd name="connsiteY2" fmla="*/ 171450 h 343027"/>
              <a:gd name="connsiteX3" fmla="*/ 183388 w 366903"/>
              <a:gd name="connsiteY3" fmla="*/ 343027 h 343027"/>
              <a:gd name="connsiteX4" fmla="*/ 0 w 366903"/>
              <a:gd name="connsiteY4" fmla="*/ 171450 h 343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027">
                <a:moveTo>
                  <a:pt x="0" y="171450"/>
                </a:moveTo>
                <a:cubicBezTo>
                  <a:pt x="0" y="76708"/>
                  <a:pt x="82169" y="0"/>
                  <a:pt x="183388" y="0"/>
                </a:cubicBezTo>
                <a:cubicBezTo>
                  <a:pt x="284734" y="0"/>
                  <a:pt x="366903" y="76708"/>
                  <a:pt x="366903" y="171450"/>
                </a:cubicBezTo>
                <a:cubicBezTo>
                  <a:pt x="366903" y="266191"/>
                  <a:pt x="284734" y="343027"/>
                  <a:pt x="183388" y="343027"/>
                </a:cubicBezTo>
                <a:cubicBezTo>
                  <a:pt x="82169" y="343027"/>
                  <a:pt x="0" y="266191"/>
                  <a:pt x="0" y="1714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600" y="3933825"/>
            <a:ext cx="379603" cy="355727"/>
          </a:xfrm>
          <a:custGeom>
            <a:avLst/>
            <a:gdLst>
              <a:gd name="connsiteX0" fmla="*/ 6350 w 379603"/>
              <a:gd name="connsiteY0" fmla="*/ 177800 h 355727"/>
              <a:gd name="connsiteX1" fmla="*/ 189738 w 379603"/>
              <a:gd name="connsiteY1" fmla="*/ 6350 h 355727"/>
              <a:gd name="connsiteX2" fmla="*/ 373253 w 379603"/>
              <a:gd name="connsiteY2" fmla="*/ 177800 h 355727"/>
              <a:gd name="connsiteX3" fmla="*/ 189738 w 379603"/>
              <a:gd name="connsiteY3" fmla="*/ 349377 h 355727"/>
              <a:gd name="connsiteX4" fmla="*/ 6350 w 379603"/>
              <a:gd name="connsiteY4" fmla="*/ 177800 h 355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727">
                <a:moveTo>
                  <a:pt x="6350" y="177800"/>
                </a:moveTo>
                <a:cubicBezTo>
                  <a:pt x="6350" y="83058"/>
                  <a:pt x="88519" y="6350"/>
                  <a:pt x="189738" y="6350"/>
                </a:cubicBezTo>
                <a:cubicBezTo>
                  <a:pt x="291084" y="6350"/>
                  <a:pt x="373253" y="83058"/>
                  <a:pt x="373253" y="177800"/>
                </a:cubicBezTo>
                <a:cubicBezTo>
                  <a:pt x="373253" y="272541"/>
                  <a:pt x="291084" y="349377"/>
                  <a:pt x="189738" y="349377"/>
                </a:cubicBezTo>
                <a:cubicBezTo>
                  <a:pt x="88519" y="349377"/>
                  <a:pt x="6350" y="272541"/>
                  <a:pt x="6350" y="1778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9622" y="3898265"/>
            <a:ext cx="366903" cy="343153"/>
          </a:xfrm>
          <a:custGeom>
            <a:avLst/>
            <a:gdLst>
              <a:gd name="connsiteX0" fmla="*/ 0 w 366903"/>
              <a:gd name="connsiteY0" fmla="*/ 171576 h 343153"/>
              <a:gd name="connsiteX1" fmla="*/ 183388 w 366903"/>
              <a:gd name="connsiteY1" fmla="*/ 0 h 343153"/>
              <a:gd name="connsiteX2" fmla="*/ 366903 w 366903"/>
              <a:gd name="connsiteY2" fmla="*/ 171576 h 343153"/>
              <a:gd name="connsiteX3" fmla="*/ 183388 w 366903"/>
              <a:gd name="connsiteY3" fmla="*/ 343153 h 343153"/>
              <a:gd name="connsiteX4" fmla="*/ 0 w 366903"/>
              <a:gd name="connsiteY4" fmla="*/ 171576 h 343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3">
                <a:moveTo>
                  <a:pt x="0" y="171576"/>
                </a:moveTo>
                <a:cubicBezTo>
                  <a:pt x="0" y="76834"/>
                  <a:pt x="82042" y="0"/>
                  <a:pt x="183388" y="0"/>
                </a:cubicBezTo>
                <a:cubicBezTo>
                  <a:pt x="284733" y="0"/>
                  <a:pt x="366903" y="76834"/>
                  <a:pt x="366903" y="171576"/>
                </a:cubicBezTo>
                <a:cubicBezTo>
                  <a:pt x="366903" y="266319"/>
                  <a:pt x="284733" y="343153"/>
                  <a:pt x="183388" y="343153"/>
                </a:cubicBezTo>
                <a:cubicBezTo>
                  <a:pt x="82042" y="343153"/>
                  <a:pt x="0" y="266319"/>
                  <a:pt x="0" y="17157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3272" y="3891915"/>
            <a:ext cx="379603" cy="355853"/>
          </a:xfrm>
          <a:custGeom>
            <a:avLst/>
            <a:gdLst>
              <a:gd name="connsiteX0" fmla="*/ 6350 w 379603"/>
              <a:gd name="connsiteY0" fmla="*/ 177926 h 355853"/>
              <a:gd name="connsiteX1" fmla="*/ 189738 w 379603"/>
              <a:gd name="connsiteY1" fmla="*/ 6350 h 355853"/>
              <a:gd name="connsiteX2" fmla="*/ 373253 w 379603"/>
              <a:gd name="connsiteY2" fmla="*/ 177926 h 355853"/>
              <a:gd name="connsiteX3" fmla="*/ 189738 w 379603"/>
              <a:gd name="connsiteY3" fmla="*/ 349503 h 355853"/>
              <a:gd name="connsiteX4" fmla="*/ 6350 w 379603"/>
              <a:gd name="connsiteY4" fmla="*/ 177926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3">
                <a:moveTo>
                  <a:pt x="6350" y="177926"/>
                </a:moveTo>
                <a:cubicBezTo>
                  <a:pt x="6350" y="83184"/>
                  <a:pt x="88392" y="6350"/>
                  <a:pt x="189738" y="6350"/>
                </a:cubicBezTo>
                <a:cubicBezTo>
                  <a:pt x="291083" y="6350"/>
                  <a:pt x="373253" y="83184"/>
                  <a:pt x="373253" y="177926"/>
                </a:cubicBezTo>
                <a:cubicBezTo>
                  <a:pt x="373253" y="272669"/>
                  <a:pt x="291083" y="349503"/>
                  <a:pt x="189738" y="349503"/>
                </a:cubicBezTo>
                <a:cubicBezTo>
                  <a:pt x="88392" y="349503"/>
                  <a:pt x="6350" y="272669"/>
                  <a:pt x="6350" y="1779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14998" y="3579495"/>
            <a:ext cx="233425" cy="378079"/>
          </a:xfrm>
          <a:custGeom>
            <a:avLst/>
            <a:gdLst>
              <a:gd name="connsiteX0" fmla="*/ 227076 w 233425"/>
              <a:gd name="connsiteY0" fmla="*/ 6350 h 378079"/>
              <a:gd name="connsiteX1" fmla="*/ 6350 w 233425"/>
              <a:gd name="connsiteY1" fmla="*/ 371728 h 37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3425" h="378079">
                <a:moveTo>
                  <a:pt x="227076" y="6350"/>
                </a:moveTo>
                <a:lnTo>
                  <a:pt x="6350" y="37172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3375" y="3530219"/>
            <a:ext cx="349758" cy="385572"/>
          </a:xfrm>
          <a:custGeom>
            <a:avLst/>
            <a:gdLst>
              <a:gd name="connsiteX0" fmla="*/ 6350 w 349758"/>
              <a:gd name="connsiteY0" fmla="*/ 6350 h 385572"/>
              <a:gd name="connsiteX1" fmla="*/ 343407 w 349758"/>
              <a:gd name="connsiteY1" fmla="*/ 379221 h 385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9758" h="385572">
                <a:moveTo>
                  <a:pt x="6350" y="6350"/>
                </a:moveTo>
                <a:lnTo>
                  <a:pt x="343407" y="3792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0622" y="4595621"/>
            <a:ext cx="366903" cy="343154"/>
          </a:xfrm>
          <a:custGeom>
            <a:avLst/>
            <a:gdLst>
              <a:gd name="connsiteX0" fmla="*/ 0 w 366903"/>
              <a:gd name="connsiteY0" fmla="*/ 171577 h 343154"/>
              <a:gd name="connsiteX1" fmla="*/ 183515 w 366903"/>
              <a:gd name="connsiteY1" fmla="*/ 0 h 343154"/>
              <a:gd name="connsiteX2" fmla="*/ 366903 w 366903"/>
              <a:gd name="connsiteY2" fmla="*/ 171577 h 343154"/>
              <a:gd name="connsiteX3" fmla="*/ 183515 w 366903"/>
              <a:gd name="connsiteY3" fmla="*/ 343154 h 343154"/>
              <a:gd name="connsiteX4" fmla="*/ 0 w 366903"/>
              <a:gd name="connsiteY4" fmla="*/ 171577 h 343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4">
                <a:moveTo>
                  <a:pt x="0" y="171577"/>
                </a:moveTo>
                <a:cubicBezTo>
                  <a:pt x="0" y="76835"/>
                  <a:pt x="82169" y="0"/>
                  <a:pt x="183515" y="0"/>
                </a:cubicBezTo>
                <a:cubicBezTo>
                  <a:pt x="284861" y="0"/>
                  <a:pt x="366903" y="76835"/>
                  <a:pt x="366903" y="171577"/>
                </a:cubicBezTo>
                <a:cubicBezTo>
                  <a:pt x="366903" y="266319"/>
                  <a:pt x="284861" y="343154"/>
                  <a:pt x="183515" y="343154"/>
                </a:cubicBezTo>
                <a:cubicBezTo>
                  <a:pt x="82169" y="343154"/>
                  <a:pt x="0" y="266319"/>
                  <a:pt x="0" y="1715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4272" y="4589271"/>
            <a:ext cx="379603" cy="355854"/>
          </a:xfrm>
          <a:custGeom>
            <a:avLst/>
            <a:gdLst>
              <a:gd name="connsiteX0" fmla="*/ 6350 w 379603"/>
              <a:gd name="connsiteY0" fmla="*/ 177927 h 355854"/>
              <a:gd name="connsiteX1" fmla="*/ 189865 w 379603"/>
              <a:gd name="connsiteY1" fmla="*/ 6350 h 355854"/>
              <a:gd name="connsiteX2" fmla="*/ 373253 w 379603"/>
              <a:gd name="connsiteY2" fmla="*/ 177927 h 355854"/>
              <a:gd name="connsiteX3" fmla="*/ 189865 w 379603"/>
              <a:gd name="connsiteY3" fmla="*/ 349504 h 355854"/>
              <a:gd name="connsiteX4" fmla="*/ 6350 w 379603"/>
              <a:gd name="connsiteY4" fmla="*/ 177927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4">
                <a:moveTo>
                  <a:pt x="6350" y="177927"/>
                </a:moveTo>
                <a:cubicBezTo>
                  <a:pt x="6350" y="83185"/>
                  <a:pt x="88519" y="6350"/>
                  <a:pt x="189865" y="6350"/>
                </a:cubicBezTo>
                <a:cubicBezTo>
                  <a:pt x="291211" y="6350"/>
                  <a:pt x="373253" y="83185"/>
                  <a:pt x="373253" y="177927"/>
                </a:cubicBezTo>
                <a:cubicBezTo>
                  <a:pt x="373253" y="272669"/>
                  <a:pt x="291211" y="349504"/>
                  <a:pt x="189865" y="349504"/>
                </a:cubicBezTo>
                <a:cubicBezTo>
                  <a:pt x="88519" y="349504"/>
                  <a:pt x="6350" y="272669"/>
                  <a:pt x="6350" y="177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67373" y="4290821"/>
            <a:ext cx="22225" cy="302768"/>
          </a:xfrm>
          <a:custGeom>
            <a:avLst/>
            <a:gdLst>
              <a:gd name="connsiteX0" fmla="*/ 6350 w 22225"/>
              <a:gd name="connsiteY0" fmla="*/ 6350 h 302768"/>
              <a:gd name="connsiteX1" fmla="*/ 6350 w 22225"/>
              <a:gd name="connsiteY1" fmla="*/ 296418 h 30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2768">
                <a:moveTo>
                  <a:pt x="6350" y="6350"/>
                </a:moveTo>
                <a:lnTo>
                  <a:pt x="6350" y="29641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4450" y="3954017"/>
            <a:ext cx="366903" cy="343154"/>
          </a:xfrm>
          <a:custGeom>
            <a:avLst/>
            <a:gdLst>
              <a:gd name="connsiteX0" fmla="*/ 0 w 366903"/>
              <a:gd name="connsiteY0" fmla="*/ 171577 h 343154"/>
              <a:gd name="connsiteX1" fmla="*/ 183388 w 366903"/>
              <a:gd name="connsiteY1" fmla="*/ 0 h 343154"/>
              <a:gd name="connsiteX2" fmla="*/ 366903 w 366903"/>
              <a:gd name="connsiteY2" fmla="*/ 171577 h 343154"/>
              <a:gd name="connsiteX3" fmla="*/ 183388 w 366903"/>
              <a:gd name="connsiteY3" fmla="*/ 343153 h 343154"/>
              <a:gd name="connsiteX4" fmla="*/ 0 w 366903"/>
              <a:gd name="connsiteY4" fmla="*/ 171577 h 343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4">
                <a:moveTo>
                  <a:pt x="0" y="171577"/>
                </a:moveTo>
                <a:cubicBezTo>
                  <a:pt x="0" y="76835"/>
                  <a:pt x="82041" y="0"/>
                  <a:pt x="183388" y="0"/>
                </a:cubicBezTo>
                <a:cubicBezTo>
                  <a:pt x="284733" y="0"/>
                  <a:pt x="366903" y="76835"/>
                  <a:pt x="366903" y="171577"/>
                </a:cubicBezTo>
                <a:cubicBezTo>
                  <a:pt x="366903" y="266319"/>
                  <a:pt x="284733" y="343153"/>
                  <a:pt x="183388" y="343153"/>
                </a:cubicBezTo>
                <a:cubicBezTo>
                  <a:pt x="82041" y="343153"/>
                  <a:pt x="0" y="266319"/>
                  <a:pt x="0" y="1715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88100" y="3947667"/>
            <a:ext cx="379603" cy="355854"/>
          </a:xfrm>
          <a:custGeom>
            <a:avLst/>
            <a:gdLst>
              <a:gd name="connsiteX0" fmla="*/ 6350 w 379603"/>
              <a:gd name="connsiteY0" fmla="*/ 177927 h 355854"/>
              <a:gd name="connsiteX1" fmla="*/ 189738 w 379603"/>
              <a:gd name="connsiteY1" fmla="*/ 6350 h 355854"/>
              <a:gd name="connsiteX2" fmla="*/ 373253 w 379603"/>
              <a:gd name="connsiteY2" fmla="*/ 177927 h 355854"/>
              <a:gd name="connsiteX3" fmla="*/ 189738 w 379603"/>
              <a:gd name="connsiteY3" fmla="*/ 349503 h 355854"/>
              <a:gd name="connsiteX4" fmla="*/ 6350 w 379603"/>
              <a:gd name="connsiteY4" fmla="*/ 177927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4">
                <a:moveTo>
                  <a:pt x="6350" y="177927"/>
                </a:moveTo>
                <a:cubicBezTo>
                  <a:pt x="6350" y="83185"/>
                  <a:pt x="88391" y="6350"/>
                  <a:pt x="189738" y="6350"/>
                </a:cubicBezTo>
                <a:cubicBezTo>
                  <a:pt x="291083" y="6350"/>
                  <a:pt x="373253" y="83185"/>
                  <a:pt x="373253" y="177927"/>
                </a:cubicBezTo>
                <a:cubicBezTo>
                  <a:pt x="373253" y="272669"/>
                  <a:pt x="291083" y="349503"/>
                  <a:pt x="189738" y="349503"/>
                </a:cubicBezTo>
                <a:cubicBezTo>
                  <a:pt x="88391" y="349503"/>
                  <a:pt x="6350" y="272669"/>
                  <a:pt x="6350" y="177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1073" y="3619500"/>
            <a:ext cx="22225" cy="332613"/>
          </a:xfrm>
          <a:custGeom>
            <a:avLst/>
            <a:gdLst>
              <a:gd name="connsiteX0" fmla="*/ 6350 w 22225"/>
              <a:gd name="connsiteY0" fmla="*/ 6350 h 332613"/>
              <a:gd name="connsiteX1" fmla="*/ 6350 w 22225"/>
              <a:gd name="connsiteY1" fmla="*/ 326263 h 3326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2613">
                <a:moveTo>
                  <a:pt x="6350" y="6350"/>
                </a:moveTo>
                <a:lnTo>
                  <a:pt x="6350" y="3262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42075" y="3350691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4344" y="4020108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6905" y="4034078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9031" y="3978198"/>
            <a:ext cx="202831" cy="158064"/>
          </a:xfrm>
          <a:custGeom>
            <a:avLst/>
            <a:gdLst>
              <a:gd name="connsiteX0" fmla="*/ 0 w 202831"/>
              <a:gd name="connsiteY0" fmla="*/ 158064 h 158064"/>
              <a:gd name="connsiteX1" fmla="*/ 202831 w 202831"/>
              <a:gd name="connsiteY1" fmla="*/ 158064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4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9047" y="4683937"/>
            <a:ext cx="202831" cy="158064"/>
          </a:xfrm>
          <a:custGeom>
            <a:avLst/>
            <a:gdLst>
              <a:gd name="connsiteX0" fmla="*/ 0 w 202831"/>
              <a:gd name="connsiteY0" fmla="*/ 158064 h 158064"/>
              <a:gd name="connsiteX1" fmla="*/ 202831 w 202831"/>
              <a:gd name="connsiteY1" fmla="*/ 158064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4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45476" y="3262248"/>
            <a:ext cx="368300" cy="341376"/>
          </a:xfrm>
          <a:custGeom>
            <a:avLst/>
            <a:gdLst>
              <a:gd name="connsiteX0" fmla="*/ 0 w 368300"/>
              <a:gd name="connsiteY0" fmla="*/ 170688 h 341376"/>
              <a:gd name="connsiteX1" fmla="*/ 184150 w 368300"/>
              <a:gd name="connsiteY1" fmla="*/ 0 h 341376"/>
              <a:gd name="connsiteX2" fmla="*/ 368300 w 368300"/>
              <a:gd name="connsiteY2" fmla="*/ 170688 h 341376"/>
              <a:gd name="connsiteX3" fmla="*/ 184150 w 368300"/>
              <a:gd name="connsiteY3" fmla="*/ 341376 h 341376"/>
              <a:gd name="connsiteX4" fmla="*/ 0 w 368300"/>
              <a:gd name="connsiteY4" fmla="*/ 170688 h 3413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341376">
                <a:moveTo>
                  <a:pt x="0" y="170688"/>
                </a:moveTo>
                <a:cubicBezTo>
                  <a:pt x="0" y="76454"/>
                  <a:pt x="82422" y="0"/>
                  <a:pt x="184150" y="0"/>
                </a:cubicBezTo>
                <a:cubicBezTo>
                  <a:pt x="285750" y="0"/>
                  <a:pt x="368300" y="76454"/>
                  <a:pt x="368300" y="170688"/>
                </a:cubicBezTo>
                <a:cubicBezTo>
                  <a:pt x="368300" y="264922"/>
                  <a:pt x="285750" y="341376"/>
                  <a:pt x="184150" y="341376"/>
                </a:cubicBezTo>
                <a:cubicBezTo>
                  <a:pt x="82422" y="341376"/>
                  <a:pt x="0" y="264922"/>
                  <a:pt x="0" y="1706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39126" y="3255898"/>
            <a:ext cx="381000" cy="354076"/>
          </a:xfrm>
          <a:custGeom>
            <a:avLst/>
            <a:gdLst>
              <a:gd name="connsiteX0" fmla="*/ 6350 w 381000"/>
              <a:gd name="connsiteY0" fmla="*/ 177038 h 354076"/>
              <a:gd name="connsiteX1" fmla="*/ 190500 w 381000"/>
              <a:gd name="connsiteY1" fmla="*/ 6350 h 354076"/>
              <a:gd name="connsiteX2" fmla="*/ 374650 w 381000"/>
              <a:gd name="connsiteY2" fmla="*/ 177038 h 354076"/>
              <a:gd name="connsiteX3" fmla="*/ 190500 w 381000"/>
              <a:gd name="connsiteY3" fmla="*/ 347726 h 354076"/>
              <a:gd name="connsiteX4" fmla="*/ 6350 w 381000"/>
              <a:gd name="connsiteY4" fmla="*/ 177038 h 354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54076">
                <a:moveTo>
                  <a:pt x="6350" y="177038"/>
                </a:moveTo>
                <a:cubicBezTo>
                  <a:pt x="6350" y="82804"/>
                  <a:pt x="88772" y="6350"/>
                  <a:pt x="190500" y="6350"/>
                </a:cubicBezTo>
                <a:cubicBezTo>
                  <a:pt x="292100" y="6350"/>
                  <a:pt x="374650" y="82804"/>
                  <a:pt x="374650" y="177038"/>
                </a:cubicBezTo>
                <a:cubicBezTo>
                  <a:pt x="374650" y="271272"/>
                  <a:pt x="292100" y="347726"/>
                  <a:pt x="190500" y="347726"/>
                </a:cubicBezTo>
                <a:cubicBezTo>
                  <a:pt x="88772" y="347726"/>
                  <a:pt x="6350" y="271272"/>
                  <a:pt x="6350" y="1770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0279" y="3350247"/>
            <a:ext cx="203619" cy="157238"/>
          </a:xfrm>
          <a:custGeom>
            <a:avLst/>
            <a:gdLst>
              <a:gd name="connsiteX0" fmla="*/ 0 w 203619"/>
              <a:gd name="connsiteY0" fmla="*/ 157238 h 157238"/>
              <a:gd name="connsiteX1" fmla="*/ 203618 w 203619"/>
              <a:gd name="connsiteY1" fmla="*/ 157238 h 157238"/>
              <a:gd name="connsiteX2" fmla="*/ 203618 w 203619"/>
              <a:gd name="connsiteY2" fmla="*/ 0 h 157238"/>
              <a:gd name="connsiteX3" fmla="*/ 0 w 203619"/>
              <a:gd name="connsiteY3" fmla="*/ 0 h 157238"/>
              <a:gd name="connsiteX4" fmla="*/ 0 w 203619"/>
              <a:gd name="connsiteY4" fmla="*/ 157238 h 157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3619" h="157238">
                <a:moveTo>
                  <a:pt x="0" y="157238"/>
                </a:moveTo>
                <a:lnTo>
                  <a:pt x="203618" y="157238"/>
                </a:lnTo>
                <a:lnTo>
                  <a:pt x="203618" y="0"/>
                </a:lnTo>
                <a:lnTo>
                  <a:pt x="0" y="0"/>
                </a:lnTo>
                <a:lnTo>
                  <a:pt x="0" y="1572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100" y="3035300"/>
            <a:ext cx="2819400" cy="2298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09700" y="5562600"/>
            <a:ext cx="78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444500"/>
            <a:ext cx="79375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sz="36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树的定义</a:t>
            </a:r>
          </a:p>
          <a:p>
            <a:pPr>
              <a:lnSpc>
                <a:spcPts val="31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树（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）个结点构成的有限集合。</a:t>
            </a:r>
          </a:p>
          <a:p>
            <a:pPr>
              <a:lnSpc>
                <a:spcPts val="27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n=0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时，称为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空树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8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对于任一棵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非空树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），它具备以下性质：</a:t>
            </a:r>
          </a:p>
          <a:p>
            <a:pPr>
              <a:lnSpc>
                <a:spcPts val="29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树中有一个称为“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根（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”的特殊结点，用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表示；</a:t>
            </a:r>
          </a:p>
          <a:p>
            <a:pPr>
              <a:lnSpc>
                <a:spcPts val="27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其余结点可分为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m(m&gt;0)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互不相交的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有限集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</a:t>
            </a:r>
          </a:p>
          <a:p>
            <a:pPr>
              <a:lnSpc>
                <a:spcPts val="20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中每个集合本身又是一棵树，称为原来树的“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50800" algn="l"/>
                <a:tab pos="177800" algn="l"/>
                <a:tab pos="393700" algn="l"/>
                <a:tab pos="520700" algn="l"/>
                <a:tab pos="11684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39116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457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" y="44577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848100"/>
            <a:ext cx="1397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4450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822700"/>
            <a:ext cx="1270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4069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27100" y="50673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50800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37846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3528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40132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76700" y="33528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33800" y="39243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0" y="3937000"/>
            <a:ext cx="127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81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33401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4025900"/>
            <a:ext cx="63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3975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4038600"/>
            <a:ext cx="1651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61300" y="33401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5181600"/>
            <a:ext cx="113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5181600"/>
            <a:ext cx="1117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(c)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5181600"/>
            <a:ext cx="113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5181600"/>
            <a:ext cx="1054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  <a:r>
              <a:rPr lang="en-US" altLang="zh-CN" sz="1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5967" y="1323975"/>
            <a:ext cx="419735" cy="400430"/>
          </a:xfrm>
          <a:custGeom>
            <a:avLst/>
            <a:gdLst>
              <a:gd name="connsiteX0" fmla="*/ 0 w 419735"/>
              <a:gd name="connsiteY0" fmla="*/ 200152 h 400430"/>
              <a:gd name="connsiteX1" fmla="*/ 209804 w 419735"/>
              <a:gd name="connsiteY1" fmla="*/ 0 h 400430"/>
              <a:gd name="connsiteX2" fmla="*/ 419735 w 419735"/>
              <a:gd name="connsiteY2" fmla="*/ 200152 h 400430"/>
              <a:gd name="connsiteX3" fmla="*/ 209804 w 419735"/>
              <a:gd name="connsiteY3" fmla="*/ 400430 h 400430"/>
              <a:gd name="connsiteX4" fmla="*/ 0 w 419735"/>
              <a:gd name="connsiteY4" fmla="*/ 200152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430">
                <a:moveTo>
                  <a:pt x="0" y="200152"/>
                </a:moveTo>
                <a:cubicBezTo>
                  <a:pt x="0" y="89661"/>
                  <a:pt x="93852" y="0"/>
                  <a:pt x="209804" y="0"/>
                </a:cubicBezTo>
                <a:cubicBezTo>
                  <a:pt x="325755" y="0"/>
                  <a:pt x="419735" y="89661"/>
                  <a:pt x="419735" y="200152"/>
                </a:cubicBezTo>
                <a:cubicBezTo>
                  <a:pt x="419735" y="310769"/>
                  <a:pt x="325755" y="400430"/>
                  <a:pt x="209804" y="400430"/>
                </a:cubicBezTo>
                <a:cubicBezTo>
                  <a:pt x="93852" y="400430"/>
                  <a:pt x="0" y="310769"/>
                  <a:pt x="0" y="20015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9617" y="1317625"/>
            <a:ext cx="432435" cy="413130"/>
          </a:xfrm>
          <a:custGeom>
            <a:avLst/>
            <a:gdLst>
              <a:gd name="connsiteX0" fmla="*/ 6350 w 432435"/>
              <a:gd name="connsiteY0" fmla="*/ 206502 h 413130"/>
              <a:gd name="connsiteX1" fmla="*/ 216154 w 432435"/>
              <a:gd name="connsiteY1" fmla="*/ 6350 h 413130"/>
              <a:gd name="connsiteX2" fmla="*/ 426085 w 432435"/>
              <a:gd name="connsiteY2" fmla="*/ 206502 h 413130"/>
              <a:gd name="connsiteX3" fmla="*/ 216154 w 432435"/>
              <a:gd name="connsiteY3" fmla="*/ 406780 h 413130"/>
              <a:gd name="connsiteX4" fmla="*/ 6350 w 432435"/>
              <a:gd name="connsiteY4" fmla="*/ 206502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130">
                <a:moveTo>
                  <a:pt x="6350" y="206502"/>
                </a:moveTo>
                <a:cubicBezTo>
                  <a:pt x="6350" y="96011"/>
                  <a:pt x="100202" y="6350"/>
                  <a:pt x="216154" y="6350"/>
                </a:cubicBezTo>
                <a:cubicBezTo>
                  <a:pt x="332105" y="6350"/>
                  <a:pt x="426085" y="96011"/>
                  <a:pt x="426085" y="206502"/>
                </a:cubicBezTo>
                <a:cubicBezTo>
                  <a:pt x="426085" y="317119"/>
                  <a:pt x="332105" y="406780"/>
                  <a:pt x="216154" y="406780"/>
                </a:cubicBezTo>
                <a:cubicBezTo>
                  <a:pt x="100202" y="406780"/>
                  <a:pt x="6350" y="317119"/>
                  <a:pt x="6350" y="2065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64614" y="1434668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31875" y="2245232"/>
            <a:ext cx="419735" cy="400304"/>
          </a:xfrm>
          <a:custGeom>
            <a:avLst/>
            <a:gdLst>
              <a:gd name="connsiteX0" fmla="*/ 0 w 419735"/>
              <a:gd name="connsiteY0" fmla="*/ 200152 h 400304"/>
              <a:gd name="connsiteX1" fmla="*/ 209892 w 419735"/>
              <a:gd name="connsiteY1" fmla="*/ 0 h 400304"/>
              <a:gd name="connsiteX2" fmla="*/ 419735 w 419735"/>
              <a:gd name="connsiteY2" fmla="*/ 200152 h 400304"/>
              <a:gd name="connsiteX3" fmla="*/ 209892 w 419735"/>
              <a:gd name="connsiteY3" fmla="*/ 400304 h 400304"/>
              <a:gd name="connsiteX4" fmla="*/ 0 w 419735"/>
              <a:gd name="connsiteY4" fmla="*/ 200152 h 400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304">
                <a:moveTo>
                  <a:pt x="0" y="200152"/>
                </a:moveTo>
                <a:cubicBezTo>
                  <a:pt x="0" y="89535"/>
                  <a:pt x="93980" y="0"/>
                  <a:pt x="209892" y="0"/>
                </a:cubicBezTo>
                <a:cubicBezTo>
                  <a:pt x="325882" y="0"/>
                  <a:pt x="419735" y="89535"/>
                  <a:pt x="419735" y="200152"/>
                </a:cubicBezTo>
                <a:cubicBezTo>
                  <a:pt x="419735" y="310642"/>
                  <a:pt x="325882" y="400304"/>
                  <a:pt x="209892" y="400304"/>
                </a:cubicBezTo>
                <a:cubicBezTo>
                  <a:pt x="93980" y="400304"/>
                  <a:pt x="0" y="310642"/>
                  <a:pt x="0" y="20015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5525" y="2238882"/>
            <a:ext cx="432435" cy="413004"/>
          </a:xfrm>
          <a:custGeom>
            <a:avLst/>
            <a:gdLst>
              <a:gd name="connsiteX0" fmla="*/ 6350 w 432435"/>
              <a:gd name="connsiteY0" fmla="*/ 206502 h 413004"/>
              <a:gd name="connsiteX1" fmla="*/ 216242 w 432435"/>
              <a:gd name="connsiteY1" fmla="*/ 6350 h 413004"/>
              <a:gd name="connsiteX2" fmla="*/ 426085 w 432435"/>
              <a:gd name="connsiteY2" fmla="*/ 206502 h 413004"/>
              <a:gd name="connsiteX3" fmla="*/ 216242 w 432435"/>
              <a:gd name="connsiteY3" fmla="*/ 406654 h 413004"/>
              <a:gd name="connsiteX4" fmla="*/ 6350 w 432435"/>
              <a:gd name="connsiteY4" fmla="*/ 206502 h 4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004">
                <a:moveTo>
                  <a:pt x="6350" y="206502"/>
                </a:moveTo>
                <a:cubicBezTo>
                  <a:pt x="6350" y="95885"/>
                  <a:pt x="100330" y="6350"/>
                  <a:pt x="216242" y="6350"/>
                </a:cubicBezTo>
                <a:cubicBezTo>
                  <a:pt x="332232" y="6350"/>
                  <a:pt x="426085" y="95885"/>
                  <a:pt x="426085" y="206502"/>
                </a:cubicBezTo>
                <a:cubicBezTo>
                  <a:pt x="426085" y="316992"/>
                  <a:pt x="332232" y="406654"/>
                  <a:pt x="216242" y="406654"/>
                </a:cubicBezTo>
                <a:cubicBezTo>
                  <a:pt x="100330" y="406654"/>
                  <a:pt x="6350" y="316992"/>
                  <a:pt x="6350" y="2065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9442" y="2131314"/>
            <a:ext cx="419735" cy="400303"/>
          </a:xfrm>
          <a:custGeom>
            <a:avLst/>
            <a:gdLst>
              <a:gd name="connsiteX0" fmla="*/ 0 w 419735"/>
              <a:gd name="connsiteY0" fmla="*/ 200151 h 400303"/>
              <a:gd name="connsiteX1" fmla="*/ 209804 w 419735"/>
              <a:gd name="connsiteY1" fmla="*/ 0 h 400303"/>
              <a:gd name="connsiteX2" fmla="*/ 419735 w 419735"/>
              <a:gd name="connsiteY2" fmla="*/ 200151 h 400303"/>
              <a:gd name="connsiteX3" fmla="*/ 209804 w 419735"/>
              <a:gd name="connsiteY3" fmla="*/ 400303 h 400303"/>
              <a:gd name="connsiteX4" fmla="*/ 0 w 419735"/>
              <a:gd name="connsiteY4" fmla="*/ 200151 h 400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303">
                <a:moveTo>
                  <a:pt x="0" y="200151"/>
                </a:moveTo>
                <a:cubicBezTo>
                  <a:pt x="0" y="89534"/>
                  <a:pt x="93980" y="0"/>
                  <a:pt x="209804" y="0"/>
                </a:cubicBezTo>
                <a:cubicBezTo>
                  <a:pt x="325755" y="0"/>
                  <a:pt x="419735" y="89534"/>
                  <a:pt x="419735" y="200151"/>
                </a:cubicBezTo>
                <a:cubicBezTo>
                  <a:pt x="419735" y="310641"/>
                  <a:pt x="325755" y="400303"/>
                  <a:pt x="209804" y="400303"/>
                </a:cubicBezTo>
                <a:cubicBezTo>
                  <a:pt x="93980" y="400303"/>
                  <a:pt x="0" y="310641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3092" y="2124964"/>
            <a:ext cx="432435" cy="413003"/>
          </a:xfrm>
          <a:custGeom>
            <a:avLst/>
            <a:gdLst>
              <a:gd name="connsiteX0" fmla="*/ 6350 w 432435"/>
              <a:gd name="connsiteY0" fmla="*/ 206501 h 413003"/>
              <a:gd name="connsiteX1" fmla="*/ 216154 w 432435"/>
              <a:gd name="connsiteY1" fmla="*/ 6350 h 413003"/>
              <a:gd name="connsiteX2" fmla="*/ 426085 w 432435"/>
              <a:gd name="connsiteY2" fmla="*/ 206501 h 413003"/>
              <a:gd name="connsiteX3" fmla="*/ 216154 w 432435"/>
              <a:gd name="connsiteY3" fmla="*/ 406653 h 413003"/>
              <a:gd name="connsiteX4" fmla="*/ 6350 w 432435"/>
              <a:gd name="connsiteY4" fmla="*/ 206501 h 413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003">
                <a:moveTo>
                  <a:pt x="6350" y="206501"/>
                </a:moveTo>
                <a:cubicBezTo>
                  <a:pt x="6350" y="95884"/>
                  <a:pt x="100330" y="6350"/>
                  <a:pt x="216154" y="6350"/>
                </a:cubicBezTo>
                <a:cubicBezTo>
                  <a:pt x="332105" y="6350"/>
                  <a:pt x="426085" y="95884"/>
                  <a:pt x="426085" y="206501"/>
                </a:cubicBezTo>
                <a:cubicBezTo>
                  <a:pt x="426085" y="316991"/>
                  <a:pt x="332105" y="406653"/>
                  <a:pt x="216154" y="406653"/>
                </a:cubicBezTo>
                <a:cubicBezTo>
                  <a:pt x="100330" y="406653"/>
                  <a:pt x="6350" y="316991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4429" y="2098675"/>
            <a:ext cx="419735" cy="400430"/>
          </a:xfrm>
          <a:custGeom>
            <a:avLst/>
            <a:gdLst>
              <a:gd name="connsiteX0" fmla="*/ 0 w 419735"/>
              <a:gd name="connsiteY0" fmla="*/ 200279 h 400430"/>
              <a:gd name="connsiteX1" fmla="*/ 209804 w 419735"/>
              <a:gd name="connsiteY1" fmla="*/ 0 h 400430"/>
              <a:gd name="connsiteX2" fmla="*/ 419735 w 419735"/>
              <a:gd name="connsiteY2" fmla="*/ 200279 h 400430"/>
              <a:gd name="connsiteX3" fmla="*/ 209804 w 419735"/>
              <a:gd name="connsiteY3" fmla="*/ 400430 h 400430"/>
              <a:gd name="connsiteX4" fmla="*/ 0 w 419735"/>
              <a:gd name="connsiteY4" fmla="*/ 200279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430">
                <a:moveTo>
                  <a:pt x="0" y="200279"/>
                </a:moveTo>
                <a:cubicBezTo>
                  <a:pt x="0" y="89661"/>
                  <a:pt x="93980" y="0"/>
                  <a:pt x="209804" y="0"/>
                </a:cubicBezTo>
                <a:cubicBezTo>
                  <a:pt x="325755" y="0"/>
                  <a:pt x="419735" y="89661"/>
                  <a:pt x="419735" y="200279"/>
                </a:cubicBezTo>
                <a:cubicBezTo>
                  <a:pt x="419735" y="310769"/>
                  <a:pt x="325755" y="400430"/>
                  <a:pt x="209804" y="400430"/>
                </a:cubicBezTo>
                <a:cubicBezTo>
                  <a:pt x="93980" y="400430"/>
                  <a:pt x="0" y="310769"/>
                  <a:pt x="0" y="20027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8079" y="2092325"/>
            <a:ext cx="432435" cy="413130"/>
          </a:xfrm>
          <a:custGeom>
            <a:avLst/>
            <a:gdLst>
              <a:gd name="connsiteX0" fmla="*/ 6350 w 432435"/>
              <a:gd name="connsiteY0" fmla="*/ 206629 h 413130"/>
              <a:gd name="connsiteX1" fmla="*/ 216154 w 432435"/>
              <a:gd name="connsiteY1" fmla="*/ 6350 h 413130"/>
              <a:gd name="connsiteX2" fmla="*/ 426085 w 432435"/>
              <a:gd name="connsiteY2" fmla="*/ 206629 h 413130"/>
              <a:gd name="connsiteX3" fmla="*/ 216154 w 432435"/>
              <a:gd name="connsiteY3" fmla="*/ 406780 h 413130"/>
              <a:gd name="connsiteX4" fmla="*/ 6350 w 432435"/>
              <a:gd name="connsiteY4" fmla="*/ 206629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130">
                <a:moveTo>
                  <a:pt x="6350" y="206629"/>
                </a:moveTo>
                <a:cubicBezTo>
                  <a:pt x="6350" y="96011"/>
                  <a:pt x="100330" y="6350"/>
                  <a:pt x="216154" y="6350"/>
                </a:cubicBezTo>
                <a:cubicBezTo>
                  <a:pt x="332105" y="6350"/>
                  <a:pt x="426085" y="96011"/>
                  <a:pt x="426085" y="206629"/>
                </a:cubicBezTo>
                <a:cubicBezTo>
                  <a:pt x="426085" y="317119"/>
                  <a:pt x="332105" y="406780"/>
                  <a:pt x="216154" y="406780"/>
                </a:cubicBezTo>
                <a:cubicBezTo>
                  <a:pt x="100330" y="406780"/>
                  <a:pt x="6350" y="317119"/>
                  <a:pt x="6350" y="20662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0137" y="2922270"/>
            <a:ext cx="419798" cy="400430"/>
          </a:xfrm>
          <a:custGeom>
            <a:avLst/>
            <a:gdLst>
              <a:gd name="connsiteX0" fmla="*/ 0 w 419798"/>
              <a:gd name="connsiteY0" fmla="*/ 200151 h 400430"/>
              <a:gd name="connsiteX1" fmla="*/ 209867 w 419798"/>
              <a:gd name="connsiteY1" fmla="*/ 0 h 400430"/>
              <a:gd name="connsiteX2" fmla="*/ 419798 w 419798"/>
              <a:gd name="connsiteY2" fmla="*/ 200151 h 400430"/>
              <a:gd name="connsiteX3" fmla="*/ 209867 w 419798"/>
              <a:gd name="connsiteY3" fmla="*/ 400430 h 400430"/>
              <a:gd name="connsiteX4" fmla="*/ 0 w 419798"/>
              <a:gd name="connsiteY4" fmla="*/ 200151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98" h="400430">
                <a:moveTo>
                  <a:pt x="0" y="200151"/>
                </a:moveTo>
                <a:cubicBezTo>
                  <a:pt x="0" y="89661"/>
                  <a:pt x="93967" y="0"/>
                  <a:pt x="209867" y="0"/>
                </a:cubicBezTo>
                <a:cubicBezTo>
                  <a:pt x="325818" y="0"/>
                  <a:pt x="419798" y="89661"/>
                  <a:pt x="419798" y="200151"/>
                </a:cubicBezTo>
                <a:cubicBezTo>
                  <a:pt x="419798" y="310769"/>
                  <a:pt x="325818" y="400430"/>
                  <a:pt x="209867" y="400430"/>
                </a:cubicBezTo>
                <a:cubicBezTo>
                  <a:pt x="93967" y="400430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93787" y="2915920"/>
            <a:ext cx="432498" cy="413130"/>
          </a:xfrm>
          <a:custGeom>
            <a:avLst/>
            <a:gdLst>
              <a:gd name="connsiteX0" fmla="*/ 6350 w 432498"/>
              <a:gd name="connsiteY0" fmla="*/ 206501 h 413130"/>
              <a:gd name="connsiteX1" fmla="*/ 216217 w 432498"/>
              <a:gd name="connsiteY1" fmla="*/ 6350 h 413130"/>
              <a:gd name="connsiteX2" fmla="*/ 426148 w 432498"/>
              <a:gd name="connsiteY2" fmla="*/ 206501 h 413130"/>
              <a:gd name="connsiteX3" fmla="*/ 216217 w 432498"/>
              <a:gd name="connsiteY3" fmla="*/ 406780 h 413130"/>
              <a:gd name="connsiteX4" fmla="*/ 6350 w 432498"/>
              <a:gd name="connsiteY4" fmla="*/ 206501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98" h="413130">
                <a:moveTo>
                  <a:pt x="6350" y="206501"/>
                </a:moveTo>
                <a:cubicBezTo>
                  <a:pt x="6350" y="96011"/>
                  <a:pt x="100317" y="6350"/>
                  <a:pt x="216217" y="6350"/>
                </a:cubicBezTo>
                <a:cubicBezTo>
                  <a:pt x="332168" y="6350"/>
                  <a:pt x="426148" y="96011"/>
                  <a:pt x="426148" y="206501"/>
                </a:cubicBezTo>
                <a:cubicBezTo>
                  <a:pt x="426148" y="317119"/>
                  <a:pt x="332168" y="406780"/>
                  <a:pt x="216217" y="406780"/>
                </a:cubicBezTo>
                <a:cubicBezTo>
                  <a:pt x="100317" y="406780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2585" y="2896235"/>
            <a:ext cx="419735" cy="400304"/>
          </a:xfrm>
          <a:custGeom>
            <a:avLst/>
            <a:gdLst>
              <a:gd name="connsiteX0" fmla="*/ 0 w 419735"/>
              <a:gd name="connsiteY0" fmla="*/ 200151 h 400304"/>
              <a:gd name="connsiteX1" fmla="*/ 209930 w 419735"/>
              <a:gd name="connsiteY1" fmla="*/ 0 h 400304"/>
              <a:gd name="connsiteX2" fmla="*/ 419735 w 419735"/>
              <a:gd name="connsiteY2" fmla="*/ 200151 h 400304"/>
              <a:gd name="connsiteX3" fmla="*/ 209930 w 419735"/>
              <a:gd name="connsiteY3" fmla="*/ 400304 h 400304"/>
              <a:gd name="connsiteX4" fmla="*/ 0 w 419735"/>
              <a:gd name="connsiteY4" fmla="*/ 200151 h 400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304">
                <a:moveTo>
                  <a:pt x="0" y="200151"/>
                </a:moveTo>
                <a:cubicBezTo>
                  <a:pt x="0" y="89661"/>
                  <a:pt x="93979" y="0"/>
                  <a:pt x="209930" y="0"/>
                </a:cubicBezTo>
                <a:cubicBezTo>
                  <a:pt x="325754" y="0"/>
                  <a:pt x="419735" y="89661"/>
                  <a:pt x="419735" y="200151"/>
                </a:cubicBezTo>
                <a:cubicBezTo>
                  <a:pt x="419735" y="310769"/>
                  <a:pt x="325754" y="400304"/>
                  <a:pt x="209930" y="400304"/>
                </a:cubicBezTo>
                <a:cubicBezTo>
                  <a:pt x="93979" y="400304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6235" y="2889885"/>
            <a:ext cx="432435" cy="413004"/>
          </a:xfrm>
          <a:custGeom>
            <a:avLst/>
            <a:gdLst>
              <a:gd name="connsiteX0" fmla="*/ 6350 w 432435"/>
              <a:gd name="connsiteY0" fmla="*/ 206501 h 413004"/>
              <a:gd name="connsiteX1" fmla="*/ 216280 w 432435"/>
              <a:gd name="connsiteY1" fmla="*/ 6350 h 413004"/>
              <a:gd name="connsiteX2" fmla="*/ 426085 w 432435"/>
              <a:gd name="connsiteY2" fmla="*/ 206501 h 413004"/>
              <a:gd name="connsiteX3" fmla="*/ 216280 w 432435"/>
              <a:gd name="connsiteY3" fmla="*/ 406654 h 413004"/>
              <a:gd name="connsiteX4" fmla="*/ 6350 w 432435"/>
              <a:gd name="connsiteY4" fmla="*/ 206501 h 4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004">
                <a:moveTo>
                  <a:pt x="6350" y="206501"/>
                </a:moveTo>
                <a:cubicBezTo>
                  <a:pt x="6350" y="96011"/>
                  <a:pt x="100329" y="6350"/>
                  <a:pt x="216280" y="6350"/>
                </a:cubicBezTo>
                <a:cubicBezTo>
                  <a:pt x="332104" y="6350"/>
                  <a:pt x="426085" y="96011"/>
                  <a:pt x="426085" y="206501"/>
                </a:cubicBezTo>
                <a:cubicBezTo>
                  <a:pt x="426085" y="317119"/>
                  <a:pt x="332104" y="406654"/>
                  <a:pt x="216280" y="406654"/>
                </a:cubicBezTo>
                <a:cubicBezTo>
                  <a:pt x="100329" y="406654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66774" y="1612772"/>
            <a:ext cx="415544" cy="669162"/>
          </a:xfrm>
          <a:custGeom>
            <a:avLst/>
            <a:gdLst>
              <a:gd name="connsiteX0" fmla="*/ 409193 w 415544"/>
              <a:gd name="connsiteY0" fmla="*/ 6350 h 669162"/>
              <a:gd name="connsiteX1" fmla="*/ 6350 w 415544"/>
              <a:gd name="connsiteY1" fmla="*/ 662812 h 669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5544" h="669162">
                <a:moveTo>
                  <a:pt x="409193" y="6350"/>
                </a:moveTo>
                <a:lnTo>
                  <a:pt x="6350" y="66281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8264" y="1718055"/>
            <a:ext cx="111760" cy="419608"/>
          </a:xfrm>
          <a:custGeom>
            <a:avLst/>
            <a:gdLst>
              <a:gd name="connsiteX0" fmla="*/ 105409 w 111760"/>
              <a:gd name="connsiteY0" fmla="*/ 6350 h 419608"/>
              <a:gd name="connsiteX1" fmla="*/ 6350 w 111760"/>
              <a:gd name="connsiteY1" fmla="*/ 413258 h 4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0" h="419608">
                <a:moveTo>
                  <a:pt x="105409" y="6350"/>
                </a:moveTo>
                <a:lnTo>
                  <a:pt x="6350" y="4132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4699" y="2622930"/>
            <a:ext cx="22225" cy="303529"/>
          </a:xfrm>
          <a:custGeom>
            <a:avLst/>
            <a:gdLst>
              <a:gd name="connsiteX0" fmla="*/ 6350 w 22225"/>
              <a:gd name="connsiteY0" fmla="*/ 6350 h 303529"/>
              <a:gd name="connsiteX1" fmla="*/ 6350 w 22225"/>
              <a:gd name="connsiteY1" fmla="*/ 297179 h 303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3529">
                <a:moveTo>
                  <a:pt x="6350" y="6350"/>
                </a:moveTo>
                <a:lnTo>
                  <a:pt x="6350" y="29717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5255" y="2889757"/>
            <a:ext cx="419735" cy="400304"/>
          </a:xfrm>
          <a:custGeom>
            <a:avLst/>
            <a:gdLst>
              <a:gd name="connsiteX0" fmla="*/ 0 w 419735"/>
              <a:gd name="connsiteY0" fmla="*/ 200152 h 400304"/>
              <a:gd name="connsiteX1" fmla="*/ 209930 w 419735"/>
              <a:gd name="connsiteY1" fmla="*/ 0 h 400304"/>
              <a:gd name="connsiteX2" fmla="*/ 419735 w 419735"/>
              <a:gd name="connsiteY2" fmla="*/ 200152 h 400304"/>
              <a:gd name="connsiteX3" fmla="*/ 209930 w 419735"/>
              <a:gd name="connsiteY3" fmla="*/ 400304 h 400304"/>
              <a:gd name="connsiteX4" fmla="*/ 0 w 419735"/>
              <a:gd name="connsiteY4" fmla="*/ 200152 h 400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400304">
                <a:moveTo>
                  <a:pt x="0" y="200152"/>
                </a:moveTo>
                <a:cubicBezTo>
                  <a:pt x="0" y="89535"/>
                  <a:pt x="93979" y="0"/>
                  <a:pt x="209930" y="0"/>
                </a:cubicBezTo>
                <a:cubicBezTo>
                  <a:pt x="325754" y="0"/>
                  <a:pt x="419735" y="89535"/>
                  <a:pt x="419735" y="200152"/>
                </a:cubicBezTo>
                <a:cubicBezTo>
                  <a:pt x="419735" y="310642"/>
                  <a:pt x="325754" y="400304"/>
                  <a:pt x="209930" y="400304"/>
                </a:cubicBezTo>
                <a:cubicBezTo>
                  <a:pt x="93979" y="400304"/>
                  <a:pt x="0" y="310642"/>
                  <a:pt x="0" y="20015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68905" y="2883407"/>
            <a:ext cx="432435" cy="413004"/>
          </a:xfrm>
          <a:custGeom>
            <a:avLst/>
            <a:gdLst>
              <a:gd name="connsiteX0" fmla="*/ 6350 w 432435"/>
              <a:gd name="connsiteY0" fmla="*/ 206502 h 413004"/>
              <a:gd name="connsiteX1" fmla="*/ 216280 w 432435"/>
              <a:gd name="connsiteY1" fmla="*/ 6350 h 413004"/>
              <a:gd name="connsiteX2" fmla="*/ 426085 w 432435"/>
              <a:gd name="connsiteY2" fmla="*/ 206502 h 413004"/>
              <a:gd name="connsiteX3" fmla="*/ 216280 w 432435"/>
              <a:gd name="connsiteY3" fmla="*/ 406654 h 413004"/>
              <a:gd name="connsiteX4" fmla="*/ 6350 w 432435"/>
              <a:gd name="connsiteY4" fmla="*/ 206502 h 413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3004">
                <a:moveTo>
                  <a:pt x="6350" y="206502"/>
                </a:moveTo>
                <a:cubicBezTo>
                  <a:pt x="6350" y="95885"/>
                  <a:pt x="100329" y="6350"/>
                  <a:pt x="216280" y="6350"/>
                </a:cubicBezTo>
                <a:cubicBezTo>
                  <a:pt x="332104" y="6350"/>
                  <a:pt x="426085" y="95885"/>
                  <a:pt x="426085" y="206502"/>
                </a:cubicBezTo>
                <a:cubicBezTo>
                  <a:pt x="426085" y="316992"/>
                  <a:pt x="332104" y="406654"/>
                  <a:pt x="216280" y="406654"/>
                </a:cubicBezTo>
                <a:cubicBezTo>
                  <a:pt x="100329" y="406654"/>
                  <a:pt x="6350" y="316992"/>
                  <a:pt x="6350" y="2065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5098" y="2494914"/>
            <a:ext cx="115062" cy="388111"/>
          </a:xfrm>
          <a:custGeom>
            <a:avLst/>
            <a:gdLst>
              <a:gd name="connsiteX0" fmla="*/ 108711 w 115062"/>
              <a:gd name="connsiteY0" fmla="*/ 6350 h 388111"/>
              <a:gd name="connsiteX1" fmla="*/ 6350 w 115062"/>
              <a:gd name="connsiteY1" fmla="*/ 381761 h 388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88111">
                <a:moveTo>
                  <a:pt x="108711" y="6350"/>
                </a:moveTo>
                <a:lnTo>
                  <a:pt x="6350" y="38176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83764" y="2906014"/>
            <a:ext cx="419861" cy="400303"/>
          </a:xfrm>
          <a:custGeom>
            <a:avLst/>
            <a:gdLst>
              <a:gd name="connsiteX0" fmla="*/ 0 w 419861"/>
              <a:gd name="connsiteY0" fmla="*/ 200151 h 400303"/>
              <a:gd name="connsiteX1" fmla="*/ 209930 w 419861"/>
              <a:gd name="connsiteY1" fmla="*/ 0 h 400303"/>
              <a:gd name="connsiteX2" fmla="*/ 419861 w 419861"/>
              <a:gd name="connsiteY2" fmla="*/ 200151 h 400303"/>
              <a:gd name="connsiteX3" fmla="*/ 209930 w 419861"/>
              <a:gd name="connsiteY3" fmla="*/ 400303 h 400303"/>
              <a:gd name="connsiteX4" fmla="*/ 0 w 419861"/>
              <a:gd name="connsiteY4" fmla="*/ 200151 h 400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861" h="400303">
                <a:moveTo>
                  <a:pt x="0" y="200151"/>
                </a:moveTo>
                <a:cubicBezTo>
                  <a:pt x="0" y="89534"/>
                  <a:pt x="93979" y="0"/>
                  <a:pt x="209930" y="0"/>
                </a:cubicBezTo>
                <a:cubicBezTo>
                  <a:pt x="325881" y="0"/>
                  <a:pt x="419861" y="89534"/>
                  <a:pt x="419861" y="200151"/>
                </a:cubicBezTo>
                <a:cubicBezTo>
                  <a:pt x="419861" y="310768"/>
                  <a:pt x="325881" y="400303"/>
                  <a:pt x="209930" y="400303"/>
                </a:cubicBezTo>
                <a:cubicBezTo>
                  <a:pt x="93979" y="400303"/>
                  <a:pt x="0" y="310768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77414" y="2899664"/>
            <a:ext cx="432561" cy="413003"/>
          </a:xfrm>
          <a:custGeom>
            <a:avLst/>
            <a:gdLst>
              <a:gd name="connsiteX0" fmla="*/ 6350 w 432561"/>
              <a:gd name="connsiteY0" fmla="*/ 206501 h 413003"/>
              <a:gd name="connsiteX1" fmla="*/ 216280 w 432561"/>
              <a:gd name="connsiteY1" fmla="*/ 6350 h 413003"/>
              <a:gd name="connsiteX2" fmla="*/ 426211 w 432561"/>
              <a:gd name="connsiteY2" fmla="*/ 206501 h 413003"/>
              <a:gd name="connsiteX3" fmla="*/ 216280 w 432561"/>
              <a:gd name="connsiteY3" fmla="*/ 406653 h 413003"/>
              <a:gd name="connsiteX4" fmla="*/ 6350 w 432561"/>
              <a:gd name="connsiteY4" fmla="*/ 206501 h 413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561" h="413003">
                <a:moveTo>
                  <a:pt x="6350" y="206501"/>
                </a:moveTo>
                <a:cubicBezTo>
                  <a:pt x="6350" y="95884"/>
                  <a:pt x="100329" y="6350"/>
                  <a:pt x="216280" y="6350"/>
                </a:cubicBezTo>
                <a:cubicBezTo>
                  <a:pt x="332231" y="6350"/>
                  <a:pt x="426211" y="95884"/>
                  <a:pt x="426211" y="206501"/>
                </a:cubicBezTo>
                <a:cubicBezTo>
                  <a:pt x="426211" y="317118"/>
                  <a:pt x="332231" y="406653"/>
                  <a:pt x="216280" y="406653"/>
                </a:cubicBezTo>
                <a:cubicBezTo>
                  <a:pt x="100329" y="406653"/>
                  <a:pt x="6350" y="317118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9329" y="2469895"/>
            <a:ext cx="128778" cy="432688"/>
          </a:xfrm>
          <a:custGeom>
            <a:avLst/>
            <a:gdLst>
              <a:gd name="connsiteX0" fmla="*/ 6350 w 128778"/>
              <a:gd name="connsiteY0" fmla="*/ 6350 h 432688"/>
              <a:gd name="connsiteX1" fmla="*/ 122427 w 128778"/>
              <a:gd name="connsiteY1" fmla="*/ 426339 h 4326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778" h="432688">
                <a:moveTo>
                  <a:pt x="6350" y="6350"/>
                </a:moveTo>
                <a:lnTo>
                  <a:pt x="122427" y="42633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7529" y="2544826"/>
            <a:ext cx="22225" cy="334899"/>
          </a:xfrm>
          <a:custGeom>
            <a:avLst/>
            <a:gdLst>
              <a:gd name="connsiteX0" fmla="*/ 6350 w 22225"/>
              <a:gd name="connsiteY0" fmla="*/ 6350 h 334899"/>
              <a:gd name="connsiteX1" fmla="*/ 6350 w 22225"/>
              <a:gd name="connsiteY1" fmla="*/ 328548 h 334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4899">
                <a:moveTo>
                  <a:pt x="6350" y="6350"/>
                </a:moveTo>
                <a:lnTo>
                  <a:pt x="6350" y="3285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1094" y="2354783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517" y="2234387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3650" y="2201748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2524" y="3015564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517" y="3015564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4635" y="2983052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89554" y="2999308"/>
            <a:ext cx="232079" cy="184454"/>
          </a:xfrm>
          <a:custGeom>
            <a:avLst/>
            <a:gdLst>
              <a:gd name="connsiteX0" fmla="*/ 0 w 232079"/>
              <a:gd name="connsiteY0" fmla="*/ 184454 h 184454"/>
              <a:gd name="connsiteX1" fmla="*/ 232079 w 232079"/>
              <a:gd name="connsiteY1" fmla="*/ 184454 h 184454"/>
              <a:gd name="connsiteX2" fmla="*/ 232079 w 232079"/>
              <a:gd name="connsiteY2" fmla="*/ 0 h 184454"/>
              <a:gd name="connsiteX3" fmla="*/ 0 w 232079"/>
              <a:gd name="connsiteY3" fmla="*/ 0 h 184454"/>
              <a:gd name="connsiteX4" fmla="*/ 0 w 232079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454">
                <a:moveTo>
                  <a:pt x="0" y="184454"/>
                </a:moveTo>
                <a:lnTo>
                  <a:pt x="232079" y="184454"/>
                </a:lnTo>
                <a:lnTo>
                  <a:pt x="232079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5764" y="1607311"/>
            <a:ext cx="316356" cy="530351"/>
          </a:xfrm>
          <a:custGeom>
            <a:avLst/>
            <a:gdLst>
              <a:gd name="connsiteX0" fmla="*/ 6350 w 316356"/>
              <a:gd name="connsiteY0" fmla="*/ 6350 h 530351"/>
              <a:gd name="connsiteX1" fmla="*/ 310006 w 316356"/>
              <a:gd name="connsiteY1" fmla="*/ 524002 h 5303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6356" h="530351">
                <a:moveTo>
                  <a:pt x="6350" y="6350"/>
                </a:moveTo>
                <a:lnTo>
                  <a:pt x="310006" y="5240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5970" y="2318004"/>
            <a:ext cx="384809" cy="33401"/>
          </a:xfrm>
          <a:custGeom>
            <a:avLst/>
            <a:gdLst>
              <a:gd name="connsiteX0" fmla="*/ 378459 w 384809"/>
              <a:gd name="connsiteY0" fmla="*/ 6350 h 33401"/>
              <a:gd name="connsiteX1" fmla="*/ 6350 w 384809"/>
              <a:gd name="connsiteY1" fmla="*/ 27050 h 334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4809" h="33401">
                <a:moveTo>
                  <a:pt x="378459" y="6350"/>
                </a:moveTo>
                <a:lnTo>
                  <a:pt x="6350" y="270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0027" y="1325625"/>
            <a:ext cx="420115" cy="400303"/>
          </a:xfrm>
          <a:custGeom>
            <a:avLst/>
            <a:gdLst>
              <a:gd name="connsiteX0" fmla="*/ 0 w 420115"/>
              <a:gd name="connsiteY0" fmla="*/ 200152 h 400303"/>
              <a:gd name="connsiteX1" fmla="*/ 210057 w 420115"/>
              <a:gd name="connsiteY1" fmla="*/ 0 h 400303"/>
              <a:gd name="connsiteX2" fmla="*/ 420115 w 420115"/>
              <a:gd name="connsiteY2" fmla="*/ 200152 h 400303"/>
              <a:gd name="connsiteX3" fmla="*/ 210057 w 420115"/>
              <a:gd name="connsiteY3" fmla="*/ 400303 h 400303"/>
              <a:gd name="connsiteX4" fmla="*/ 0 w 420115"/>
              <a:gd name="connsiteY4" fmla="*/ 200152 h 400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5" h="400303">
                <a:moveTo>
                  <a:pt x="0" y="200152"/>
                </a:moveTo>
                <a:cubicBezTo>
                  <a:pt x="0" y="89535"/>
                  <a:pt x="93979" y="0"/>
                  <a:pt x="210057" y="0"/>
                </a:cubicBezTo>
                <a:cubicBezTo>
                  <a:pt x="326008" y="0"/>
                  <a:pt x="420115" y="89535"/>
                  <a:pt x="420115" y="200152"/>
                </a:cubicBezTo>
                <a:cubicBezTo>
                  <a:pt x="420115" y="310641"/>
                  <a:pt x="326008" y="400303"/>
                  <a:pt x="210057" y="400303"/>
                </a:cubicBezTo>
                <a:cubicBezTo>
                  <a:pt x="93979" y="400303"/>
                  <a:pt x="0" y="310641"/>
                  <a:pt x="0" y="20015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77" y="1319275"/>
            <a:ext cx="432815" cy="413003"/>
          </a:xfrm>
          <a:custGeom>
            <a:avLst/>
            <a:gdLst>
              <a:gd name="connsiteX0" fmla="*/ 6350 w 432815"/>
              <a:gd name="connsiteY0" fmla="*/ 206502 h 413003"/>
              <a:gd name="connsiteX1" fmla="*/ 216407 w 432815"/>
              <a:gd name="connsiteY1" fmla="*/ 6350 h 413003"/>
              <a:gd name="connsiteX2" fmla="*/ 426465 w 432815"/>
              <a:gd name="connsiteY2" fmla="*/ 206502 h 413003"/>
              <a:gd name="connsiteX3" fmla="*/ 216407 w 432815"/>
              <a:gd name="connsiteY3" fmla="*/ 406653 h 413003"/>
              <a:gd name="connsiteX4" fmla="*/ 6350 w 432815"/>
              <a:gd name="connsiteY4" fmla="*/ 206502 h 413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5" h="413003">
                <a:moveTo>
                  <a:pt x="6350" y="206502"/>
                </a:moveTo>
                <a:cubicBezTo>
                  <a:pt x="6350" y="95885"/>
                  <a:pt x="100329" y="6350"/>
                  <a:pt x="216407" y="6350"/>
                </a:cubicBezTo>
                <a:cubicBezTo>
                  <a:pt x="332358" y="6350"/>
                  <a:pt x="426465" y="95885"/>
                  <a:pt x="426465" y="206502"/>
                </a:cubicBezTo>
                <a:cubicBezTo>
                  <a:pt x="426465" y="316991"/>
                  <a:pt x="332358" y="406653"/>
                  <a:pt x="216407" y="406653"/>
                </a:cubicBezTo>
                <a:cubicBezTo>
                  <a:pt x="100329" y="406653"/>
                  <a:pt x="6350" y="316991"/>
                  <a:pt x="6350" y="2065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8800" y="1436192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35426" y="2246757"/>
            <a:ext cx="420116" cy="400430"/>
          </a:xfrm>
          <a:custGeom>
            <a:avLst/>
            <a:gdLst>
              <a:gd name="connsiteX0" fmla="*/ 0 w 420116"/>
              <a:gd name="connsiteY0" fmla="*/ 200151 h 400430"/>
              <a:gd name="connsiteX1" fmla="*/ 210058 w 420116"/>
              <a:gd name="connsiteY1" fmla="*/ 0 h 400430"/>
              <a:gd name="connsiteX2" fmla="*/ 420115 w 420116"/>
              <a:gd name="connsiteY2" fmla="*/ 200151 h 400430"/>
              <a:gd name="connsiteX3" fmla="*/ 210058 w 420116"/>
              <a:gd name="connsiteY3" fmla="*/ 400430 h 400430"/>
              <a:gd name="connsiteX4" fmla="*/ 0 w 420116"/>
              <a:gd name="connsiteY4" fmla="*/ 200151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6" h="400430">
                <a:moveTo>
                  <a:pt x="0" y="200151"/>
                </a:moveTo>
                <a:cubicBezTo>
                  <a:pt x="0" y="89661"/>
                  <a:pt x="93979" y="0"/>
                  <a:pt x="210058" y="0"/>
                </a:cubicBezTo>
                <a:cubicBezTo>
                  <a:pt x="326008" y="0"/>
                  <a:pt x="420115" y="89661"/>
                  <a:pt x="420115" y="200151"/>
                </a:cubicBezTo>
                <a:cubicBezTo>
                  <a:pt x="420115" y="310769"/>
                  <a:pt x="326008" y="400430"/>
                  <a:pt x="210058" y="400430"/>
                </a:cubicBezTo>
                <a:cubicBezTo>
                  <a:pt x="93979" y="400430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9076" y="2240407"/>
            <a:ext cx="432816" cy="413130"/>
          </a:xfrm>
          <a:custGeom>
            <a:avLst/>
            <a:gdLst>
              <a:gd name="connsiteX0" fmla="*/ 6350 w 432816"/>
              <a:gd name="connsiteY0" fmla="*/ 206501 h 413130"/>
              <a:gd name="connsiteX1" fmla="*/ 216408 w 432816"/>
              <a:gd name="connsiteY1" fmla="*/ 6350 h 413130"/>
              <a:gd name="connsiteX2" fmla="*/ 426465 w 432816"/>
              <a:gd name="connsiteY2" fmla="*/ 206501 h 413130"/>
              <a:gd name="connsiteX3" fmla="*/ 216408 w 432816"/>
              <a:gd name="connsiteY3" fmla="*/ 406780 h 413130"/>
              <a:gd name="connsiteX4" fmla="*/ 6350 w 432816"/>
              <a:gd name="connsiteY4" fmla="*/ 206501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6" h="413130">
                <a:moveTo>
                  <a:pt x="6350" y="206501"/>
                </a:moveTo>
                <a:cubicBezTo>
                  <a:pt x="6350" y="96011"/>
                  <a:pt x="100329" y="6350"/>
                  <a:pt x="216408" y="6350"/>
                </a:cubicBezTo>
                <a:cubicBezTo>
                  <a:pt x="332358" y="6350"/>
                  <a:pt x="426465" y="96011"/>
                  <a:pt x="426465" y="206501"/>
                </a:cubicBezTo>
                <a:cubicBezTo>
                  <a:pt x="426465" y="317119"/>
                  <a:pt x="332358" y="406780"/>
                  <a:pt x="216408" y="406780"/>
                </a:cubicBezTo>
                <a:cubicBezTo>
                  <a:pt x="100329" y="406780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3375" y="2132838"/>
            <a:ext cx="420116" cy="400430"/>
          </a:xfrm>
          <a:custGeom>
            <a:avLst/>
            <a:gdLst>
              <a:gd name="connsiteX0" fmla="*/ 0 w 420116"/>
              <a:gd name="connsiteY0" fmla="*/ 200151 h 400430"/>
              <a:gd name="connsiteX1" fmla="*/ 210058 w 420116"/>
              <a:gd name="connsiteY1" fmla="*/ 0 h 400430"/>
              <a:gd name="connsiteX2" fmla="*/ 420115 w 420116"/>
              <a:gd name="connsiteY2" fmla="*/ 200151 h 400430"/>
              <a:gd name="connsiteX3" fmla="*/ 210058 w 420116"/>
              <a:gd name="connsiteY3" fmla="*/ 400430 h 400430"/>
              <a:gd name="connsiteX4" fmla="*/ 0 w 420116"/>
              <a:gd name="connsiteY4" fmla="*/ 200151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6" h="400430">
                <a:moveTo>
                  <a:pt x="0" y="200151"/>
                </a:moveTo>
                <a:cubicBezTo>
                  <a:pt x="0" y="89661"/>
                  <a:pt x="93979" y="0"/>
                  <a:pt x="210058" y="0"/>
                </a:cubicBezTo>
                <a:cubicBezTo>
                  <a:pt x="326009" y="0"/>
                  <a:pt x="420115" y="89661"/>
                  <a:pt x="420115" y="200151"/>
                </a:cubicBezTo>
                <a:cubicBezTo>
                  <a:pt x="420115" y="310769"/>
                  <a:pt x="326009" y="400430"/>
                  <a:pt x="210058" y="400430"/>
                </a:cubicBezTo>
                <a:cubicBezTo>
                  <a:pt x="93979" y="400430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7025" y="2126488"/>
            <a:ext cx="432816" cy="413130"/>
          </a:xfrm>
          <a:custGeom>
            <a:avLst/>
            <a:gdLst>
              <a:gd name="connsiteX0" fmla="*/ 6350 w 432816"/>
              <a:gd name="connsiteY0" fmla="*/ 206501 h 413130"/>
              <a:gd name="connsiteX1" fmla="*/ 216408 w 432816"/>
              <a:gd name="connsiteY1" fmla="*/ 6350 h 413130"/>
              <a:gd name="connsiteX2" fmla="*/ 426465 w 432816"/>
              <a:gd name="connsiteY2" fmla="*/ 206501 h 413130"/>
              <a:gd name="connsiteX3" fmla="*/ 216408 w 432816"/>
              <a:gd name="connsiteY3" fmla="*/ 406780 h 413130"/>
              <a:gd name="connsiteX4" fmla="*/ 6350 w 432816"/>
              <a:gd name="connsiteY4" fmla="*/ 206501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6" h="413130">
                <a:moveTo>
                  <a:pt x="6350" y="206501"/>
                </a:moveTo>
                <a:cubicBezTo>
                  <a:pt x="6350" y="96011"/>
                  <a:pt x="100329" y="6350"/>
                  <a:pt x="216408" y="6350"/>
                </a:cubicBezTo>
                <a:cubicBezTo>
                  <a:pt x="332359" y="6350"/>
                  <a:pt x="426465" y="96011"/>
                  <a:pt x="426465" y="206501"/>
                </a:cubicBezTo>
                <a:cubicBezTo>
                  <a:pt x="426465" y="317119"/>
                  <a:pt x="332359" y="406780"/>
                  <a:pt x="216408" y="406780"/>
                </a:cubicBezTo>
                <a:cubicBezTo>
                  <a:pt x="100329" y="406780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28870" y="2100326"/>
            <a:ext cx="420242" cy="400303"/>
          </a:xfrm>
          <a:custGeom>
            <a:avLst/>
            <a:gdLst>
              <a:gd name="connsiteX0" fmla="*/ 0 w 420242"/>
              <a:gd name="connsiteY0" fmla="*/ 200151 h 400303"/>
              <a:gd name="connsiteX1" fmla="*/ 210184 w 420242"/>
              <a:gd name="connsiteY1" fmla="*/ 0 h 400303"/>
              <a:gd name="connsiteX2" fmla="*/ 420242 w 420242"/>
              <a:gd name="connsiteY2" fmla="*/ 200151 h 400303"/>
              <a:gd name="connsiteX3" fmla="*/ 210184 w 420242"/>
              <a:gd name="connsiteY3" fmla="*/ 400303 h 400303"/>
              <a:gd name="connsiteX4" fmla="*/ 0 w 420242"/>
              <a:gd name="connsiteY4" fmla="*/ 200151 h 400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242" h="400303">
                <a:moveTo>
                  <a:pt x="0" y="200151"/>
                </a:moveTo>
                <a:cubicBezTo>
                  <a:pt x="0" y="89534"/>
                  <a:pt x="94107" y="0"/>
                  <a:pt x="210184" y="0"/>
                </a:cubicBezTo>
                <a:cubicBezTo>
                  <a:pt x="326135" y="0"/>
                  <a:pt x="420242" y="89534"/>
                  <a:pt x="420242" y="200151"/>
                </a:cubicBezTo>
                <a:cubicBezTo>
                  <a:pt x="420242" y="310769"/>
                  <a:pt x="326135" y="400303"/>
                  <a:pt x="210184" y="400303"/>
                </a:cubicBezTo>
                <a:cubicBezTo>
                  <a:pt x="94107" y="400303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22520" y="2093976"/>
            <a:ext cx="432942" cy="413003"/>
          </a:xfrm>
          <a:custGeom>
            <a:avLst/>
            <a:gdLst>
              <a:gd name="connsiteX0" fmla="*/ 6350 w 432942"/>
              <a:gd name="connsiteY0" fmla="*/ 206501 h 413003"/>
              <a:gd name="connsiteX1" fmla="*/ 216534 w 432942"/>
              <a:gd name="connsiteY1" fmla="*/ 6350 h 413003"/>
              <a:gd name="connsiteX2" fmla="*/ 426592 w 432942"/>
              <a:gd name="connsiteY2" fmla="*/ 206501 h 413003"/>
              <a:gd name="connsiteX3" fmla="*/ 216534 w 432942"/>
              <a:gd name="connsiteY3" fmla="*/ 406653 h 413003"/>
              <a:gd name="connsiteX4" fmla="*/ 6350 w 432942"/>
              <a:gd name="connsiteY4" fmla="*/ 206501 h 413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942" h="413003">
                <a:moveTo>
                  <a:pt x="6350" y="206501"/>
                </a:moveTo>
                <a:cubicBezTo>
                  <a:pt x="6350" y="95884"/>
                  <a:pt x="100457" y="6350"/>
                  <a:pt x="216534" y="6350"/>
                </a:cubicBezTo>
                <a:cubicBezTo>
                  <a:pt x="332485" y="6350"/>
                  <a:pt x="426592" y="95884"/>
                  <a:pt x="426592" y="206501"/>
                </a:cubicBezTo>
                <a:cubicBezTo>
                  <a:pt x="426592" y="317119"/>
                  <a:pt x="332485" y="406653"/>
                  <a:pt x="216534" y="406653"/>
                </a:cubicBezTo>
                <a:cubicBezTo>
                  <a:pt x="100457" y="406653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3625" y="2923794"/>
            <a:ext cx="420116" cy="400430"/>
          </a:xfrm>
          <a:custGeom>
            <a:avLst/>
            <a:gdLst>
              <a:gd name="connsiteX0" fmla="*/ 0 w 420116"/>
              <a:gd name="connsiteY0" fmla="*/ 200279 h 400430"/>
              <a:gd name="connsiteX1" fmla="*/ 210058 w 420116"/>
              <a:gd name="connsiteY1" fmla="*/ 0 h 400430"/>
              <a:gd name="connsiteX2" fmla="*/ 420115 w 420116"/>
              <a:gd name="connsiteY2" fmla="*/ 200279 h 400430"/>
              <a:gd name="connsiteX3" fmla="*/ 210058 w 420116"/>
              <a:gd name="connsiteY3" fmla="*/ 400430 h 400430"/>
              <a:gd name="connsiteX4" fmla="*/ 0 w 420116"/>
              <a:gd name="connsiteY4" fmla="*/ 200279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6" h="400430">
                <a:moveTo>
                  <a:pt x="0" y="200279"/>
                </a:moveTo>
                <a:cubicBezTo>
                  <a:pt x="0" y="89661"/>
                  <a:pt x="94107" y="0"/>
                  <a:pt x="210058" y="0"/>
                </a:cubicBezTo>
                <a:cubicBezTo>
                  <a:pt x="326135" y="0"/>
                  <a:pt x="420115" y="89661"/>
                  <a:pt x="420115" y="200279"/>
                </a:cubicBezTo>
                <a:cubicBezTo>
                  <a:pt x="420115" y="310769"/>
                  <a:pt x="326135" y="400430"/>
                  <a:pt x="210058" y="400430"/>
                </a:cubicBezTo>
                <a:cubicBezTo>
                  <a:pt x="94107" y="400430"/>
                  <a:pt x="0" y="310769"/>
                  <a:pt x="0" y="20027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97275" y="2917444"/>
            <a:ext cx="432816" cy="413130"/>
          </a:xfrm>
          <a:custGeom>
            <a:avLst/>
            <a:gdLst>
              <a:gd name="connsiteX0" fmla="*/ 6350 w 432816"/>
              <a:gd name="connsiteY0" fmla="*/ 206629 h 413130"/>
              <a:gd name="connsiteX1" fmla="*/ 216408 w 432816"/>
              <a:gd name="connsiteY1" fmla="*/ 6350 h 413130"/>
              <a:gd name="connsiteX2" fmla="*/ 426465 w 432816"/>
              <a:gd name="connsiteY2" fmla="*/ 206629 h 413130"/>
              <a:gd name="connsiteX3" fmla="*/ 216408 w 432816"/>
              <a:gd name="connsiteY3" fmla="*/ 406780 h 413130"/>
              <a:gd name="connsiteX4" fmla="*/ 6350 w 432816"/>
              <a:gd name="connsiteY4" fmla="*/ 206629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6" h="413130">
                <a:moveTo>
                  <a:pt x="6350" y="206629"/>
                </a:moveTo>
                <a:cubicBezTo>
                  <a:pt x="6350" y="96011"/>
                  <a:pt x="100457" y="6350"/>
                  <a:pt x="216408" y="6350"/>
                </a:cubicBezTo>
                <a:cubicBezTo>
                  <a:pt x="332485" y="6350"/>
                  <a:pt x="426465" y="96011"/>
                  <a:pt x="426465" y="206629"/>
                </a:cubicBezTo>
                <a:cubicBezTo>
                  <a:pt x="426465" y="317119"/>
                  <a:pt x="332485" y="406780"/>
                  <a:pt x="216408" y="406780"/>
                </a:cubicBezTo>
                <a:cubicBezTo>
                  <a:pt x="100457" y="406780"/>
                  <a:pt x="6350" y="317119"/>
                  <a:pt x="6350" y="20662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6516" y="2897758"/>
            <a:ext cx="420116" cy="400431"/>
          </a:xfrm>
          <a:custGeom>
            <a:avLst/>
            <a:gdLst>
              <a:gd name="connsiteX0" fmla="*/ 0 w 420116"/>
              <a:gd name="connsiteY0" fmla="*/ 200279 h 400431"/>
              <a:gd name="connsiteX1" fmla="*/ 210058 w 420116"/>
              <a:gd name="connsiteY1" fmla="*/ 0 h 400431"/>
              <a:gd name="connsiteX2" fmla="*/ 420116 w 420116"/>
              <a:gd name="connsiteY2" fmla="*/ 200279 h 400431"/>
              <a:gd name="connsiteX3" fmla="*/ 210058 w 420116"/>
              <a:gd name="connsiteY3" fmla="*/ 400431 h 400431"/>
              <a:gd name="connsiteX4" fmla="*/ 0 w 420116"/>
              <a:gd name="connsiteY4" fmla="*/ 200279 h 400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6" h="400431">
                <a:moveTo>
                  <a:pt x="0" y="200279"/>
                </a:moveTo>
                <a:cubicBezTo>
                  <a:pt x="0" y="89661"/>
                  <a:pt x="93979" y="0"/>
                  <a:pt x="210058" y="0"/>
                </a:cubicBezTo>
                <a:cubicBezTo>
                  <a:pt x="326009" y="0"/>
                  <a:pt x="420116" y="89661"/>
                  <a:pt x="420116" y="200279"/>
                </a:cubicBezTo>
                <a:cubicBezTo>
                  <a:pt x="420116" y="310769"/>
                  <a:pt x="326009" y="400431"/>
                  <a:pt x="210058" y="400431"/>
                </a:cubicBezTo>
                <a:cubicBezTo>
                  <a:pt x="93979" y="400431"/>
                  <a:pt x="0" y="310769"/>
                  <a:pt x="0" y="20027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0166" y="2891408"/>
            <a:ext cx="432816" cy="413131"/>
          </a:xfrm>
          <a:custGeom>
            <a:avLst/>
            <a:gdLst>
              <a:gd name="connsiteX0" fmla="*/ 6350 w 432816"/>
              <a:gd name="connsiteY0" fmla="*/ 206629 h 413131"/>
              <a:gd name="connsiteX1" fmla="*/ 216408 w 432816"/>
              <a:gd name="connsiteY1" fmla="*/ 6350 h 413131"/>
              <a:gd name="connsiteX2" fmla="*/ 426466 w 432816"/>
              <a:gd name="connsiteY2" fmla="*/ 206629 h 413131"/>
              <a:gd name="connsiteX3" fmla="*/ 216408 w 432816"/>
              <a:gd name="connsiteY3" fmla="*/ 406781 h 413131"/>
              <a:gd name="connsiteX4" fmla="*/ 6350 w 432816"/>
              <a:gd name="connsiteY4" fmla="*/ 206629 h 4131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6" h="413131">
                <a:moveTo>
                  <a:pt x="6350" y="206629"/>
                </a:moveTo>
                <a:cubicBezTo>
                  <a:pt x="6350" y="96011"/>
                  <a:pt x="100329" y="6350"/>
                  <a:pt x="216408" y="6350"/>
                </a:cubicBezTo>
                <a:cubicBezTo>
                  <a:pt x="332359" y="6350"/>
                  <a:pt x="426466" y="96011"/>
                  <a:pt x="426466" y="206629"/>
                </a:cubicBezTo>
                <a:cubicBezTo>
                  <a:pt x="426466" y="317119"/>
                  <a:pt x="332359" y="406781"/>
                  <a:pt x="216408" y="406781"/>
                </a:cubicBezTo>
                <a:cubicBezTo>
                  <a:pt x="100329" y="406781"/>
                  <a:pt x="6350" y="317119"/>
                  <a:pt x="6350" y="20662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70578" y="1614297"/>
            <a:ext cx="415797" cy="669162"/>
          </a:xfrm>
          <a:custGeom>
            <a:avLst/>
            <a:gdLst>
              <a:gd name="connsiteX0" fmla="*/ 409448 w 415797"/>
              <a:gd name="connsiteY0" fmla="*/ 6350 h 669162"/>
              <a:gd name="connsiteX1" fmla="*/ 6350 w 415797"/>
              <a:gd name="connsiteY1" fmla="*/ 662813 h 669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5797" h="669162">
                <a:moveTo>
                  <a:pt x="409448" y="6350"/>
                </a:moveTo>
                <a:lnTo>
                  <a:pt x="6350" y="6628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62450" y="1719579"/>
            <a:ext cx="111760" cy="419608"/>
          </a:xfrm>
          <a:custGeom>
            <a:avLst/>
            <a:gdLst>
              <a:gd name="connsiteX0" fmla="*/ 105409 w 111760"/>
              <a:gd name="connsiteY0" fmla="*/ 6350 h 419608"/>
              <a:gd name="connsiteX1" fmla="*/ 6350 w 111760"/>
              <a:gd name="connsiteY1" fmla="*/ 413258 h 4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0" h="419608">
                <a:moveTo>
                  <a:pt x="105409" y="6350"/>
                </a:moveTo>
                <a:lnTo>
                  <a:pt x="6350" y="41325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78377" y="2624582"/>
            <a:ext cx="22225" cy="303402"/>
          </a:xfrm>
          <a:custGeom>
            <a:avLst/>
            <a:gdLst>
              <a:gd name="connsiteX0" fmla="*/ 6350 w 22225"/>
              <a:gd name="connsiteY0" fmla="*/ 6350 h 303402"/>
              <a:gd name="connsiteX1" fmla="*/ 6350 w 22225"/>
              <a:gd name="connsiteY1" fmla="*/ 297052 h 3034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3402">
                <a:moveTo>
                  <a:pt x="6350" y="6350"/>
                </a:moveTo>
                <a:lnTo>
                  <a:pt x="6350" y="2970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9569" y="2891282"/>
            <a:ext cx="420116" cy="400430"/>
          </a:xfrm>
          <a:custGeom>
            <a:avLst/>
            <a:gdLst>
              <a:gd name="connsiteX0" fmla="*/ 0 w 420116"/>
              <a:gd name="connsiteY0" fmla="*/ 200151 h 400430"/>
              <a:gd name="connsiteX1" fmla="*/ 210058 w 420116"/>
              <a:gd name="connsiteY1" fmla="*/ 0 h 400430"/>
              <a:gd name="connsiteX2" fmla="*/ 420115 w 420116"/>
              <a:gd name="connsiteY2" fmla="*/ 200151 h 400430"/>
              <a:gd name="connsiteX3" fmla="*/ 210058 w 420116"/>
              <a:gd name="connsiteY3" fmla="*/ 400430 h 400430"/>
              <a:gd name="connsiteX4" fmla="*/ 0 w 420116"/>
              <a:gd name="connsiteY4" fmla="*/ 200151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116" h="400430">
                <a:moveTo>
                  <a:pt x="0" y="200151"/>
                </a:moveTo>
                <a:cubicBezTo>
                  <a:pt x="0" y="89661"/>
                  <a:pt x="94107" y="0"/>
                  <a:pt x="210058" y="0"/>
                </a:cubicBezTo>
                <a:cubicBezTo>
                  <a:pt x="326135" y="0"/>
                  <a:pt x="420115" y="89661"/>
                  <a:pt x="420115" y="200151"/>
                </a:cubicBezTo>
                <a:cubicBezTo>
                  <a:pt x="420115" y="310769"/>
                  <a:pt x="326135" y="400430"/>
                  <a:pt x="210058" y="400430"/>
                </a:cubicBezTo>
                <a:cubicBezTo>
                  <a:pt x="94107" y="400430"/>
                  <a:pt x="0" y="310769"/>
                  <a:pt x="0" y="2001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3219" y="2884932"/>
            <a:ext cx="432816" cy="413130"/>
          </a:xfrm>
          <a:custGeom>
            <a:avLst/>
            <a:gdLst>
              <a:gd name="connsiteX0" fmla="*/ 6350 w 432816"/>
              <a:gd name="connsiteY0" fmla="*/ 206501 h 413130"/>
              <a:gd name="connsiteX1" fmla="*/ 216408 w 432816"/>
              <a:gd name="connsiteY1" fmla="*/ 6350 h 413130"/>
              <a:gd name="connsiteX2" fmla="*/ 426465 w 432816"/>
              <a:gd name="connsiteY2" fmla="*/ 206501 h 413130"/>
              <a:gd name="connsiteX3" fmla="*/ 216408 w 432816"/>
              <a:gd name="connsiteY3" fmla="*/ 406780 h 413130"/>
              <a:gd name="connsiteX4" fmla="*/ 6350 w 432816"/>
              <a:gd name="connsiteY4" fmla="*/ 206501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816" h="413130">
                <a:moveTo>
                  <a:pt x="6350" y="206501"/>
                </a:moveTo>
                <a:cubicBezTo>
                  <a:pt x="6350" y="96011"/>
                  <a:pt x="100457" y="6350"/>
                  <a:pt x="216408" y="6350"/>
                </a:cubicBezTo>
                <a:cubicBezTo>
                  <a:pt x="332485" y="6350"/>
                  <a:pt x="426465" y="96011"/>
                  <a:pt x="426465" y="206501"/>
                </a:cubicBezTo>
                <a:cubicBezTo>
                  <a:pt x="426465" y="317119"/>
                  <a:pt x="332485" y="406780"/>
                  <a:pt x="216408" y="406780"/>
                </a:cubicBezTo>
                <a:cubicBezTo>
                  <a:pt x="100457" y="406780"/>
                  <a:pt x="6350" y="317119"/>
                  <a:pt x="6350" y="2065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9665" y="2496439"/>
            <a:ext cx="115188" cy="388238"/>
          </a:xfrm>
          <a:custGeom>
            <a:avLst/>
            <a:gdLst>
              <a:gd name="connsiteX0" fmla="*/ 108838 w 115188"/>
              <a:gd name="connsiteY0" fmla="*/ 6350 h 388238"/>
              <a:gd name="connsiteX1" fmla="*/ 6350 w 115188"/>
              <a:gd name="connsiteY1" fmla="*/ 381888 h 388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188" h="388238">
                <a:moveTo>
                  <a:pt x="108838" y="6350"/>
                </a:moveTo>
                <a:lnTo>
                  <a:pt x="6350" y="38188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458" y="2907538"/>
            <a:ext cx="420242" cy="400430"/>
          </a:xfrm>
          <a:custGeom>
            <a:avLst/>
            <a:gdLst>
              <a:gd name="connsiteX0" fmla="*/ 0 w 420242"/>
              <a:gd name="connsiteY0" fmla="*/ 200279 h 400430"/>
              <a:gd name="connsiteX1" fmla="*/ 210057 w 420242"/>
              <a:gd name="connsiteY1" fmla="*/ 0 h 400430"/>
              <a:gd name="connsiteX2" fmla="*/ 420242 w 420242"/>
              <a:gd name="connsiteY2" fmla="*/ 200279 h 400430"/>
              <a:gd name="connsiteX3" fmla="*/ 210057 w 420242"/>
              <a:gd name="connsiteY3" fmla="*/ 400430 h 400430"/>
              <a:gd name="connsiteX4" fmla="*/ 0 w 420242"/>
              <a:gd name="connsiteY4" fmla="*/ 200279 h 4004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242" h="400430">
                <a:moveTo>
                  <a:pt x="0" y="200279"/>
                </a:moveTo>
                <a:cubicBezTo>
                  <a:pt x="0" y="89661"/>
                  <a:pt x="94107" y="0"/>
                  <a:pt x="210057" y="0"/>
                </a:cubicBezTo>
                <a:cubicBezTo>
                  <a:pt x="326135" y="0"/>
                  <a:pt x="420242" y="89661"/>
                  <a:pt x="420242" y="200279"/>
                </a:cubicBezTo>
                <a:cubicBezTo>
                  <a:pt x="420242" y="310769"/>
                  <a:pt x="326135" y="400430"/>
                  <a:pt x="210057" y="400430"/>
                </a:cubicBezTo>
                <a:cubicBezTo>
                  <a:pt x="94107" y="400430"/>
                  <a:pt x="0" y="310769"/>
                  <a:pt x="0" y="20027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2108" y="2901188"/>
            <a:ext cx="432942" cy="413130"/>
          </a:xfrm>
          <a:custGeom>
            <a:avLst/>
            <a:gdLst>
              <a:gd name="connsiteX0" fmla="*/ 6350 w 432942"/>
              <a:gd name="connsiteY0" fmla="*/ 206629 h 413130"/>
              <a:gd name="connsiteX1" fmla="*/ 216407 w 432942"/>
              <a:gd name="connsiteY1" fmla="*/ 6350 h 413130"/>
              <a:gd name="connsiteX2" fmla="*/ 426592 w 432942"/>
              <a:gd name="connsiteY2" fmla="*/ 206629 h 413130"/>
              <a:gd name="connsiteX3" fmla="*/ 216407 w 432942"/>
              <a:gd name="connsiteY3" fmla="*/ 406780 h 413130"/>
              <a:gd name="connsiteX4" fmla="*/ 6350 w 432942"/>
              <a:gd name="connsiteY4" fmla="*/ 206629 h 413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942" h="413130">
                <a:moveTo>
                  <a:pt x="6350" y="206629"/>
                </a:moveTo>
                <a:cubicBezTo>
                  <a:pt x="6350" y="96011"/>
                  <a:pt x="100457" y="6350"/>
                  <a:pt x="216407" y="6350"/>
                </a:cubicBezTo>
                <a:cubicBezTo>
                  <a:pt x="332485" y="6350"/>
                  <a:pt x="426592" y="96011"/>
                  <a:pt x="426592" y="206629"/>
                </a:cubicBezTo>
                <a:cubicBezTo>
                  <a:pt x="426592" y="317119"/>
                  <a:pt x="332485" y="406780"/>
                  <a:pt x="216407" y="406780"/>
                </a:cubicBezTo>
                <a:cubicBezTo>
                  <a:pt x="100457" y="406780"/>
                  <a:pt x="6350" y="317119"/>
                  <a:pt x="6350" y="20662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4150" y="2471547"/>
            <a:ext cx="128778" cy="432562"/>
          </a:xfrm>
          <a:custGeom>
            <a:avLst/>
            <a:gdLst>
              <a:gd name="connsiteX0" fmla="*/ 6350 w 128778"/>
              <a:gd name="connsiteY0" fmla="*/ 6350 h 432562"/>
              <a:gd name="connsiteX1" fmla="*/ 122428 w 128778"/>
              <a:gd name="connsiteY1" fmla="*/ 426211 h 432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778" h="432562">
                <a:moveTo>
                  <a:pt x="6350" y="6350"/>
                </a:moveTo>
                <a:lnTo>
                  <a:pt x="122428" y="4262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1715" y="2546350"/>
            <a:ext cx="22225" cy="335025"/>
          </a:xfrm>
          <a:custGeom>
            <a:avLst/>
            <a:gdLst>
              <a:gd name="connsiteX0" fmla="*/ 6350 w 22225"/>
              <a:gd name="connsiteY0" fmla="*/ 6350 h 335025"/>
              <a:gd name="connsiteX1" fmla="*/ 6350 w 22225"/>
              <a:gd name="connsiteY1" fmla="*/ 328676 h 335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5025">
                <a:moveTo>
                  <a:pt x="6350" y="6350"/>
                </a:moveTo>
                <a:lnTo>
                  <a:pt x="6350" y="3286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4646" y="2356307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5577" y="2235911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8216" y="2203399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114" y="3017215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5577" y="3017215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9076" y="2984576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4376" y="3000832"/>
            <a:ext cx="232257" cy="184454"/>
          </a:xfrm>
          <a:custGeom>
            <a:avLst/>
            <a:gdLst>
              <a:gd name="connsiteX0" fmla="*/ 0 w 232257"/>
              <a:gd name="connsiteY0" fmla="*/ 184454 h 184454"/>
              <a:gd name="connsiteX1" fmla="*/ 232257 w 232257"/>
              <a:gd name="connsiteY1" fmla="*/ 184454 h 184454"/>
              <a:gd name="connsiteX2" fmla="*/ 232257 w 232257"/>
              <a:gd name="connsiteY2" fmla="*/ 0 h 184454"/>
              <a:gd name="connsiteX3" fmla="*/ 0 w 232257"/>
              <a:gd name="connsiteY3" fmla="*/ 0 h 184454"/>
              <a:gd name="connsiteX4" fmla="*/ 0 w 232257"/>
              <a:gd name="connsiteY4" fmla="*/ 184454 h 184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257" h="184454">
                <a:moveTo>
                  <a:pt x="0" y="184454"/>
                </a:moveTo>
                <a:lnTo>
                  <a:pt x="232257" y="184454"/>
                </a:lnTo>
                <a:lnTo>
                  <a:pt x="232257" y="0"/>
                </a:lnTo>
                <a:lnTo>
                  <a:pt x="0" y="0"/>
                </a:lnTo>
                <a:lnTo>
                  <a:pt x="0" y="1844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0077" y="1608963"/>
            <a:ext cx="316738" cy="530225"/>
          </a:xfrm>
          <a:custGeom>
            <a:avLst/>
            <a:gdLst>
              <a:gd name="connsiteX0" fmla="*/ 6350 w 316738"/>
              <a:gd name="connsiteY0" fmla="*/ 6350 h 530225"/>
              <a:gd name="connsiteX1" fmla="*/ 310388 w 316738"/>
              <a:gd name="connsiteY1" fmla="*/ 523875 h 530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6738" h="530225">
                <a:moveTo>
                  <a:pt x="6350" y="6350"/>
                </a:moveTo>
                <a:lnTo>
                  <a:pt x="310388" y="5238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4741" y="2481326"/>
            <a:ext cx="320040" cy="471677"/>
          </a:xfrm>
          <a:custGeom>
            <a:avLst/>
            <a:gdLst>
              <a:gd name="connsiteX0" fmla="*/ 313690 w 320040"/>
              <a:gd name="connsiteY0" fmla="*/ 6350 h 471677"/>
              <a:gd name="connsiteX1" fmla="*/ 6350 w 320040"/>
              <a:gd name="connsiteY1" fmla="*/ 465327 h 471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0040" h="471677">
                <a:moveTo>
                  <a:pt x="313690" y="6350"/>
                </a:moveTo>
                <a:lnTo>
                  <a:pt x="6350" y="4653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7693" y="1295400"/>
            <a:ext cx="419734" cy="399795"/>
          </a:xfrm>
          <a:custGeom>
            <a:avLst/>
            <a:gdLst>
              <a:gd name="connsiteX0" fmla="*/ 0 w 419734"/>
              <a:gd name="connsiteY0" fmla="*/ 199897 h 399795"/>
              <a:gd name="connsiteX1" fmla="*/ 209803 w 419734"/>
              <a:gd name="connsiteY1" fmla="*/ 0 h 399795"/>
              <a:gd name="connsiteX2" fmla="*/ 419734 w 419734"/>
              <a:gd name="connsiteY2" fmla="*/ 199897 h 399795"/>
              <a:gd name="connsiteX3" fmla="*/ 209803 w 419734"/>
              <a:gd name="connsiteY3" fmla="*/ 399795 h 399795"/>
              <a:gd name="connsiteX4" fmla="*/ 0 w 419734"/>
              <a:gd name="connsiteY4" fmla="*/ 199897 h 399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4" h="399795">
                <a:moveTo>
                  <a:pt x="0" y="199897"/>
                </a:moveTo>
                <a:cubicBezTo>
                  <a:pt x="0" y="89535"/>
                  <a:pt x="93852" y="0"/>
                  <a:pt x="209803" y="0"/>
                </a:cubicBezTo>
                <a:cubicBezTo>
                  <a:pt x="325754" y="0"/>
                  <a:pt x="419734" y="89535"/>
                  <a:pt x="419734" y="199897"/>
                </a:cubicBezTo>
                <a:cubicBezTo>
                  <a:pt x="419734" y="310261"/>
                  <a:pt x="325754" y="399795"/>
                  <a:pt x="209803" y="399795"/>
                </a:cubicBezTo>
                <a:cubicBezTo>
                  <a:pt x="93852" y="399795"/>
                  <a:pt x="0" y="310261"/>
                  <a:pt x="0" y="1998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1343" y="1289050"/>
            <a:ext cx="432434" cy="412495"/>
          </a:xfrm>
          <a:custGeom>
            <a:avLst/>
            <a:gdLst>
              <a:gd name="connsiteX0" fmla="*/ 6350 w 432434"/>
              <a:gd name="connsiteY0" fmla="*/ 206247 h 412495"/>
              <a:gd name="connsiteX1" fmla="*/ 216153 w 432434"/>
              <a:gd name="connsiteY1" fmla="*/ 6350 h 412495"/>
              <a:gd name="connsiteX2" fmla="*/ 426084 w 432434"/>
              <a:gd name="connsiteY2" fmla="*/ 206247 h 412495"/>
              <a:gd name="connsiteX3" fmla="*/ 216153 w 432434"/>
              <a:gd name="connsiteY3" fmla="*/ 406145 h 412495"/>
              <a:gd name="connsiteX4" fmla="*/ 6350 w 432434"/>
              <a:gd name="connsiteY4" fmla="*/ 206247 h 412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4" h="412495">
                <a:moveTo>
                  <a:pt x="6350" y="206247"/>
                </a:moveTo>
                <a:cubicBezTo>
                  <a:pt x="6350" y="95885"/>
                  <a:pt x="100202" y="6350"/>
                  <a:pt x="216153" y="6350"/>
                </a:cubicBezTo>
                <a:cubicBezTo>
                  <a:pt x="332104" y="6350"/>
                  <a:pt x="426084" y="95885"/>
                  <a:pt x="426084" y="206247"/>
                </a:cubicBezTo>
                <a:cubicBezTo>
                  <a:pt x="426084" y="316611"/>
                  <a:pt x="332104" y="406145"/>
                  <a:pt x="216153" y="406145"/>
                </a:cubicBezTo>
                <a:cubicBezTo>
                  <a:pt x="100202" y="406145"/>
                  <a:pt x="6350" y="316611"/>
                  <a:pt x="6350" y="20624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6339" y="1405877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600" y="2215133"/>
            <a:ext cx="419734" cy="399796"/>
          </a:xfrm>
          <a:custGeom>
            <a:avLst/>
            <a:gdLst>
              <a:gd name="connsiteX0" fmla="*/ 0 w 419734"/>
              <a:gd name="connsiteY0" fmla="*/ 199898 h 399796"/>
              <a:gd name="connsiteX1" fmla="*/ 209930 w 419734"/>
              <a:gd name="connsiteY1" fmla="*/ 0 h 399796"/>
              <a:gd name="connsiteX2" fmla="*/ 419734 w 419734"/>
              <a:gd name="connsiteY2" fmla="*/ 199898 h 399796"/>
              <a:gd name="connsiteX3" fmla="*/ 209930 w 419734"/>
              <a:gd name="connsiteY3" fmla="*/ 399795 h 399796"/>
              <a:gd name="connsiteX4" fmla="*/ 0 w 419734"/>
              <a:gd name="connsiteY4" fmla="*/ 199898 h 399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4" h="399796">
                <a:moveTo>
                  <a:pt x="0" y="199898"/>
                </a:moveTo>
                <a:cubicBezTo>
                  <a:pt x="0" y="89535"/>
                  <a:pt x="93979" y="0"/>
                  <a:pt x="209930" y="0"/>
                </a:cubicBezTo>
                <a:cubicBezTo>
                  <a:pt x="325882" y="0"/>
                  <a:pt x="419734" y="89535"/>
                  <a:pt x="419734" y="199898"/>
                </a:cubicBezTo>
                <a:cubicBezTo>
                  <a:pt x="419734" y="310261"/>
                  <a:pt x="325882" y="399795"/>
                  <a:pt x="209930" y="399795"/>
                </a:cubicBezTo>
                <a:cubicBezTo>
                  <a:pt x="93979" y="399795"/>
                  <a:pt x="0" y="310261"/>
                  <a:pt x="0" y="19989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7250" y="2208783"/>
            <a:ext cx="432434" cy="412496"/>
          </a:xfrm>
          <a:custGeom>
            <a:avLst/>
            <a:gdLst>
              <a:gd name="connsiteX0" fmla="*/ 6350 w 432434"/>
              <a:gd name="connsiteY0" fmla="*/ 206248 h 412496"/>
              <a:gd name="connsiteX1" fmla="*/ 216280 w 432434"/>
              <a:gd name="connsiteY1" fmla="*/ 6350 h 412496"/>
              <a:gd name="connsiteX2" fmla="*/ 426084 w 432434"/>
              <a:gd name="connsiteY2" fmla="*/ 206248 h 412496"/>
              <a:gd name="connsiteX3" fmla="*/ 216280 w 432434"/>
              <a:gd name="connsiteY3" fmla="*/ 406145 h 412496"/>
              <a:gd name="connsiteX4" fmla="*/ 6350 w 432434"/>
              <a:gd name="connsiteY4" fmla="*/ 206248 h 412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4" h="412496">
                <a:moveTo>
                  <a:pt x="6350" y="206248"/>
                </a:moveTo>
                <a:cubicBezTo>
                  <a:pt x="6350" y="95885"/>
                  <a:pt x="100329" y="6350"/>
                  <a:pt x="216280" y="6350"/>
                </a:cubicBezTo>
                <a:cubicBezTo>
                  <a:pt x="332232" y="6350"/>
                  <a:pt x="426084" y="95885"/>
                  <a:pt x="426084" y="206248"/>
                </a:cubicBezTo>
                <a:cubicBezTo>
                  <a:pt x="426084" y="316611"/>
                  <a:pt x="332232" y="406145"/>
                  <a:pt x="216280" y="406145"/>
                </a:cubicBezTo>
                <a:cubicBezTo>
                  <a:pt x="100329" y="406145"/>
                  <a:pt x="6350" y="316611"/>
                  <a:pt x="6350" y="20624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1168" y="2101342"/>
            <a:ext cx="419734" cy="399795"/>
          </a:xfrm>
          <a:custGeom>
            <a:avLst/>
            <a:gdLst>
              <a:gd name="connsiteX0" fmla="*/ 0 w 419734"/>
              <a:gd name="connsiteY0" fmla="*/ 199897 h 399795"/>
              <a:gd name="connsiteX1" fmla="*/ 209803 w 419734"/>
              <a:gd name="connsiteY1" fmla="*/ 0 h 399795"/>
              <a:gd name="connsiteX2" fmla="*/ 419734 w 419734"/>
              <a:gd name="connsiteY2" fmla="*/ 199897 h 399795"/>
              <a:gd name="connsiteX3" fmla="*/ 209803 w 419734"/>
              <a:gd name="connsiteY3" fmla="*/ 399795 h 399795"/>
              <a:gd name="connsiteX4" fmla="*/ 0 w 419734"/>
              <a:gd name="connsiteY4" fmla="*/ 199897 h 399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4" h="399795">
                <a:moveTo>
                  <a:pt x="0" y="199897"/>
                </a:moveTo>
                <a:cubicBezTo>
                  <a:pt x="0" y="89534"/>
                  <a:pt x="93979" y="0"/>
                  <a:pt x="209803" y="0"/>
                </a:cubicBezTo>
                <a:cubicBezTo>
                  <a:pt x="325754" y="0"/>
                  <a:pt x="419734" y="89534"/>
                  <a:pt x="419734" y="199897"/>
                </a:cubicBezTo>
                <a:cubicBezTo>
                  <a:pt x="419734" y="310260"/>
                  <a:pt x="325754" y="399795"/>
                  <a:pt x="209803" y="399795"/>
                </a:cubicBezTo>
                <a:cubicBezTo>
                  <a:pt x="93979" y="399795"/>
                  <a:pt x="0" y="310260"/>
                  <a:pt x="0" y="1998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44818" y="2094992"/>
            <a:ext cx="432434" cy="412495"/>
          </a:xfrm>
          <a:custGeom>
            <a:avLst/>
            <a:gdLst>
              <a:gd name="connsiteX0" fmla="*/ 6350 w 432434"/>
              <a:gd name="connsiteY0" fmla="*/ 206247 h 412495"/>
              <a:gd name="connsiteX1" fmla="*/ 216153 w 432434"/>
              <a:gd name="connsiteY1" fmla="*/ 6350 h 412495"/>
              <a:gd name="connsiteX2" fmla="*/ 426084 w 432434"/>
              <a:gd name="connsiteY2" fmla="*/ 206247 h 412495"/>
              <a:gd name="connsiteX3" fmla="*/ 216153 w 432434"/>
              <a:gd name="connsiteY3" fmla="*/ 406145 h 412495"/>
              <a:gd name="connsiteX4" fmla="*/ 6350 w 432434"/>
              <a:gd name="connsiteY4" fmla="*/ 206247 h 412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4" h="412495">
                <a:moveTo>
                  <a:pt x="6350" y="206247"/>
                </a:moveTo>
                <a:cubicBezTo>
                  <a:pt x="6350" y="95884"/>
                  <a:pt x="100329" y="6350"/>
                  <a:pt x="216153" y="6350"/>
                </a:cubicBezTo>
                <a:cubicBezTo>
                  <a:pt x="332104" y="6350"/>
                  <a:pt x="426084" y="95884"/>
                  <a:pt x="426084" y="206247"/>
                </a:cubicBezTo>
                <a:cubicBezTo>
                  <a:pt x="426084" y="316610"/>
                  <a:pt x="332104" y="406145"/>
                  <a:pt x="216153" y="406145"/>
                </a:cubicBezTo>
                <a:cubicBezTo>
                  <a:pt x="100329" y="406145"/>
                  <a:pt x="6350" y="316610"/>
                  <a:pt x="6350" y="20624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6155" y="2068957"/>
            <a:ext cx="419734" cy="399669"/>
          </a:xfrm>
          <a:custGeom>
            <a:avLst/>
            <a:gdLst>
              <a:gd name="connsiteX0" fmla="*/ 0 w 419734"/>
              <a:gd name="connsiteY0" fmla="*/ 199770 h 399669"/>
              <a:gd name="connsiteX1" fmla="*/ 209803 w 419734"/>
              <a:gd name="connsiteY1" fmla="*/ 0 h 399669"/>
              <a:gd name="connsiteX2" fmla="*/ 419734 w 419734"/>
              <a:gd name="connsiteY2" fmla="*/ 199770 h 399669"/>
              <a:gd name="connsiteX3" fmla="*/ 209803 w 419734"/>
              <a:gd name="connsiteY3" fmla="*/ 399669 h 399669"/>
              <a:gd name="connsiteX4" fmla="*/ 0 w 419734"/>
              <a:gd name="connsiteY4" fmla="*/ 199770 h 399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4" h="399669">
                <a:moveTo>
                  <a:pt x="0" y="199770"/>
                </a:moveTo>
                <a:cubicBezTo>
                  <a:pt x="0" y="89407"/>
                  <a:pt x="93979" y="0"/>
                  <a:pt x="209803" y="0"/>
                </a:cubicBezTo>
                <a:cubicBezTo>
                  <a:pt x="325754" y="0"/>
                  <a:pt x="419734" y="89407"/>
                  <a:pt x="419734" y="199770"/>
                </a:cubicBezTo>
                <a:cubicBezTo>
                  <a:pt x="419734" y="310260"/>
                  <a:pt x="325754" y="399669"/>
                  <a:pt x="209803" y="399669"/>
                </a:cubicBezTo>
                <a:cubicBezTo>
                  <a:pt x="93979" y="399669"/>
                  <a:pt x="0" y="310260"/>
                  <a:pt x="0" y="19977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9805" y="2062607"/>
            <a:ext cx="432434" cy="412369"/>
          </a:xfrm>
          <a:custGeom>
            <a:avLst/>
            <a:gdLst>
              <a:gd name="connsiteX0" fmla="*/ 6350 w 432434"/>
              <a:gd name="connsiteY0" fmla="*/ 206120 h 412369"/>
              <a:gd name="connsiteX1" fmla="*/ 216153 w 432434"/>
              <a:gd name="connsiteY1" fmla="*/ 6350 h 412369"/>
              <a:gd name="connsiteX2" fmla="*/ 426084 w 432434"/>
              <a:gd name="connsiteY2" fmla="*/ 206120 h 412369"/>
              <a:gd name="connsiteX3" fmla="*/ 216153 w 432434"/>
              <a:gd name="connsiteY3" fmla="*/ 406019 h 412369"/>
              <a:gd name="connsiteX4" fmla="*/ 6350 w 432434"/>
              <a:gd name="connsiteY4" fmla="*/ 206120 h 4123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4" h="412369">
                <a:moveTo>
                  <a:pt x="6350" y="206120"/>
                </a:moveTo>
                <a:cubicBezTo>
                  <a:pt x="6350" y="95757"/>
                  <a:pt x="100329" y="6350"/>
                  <a:pt x="216153" y="6350"/>
                </a:cubicBezTo>
                <a:cubicBezTo>
                  <a:pt x="332104" y="6350"/>
                  <a:pt x="426084" y="95757"/>
                  <a:pt x="426084" y="206120"/>
                </a:cubicBezTo>
                <a:cubicBezTo>
                  <a:pt x="426084" y="316610"/>
                  <a:pt x="332104" y="406019"/>
                  <a:pt x="216153" y="406019"/>
                </a:cubicBezTo>
                <a:cubicBezTo>
                  <a:pt x="100329" y="406019"/>
                  <a:pt x="6350" y="316610"/>
                  <a:pt x="6350" y="20612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1798" y="2891154"/>
            <a:ext cx="419861" cy="399796"/>
          </a:xfrm>
          <a:custGeom>
            <a:avLst/>
            <a:gdLst>
              <a:gd name="connsiteX0" fmla="*/ 0 w 419861"/>
              <a:gd name="connsiteY0" fmla="*/ 199898 h 399796"/>
              <a:gd name="connsiteX1" fmla="*/ 209930 w 419861"/>
              <a:gd name="connsiteY1" fmla="*/ 0 h 399796"/>
              <a:gd name="connsiteX2" fmla="*/ 419861 w 419861"/>
              <a:gd name="connsiteY2" fmla="*/ 199898 h 399796"/>
              <a:gd name="connsiteX3" fmla="*/ 209930 w 419861"/>
              <a:gd name="connsiteY3" fmla="*/ 399796 h 399796"/>
              <a:gd name="connsiteX4" fmla="*/ 0 w 419861"/>
              <a:gd name="connsiteY4" fmla="*/ 199898 h 399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861" h="399796">
                <a:moveTo>
                  <a:pt x="0" y="199898"/>
                </a:moveTo>
                <a:cubicBezTo>
                  <a:pt x="0" y="89535"/>
                  <a:pt x="93979" y="0"/>
                  <a:pt x="209930" y="0"/>
                </a:cubicBezTo>
                <a:cubicBezTo>
                  <a:pt x="325882" y="0"/>
                  <a:pt x="419861" y="89535"/>
                  <a:pt x="419861" y="199898"/>
                </a:cubicBezTo>
                <a:cubicBezTo>
                  <a:pt x="419861" y="310261"/>
                  <a:pt x="325882" y="399796"/>
                  <a:pt x="209930" y="399796"/>
                </a:cubicBezTo>
                <a:cubicBezTo>
                  <a:pt x="93979" y="399796"/>
                  <a:pt x="0" y="310261"/>
                  <a:pt x="0" y="19989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05448" y="2884804"/>
            <a:ext cx="432561" cy="412496"/>
          </a:xfrm>
          <a:custGeom>
            <a:avLst/>
            <a:gdLst>
              <a:gd name="connsiteX0" fmla="*/ 6350 w 432561"/>
              <a:gd name="connsiteY0" fmla="*/ 206248 h 412496"/>
              <a:gd name="connsiteX1" fmla="*/ 216280 w 432561"/>
              <a:gd name="connsiteY1" fmla="*/ 6350 h 412496"/>
              <a:gd name="connsiteX2" fmla="*/ 426211 w 432561"/>
              <a:gd name="connsiteY2" fmla="*/ 206248 h 412496"/>
              <a:gd name="connsiteX3" fmla="*/ 216280 w 432561"/>
              <a:gd name="connsiteY3" fmla="*/ 406146 h 412496"/>
              <a:gd name="connsiteX4" fmla="*/ 6350 w 432561"/>
              <a:gd name="connsiteY4" fmla="*/ 206248 h 412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561" h="412496">
                <a:moveTo>
                  <a:pt x="6350" y="206248"/>
                </a:moveTo>
                <a:cubicBezTo>
                  <a:pt x="6350" y="95885"/>
                  <a:pt x="100329" y="6350"/>
                  <a:pt x="216280" y="6350"/>
                </a:cubicBezTo>
                <a:cubicBezTo>
                  <a:pt x="332232" y="6350"/>
                  <a:pt x="426211" y="95885"/>
                  <a:pt x="426211" y="206248"/>
                </a:cubicBezTo>
                <a:cubicBezTo>
                  <a:pt x="426211" y="316611"/>
                  <a:pt x="332232" y="406146"/>
                  <a:pt x="216280" y="406146"/>
                </a:cubicBezTo>
                <a:cubicBezTo>
                  <a:pt x="100329" y="406146"/>
                  <a:pt x="6350" y="316611"/>
                  <a:pt x="6350" y="20624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44309" y="2865120"/>
            <a:ext cx="419735" cy="399795"/>
          </a:xfrm>
          <a:custGeom>
            <a:avLst/>
            <a:gdLst>
              <a:gd name="connsiteX0" fmla="*/ 0 w 419735"/>
              <a:gd name="connsiteY0" fmla="*/ 199897 h 399795"/>
              <a:gd name="connsiteX1" fmla="*/ 209931 w 419735"/>
              <a:gd name="connsiteY1" fmla="*/ 0 h 399795"/>
              <a:gd name="connsiteX2" fmla="*/ 419734 w 419735"/>
              <a:gd name="connsiteY2" fmla="*/ 199897 h 399795"/>
              <a:gd name="connsiteX3" fmla="*/ 209931 w 419735"/>
              <a:gd name="connsiteY3" fmla="*/ 399795 h 399795"/>
              <a:gd name="connsiteX4" fmla="*/ 0 w 419735"/>
              <a:gd name="connsiteY4" fmla="*/ 199897 h 3997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5" h="399795">
                <a:moveTo>
                  <a:pt x="0" y="199897"/>
                </a:moveTo>
                <a:cubicBezTo>
                  <a:pt x="0" y="89534"/>
                  <a:pt x="93980" y="0"/>
                  <a:pt x="209931" y="0"/>
                </a:cubicBezTo>
                <a:cubicBezTo>
                  <a:pt x="325755" y="0"/>
                  <a:pt x="419734" y="89534"/>
                  <a:pt x="419734" y="199897"/>
                </a:cubicBezTo>
                <a:cubicBezTo>
                  <a:pt x="419734" y="310260"/>
                  <a:pt x="325755" y="399795"/>
                  <a:pt x="209931" y="399795"/>
                </a:cubicBezTo>
                <a:cubicBezTo>
                  <a:pt x="93980" y="399795"/>
                  <a:pt x="0" y="310260"/>
                  <a:pt x="0" y="1998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7959" y="2858770"/>
            <a:ext cx="432435" cy="412495"/>
          </a:xfrm>
          <a:custGeom>
            <a:avLst/>
            <a:gdLst>
              <a:gd name="connsiteX0" fmla="*/ 6350 w 432435"/>
              <a:gd name="connsiteY0" fmla="*/ 206247 h 412495"/>
              <a:gd name="connsiteX1" fmla="*/ 216281 w 432435"/>
              <a:gd name="connsiteY1" fmla="*/ 6350 h 412495"/>
              <a:gd name="connsiteX2" fmla="*/ 426084 w 432435"/>
              <a:gd name="connsiteY2" fmla="*/ 206247 h 412495"/>
              <a:gd name="connsiteX3" fmla="*/ 216281 w 432435"/>
              <a:gd name="connsiteY3" fmla="*/ 406145 h 412495"/>
              <a:gd name="connsiteX4" fmla="*/ 6350 w 432435"/>
              <a:gd name="connsiteY4" fmla="*/ 206247 h 412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5" h="412495">
                <a:moveTo>
                  <a:pt x="6350" y="206247"/>
                </a:moveTo>
                <a:cubicBezTo>
                  <a:pt x="6350" y="95884"/>
                  <a:pt x="100330" y="6350"/>
                  <a:pt x="216281" y="6350"/>
                </a:cubicBezTo>
                <a:cubicBezTo>
                  <a:pt x="332105" y="6350"/>
                  <a:pt x="426084" y="95884"/>
                  <a:pt x="426084" y="206247"/>
                </a:cubicBezTo>
                <a:cubicBezTo>
                  <a:pt x="426084" y="316610"/>
                  <a:pt x="332105" y="406145"/>
                  <a:pt x="216281" y="406145"/>
                </a:cubicBezTo>
                <a:cubicBezTo>
                  <a:pt x="100330" y="406145"/>
                  <a:pt x="6350" y="316610"/>
                  <a:pt x="6350" y="20624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78498" y="1583689"/>
            <a:ext cx="415544" cy="668147"/>
          </a:xfrm>
          <a:custGeom>
            <a:avLst/>
            <a:gdLst>
              <a:gd name="connsiteX0" fmla="*/ 409194 w 415544"/>
              <a:gd name="connsiteY0" fmla="*/ 6350 h 668147"/>
              <a:gd name="connsiteX1" fmla="*/ 6350 w 415544"/>
              <a:gd name="connsiteY1" fmla="*/ 661797 h 6681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5544" h="668147">
                <a:moveTo>
                  <a:pt x="409194" y="6350"/>
                </a:moveTo>
                <a:lnTo>
                  <a:pt x="6350" y="6617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9989" y="1688845"/>
            <a:ext cx="111760" cy="418845"/>
          </a:xfrm>
          <a:custGeom>
            <a:avLst/>
            <a:gdLst>
              <a:gd name="connsiteX0" fmla="*/ 105409 w 111760"/>
              <a:gd name="connsiteY0" fmla="*/ 6350 h 418845"/>
              <a:gd name="connsiteX1" fmla="*/ 6350 w 111760"/>
              <a:gd name="connsiteY1" fmla="*/ 412496 h 418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1760" h="418845">
                <a:moveTo>
                  <a:pt x="105409" y="6350"/>
                </a:moveTo>
                <a:lnTo>
                  <a:pt x="6350" y="4124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6423" y="2592323"/>
            <a:ext cx="22225" cy="303022"/>
          </a:xfrm>
          <a:custGeom>
            <a:avLst/>
            <a:gdLst>
              <a:gd name="connsiteX0" fmla="*/ 6350 w 22225"/>
              <a:gd name="connsiteY0" fmla="*/ 6350 h 303022"/>
              <a:gd name="connsiteX1" fmla="*/ 6350 w 22225"/>
              <a:gd name="connsiteY1" fmla="*/ 296672 h 3030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3022">
                <a:moveTo>
                  <a:pt x="6350" y="6350"/>
                </a:moveTo>
                <a:lnTo>
                  <a:pt x="6350" y="29667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6981" y="2858642"/>
            <a:ext cx="419734" cy="399796"/>
          </a:xfrm>
          <a:custGeom>
            <a:avLst/>
            <a:gdLst>
              <a:gd name="connsiteX0" fmla="*/ 0 w 419734"/>
              <a:gd name="connsiteY0" fmla="*/ 199898 h 399796"/>
              <a:gd name="connsiteX1" fmla="*/ 209930 w 419734"/>
              <a:gd name="connsiteY1" fmla="*/ 0 h 399796"/>
              <a:gd name="connsiteX2" fmla="*/ 419734 w 419734"/>
              <a:gd name="connsiteY2" fmla="*/ 199898 h 399796"/>
              <a:gd name="connsiteX3" fmla="*/ 209930 w 419734"/>
              <a:gd name="connsiteY3" fmla="*/ 399796 h 399796"/>
              <a:gd name="connsiteX4" fmla="*/ 0 w 419734"/>
              <a:gd name="connsiteY4" fmla="*/ 199898 h 399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734" h="399796">
                <a:moveTo>
                  <a:pt x="0" y="199898"/>
                </a:moveTo>
                <a:cubicBezTo>
                  <a:pt x="0" y="89535"/>
                  <a:pt x="93979" y="0"/>
                  <a:pt x="209930" y="0"/>
                </a:cubicBezTo>
                <a:cubicBezTo>
                  <a:pt x="325754" y="0"/>
                  <a:pt x="419734" y="89535"/>
                  <a:pt x="419734" y="199898"/>
                </a:cubicBezTo>
                <a:cubicBezTo>
                  <a:pt x="419734" y="310261"/>
                  <a:pt x="325754" y="399796"/>
                  <a:pt x="209930" y="399796"/>
                </a:cubicBezTo>
                <a:cubicBezTo>
                  <a:pt x="93979" y="399796"/>
                  <a:pt x="0" y="310261"/>
                  <a:pt x="0" y="19989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0631" y="2852292"/>
            <a:ext cx="432434" cy="412496"/>
          </a:xfrm>
          <a:custGeom>
            <a:avLst/>
            <a:gdLst>
              <a:gd name="connsiteX0" fmla="*/ 6350 w 432434"/>
              <a:gd name="connsiteY0" fmla="*/ 206248 h 412496"/>
              <a:gd name="connsiteX1" fmla="*/ 216280 w 432434"/>
              <a:gd name="connsiteY1" fmla="*/ 6350 h 412496"/>
              <a:gd name="connsiteX2" fmla="*/ 426084 w 432434"/>
              <a:gd name="connsiteY2" fmla="*/ 206248 h 412496"/>
              <a:gd name="connsiteX3" fmla="*/ 216280 w 432434"/>
              <a:gd name="connsiteY3" fmla="*/ 406146 h 412496"/>
              <a:gd name="connsiteX4" fmla="*/ 6350 w 432434"/>
              <a:gd name="connsiteY4" fmla="*/ 206248 h 412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434" h="412496">
                <a:moveTo>
                  <a:pt x="6350" y="206248"/>
                </a:moveTo>
                <a:cubicBezTo>
                  <a:pt x="6350" y="95885"/>
                  <a:pt x="100329" y="6350"/>
                  <a:pt x="216280" y="6350"/>
                </a:cubicBezTo>
                <a:cubicBezTo>
                  <a:pt x="332104" y="6350"/>
                  <a:pt x="426084" y="95885"/>
                  <a:pt x="426084" y="206248"/>
                </a:cubicBezTo>
                <a:cubicBezTo>
                  <a:pt x="426084" y="316611"/>
                  <a:pt x="332104" y="406146"/>
                  <a:pt x="216280" y="406146"/>
                </a:cubicBezTo>
                <a:cubicBezTo>
                  <a:pt x="100329" y="406146"/>
                  <a:pt x="6350" y="316611"/>
                  <a:pt x="6350" y="20624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6822" y="2464435"/>
            <a:ext cx="115062" cy="387604"/>
          </a:xfrm>
          <a:custGeom>
            <a:avLst/>
            <a:gdLst>
              <a:gd name="connsiteX0" fmla="*/ 108711 w 115062"/>
              <a:gd name="connsiteY0" fmla="*/ 6350 h 387604"/>
              <a:gd name="connsiteX1" fmla="*/ 6350 w 115062"/>
              <a:gd name="connsiteY1" fmla="*/ 381254 h 3876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062" h="387604">
                <a:moveTo>
                  <a:pt x="108711" y="6350"/>
                </a:moveTo>
                <a:lnTo>
                  <a:pt x="6350" y="3812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95489" y="2874898"/>
            <a:ext cx="419861" cy="399796"/>
          </a:xfrm>
          <a:custGeom>
            <a:avLst/>
            <a:gdLst>
              <a:gd name="connsiteX0" fmla="*/ 0 w 419861"/>
              <a:gd name="connsiteY0" fmla="*/ 199898 h 399796"/>
              <a:gd name="connsiteX1" fmla="*/ 209930 w 419861"/>
              <a:gd name="connsiteY1" fmla="*/ 0 h 399796"/>
              <a:gd name="connsiteX2" fmla="*/ 419861 w 419861"/>
              <a:gd name="connsiteY2" fmla="*/ 199898 h 399796"/>
              <a:gd name="connsiteX3" fmla="*/ 209930 w 419861"/>
              <a:gd name="connsiteY3" fmla="*/ 399796 h 399796"/>
              <a:gd name="connsiteX4" fmla="*/ 0 w 419861"/>
              <a:gd name="connsiteY4" fmla="*/ 199898 h 399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9861" h="399796">
                <a:moveTo>
                  <a:pt x="0" y="199898"/>
                </a:moveTo>
                <a:cubicBezTo>
                  <a:pt x="0" y="89535"/>
                  <a:pt x="93979" y="0"/>
                  <a:pt x="209930" y="0"/>
                </a:cubicBezTo>
                <a:cubicBezTo>
                  <a:pt x="325881" y="0"/>
                  <a:pt x="419861" y="89535"/>
                  <a:pt x="419861" y="199898"/>
                </a:cubicBezTo>
                <a:cubicBezTo>
                  <a:pt x="419861" y="310261"/>
                  <a:pt x="325881" y="399796"/>
                  <a:pt x="209930" y="399796"/>
                </a:cubicBezTo>
                <a:cubicBezTo>
                  <a:pt x="93979" y="399796"/>
                  <a:pt x="0" y="310261"/>
                  <a:pt x="0" y="19989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9139" y="2868548"/>
            <a:ext cx="432561" cy="412496"/>
          </a:xfrm>
          <a:custGeom>
            <a:avLst/>
            <a:gdLst>
              <a:gd name="connsiteX0" fmla="*/ 6350 w 432561"/>
              <a:gd name="connsiteY0" fmla="*/ 206248 h 412496"/>
              <a:gd name="connsiteX1" fmla="*/ 216280 w 432561"/>
              <a:gd name="connsiteY1" fmla="*/ 6350 h 412496"/>
              <a:gd name="connsiteX2" fmla="*/ 426211 w 432561"/>
              <a:gd name="connsiteY2" fmla="*/ 206248 h 412496"/>
              <a:gd name="connsiteX3" fmla="*/ 216280 w 432561"/>
              <a:gd name="connsiteY3" fmla="*/ 406146 h 412496"/>
              <a:gd name="connsiteX4" fmla="*/ 6350 w 432561"/>
              <a:gd name="connsiteY4" fmla="*/ 206248 h 412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561" h="412496">
                <a:moveTo>
                  <a:pt x="6350" y="206248"/>
                </a:moveTo>
                <a:cubicBezTo>
                  <a:pt x="6350" y="95885"/>
                  <a:pt x="100329" y="6350"/>
                  <a:pt x="216280" y="6350"/>
                </a:cubicBezTo>
                <a:cubicBezTo>
                  <a:pt x="332231" y="6350"/>
                  <a:pt x="426211" y="95885"/>
                  <a:pt x="426211" y="206248"/>
                </a:cubicBezTo>
                <a:cubicBezTo>
                  <a:pt x="426211" y="316611"/>
                  <a:pt x="332231" y="406146"/>
                  <a:pt x="216280" y="406146"/>
                </a:cubicBezTo>
                <a:cubicBezTo>
                  <a:pt x="100329" y="406146"/>
                  <a:pt x="6350" y="316611"/>
                  <a:pt x="6350" y="20624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1054" y="2439542"/>
            <a:ext cx="128778" cy="431926"/>
          </a:xfrm>
          <a:custGeom>
            <a:avLst/>
            <a:gdLst>
              <a:gd name="connsiteX0" fmla="*/ 6350 w 128778"/>
              <a:gd name="connsiteY0" fmla="*/ 6350 h 431926"/>
              <a:gd name="connsiteX1" fmla="*/ 122427 w 128778"/>
              <a:gd name="connsiteY1" fmla="*/ 425577 h 431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8778" h="431926">
                <a:moveTo>
                  <a:pt x="6350" y="6350"/>
                </a:moveTo>
                <a:lnTo>
                  <a:pt x="122427" y="42557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9255" y="2514345"/>
            <a:ext cx="22225" cy="334390"/>
          </a:xfrm>
          <a:custGeom>
            <a:avLst/>
            <a:gdLst>
              <a:gd name="connsiteX0" fmla="*/ 6350 w 22225"/>
              <a:gd name="connsiteY0" fmla="*/ 6350 h 334390"/>
              <a:gd name="connsiteX1" fmla="*/ 6350 w 22225"/>
              <a:gd name="connsiteY1" fmla="*/ 328041 h 334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4390">
                <a:moveTo>
                  <a:pt x="6350" y="6350"/>
                </a:moveTo>
                <a:lnTo>
                  <a:pt x="6350" y="3280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52820" y="2324595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3243" y="2204326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5375" y="2171814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4288" y="2984360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3243" y="2984360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6360" y="2951848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1280" y="2968104"/>
            <a:ext cx="232079" cy="184162"/>
          </a:xfrm>
          <a:custGeom>
            <a:avLst/>
            <a:gdLst>
              <a:gd name="connsiteX0" fmla="*/ 0 w 232079"/>
              <a:gd name="connsiteY0" fmla="*/ 184162 h 184162"/>
              <a:gd name="connsiteX1" fmla="*/ 232079 w 232079"/>
              <a:gd name="connsiteY1" fmla="*/ 184162 h 184162"/>
              <a:gd name="connsiteX2" fmla="*/ 232079 w 232079"/>
              <a:gd name="connsiteY2" fmla="*/ 0 h 184162"/>
              <a:gd name="connsiteX3" fmla="*/ 0 w 232079"/>
              <a:gd name="connsiteY3" fmla="*/ 0 h 184162"/>
              <a:gd name="connsiteX4" fmla="*/ 0 w 232079"/>
              <a:gd name="connsiteY4" fmla="*/ 184162 h 18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079" h="184162">
                <a:moveTo>
                  <a:pt x="0" y="184162"/>
                </a:moveTo>
                <a:lnTo>
                  <a:pt x="232079" y="184162"/>
                </a:lnTo>
                <a:lnTo>
                  <a:pt x="232079" y="0"/>
                </a:lnTo>
                <a:lnTo>
                  <a:pt x="0" y="0"/>
                </a:lnTo>
                <a:lnTo>
                  <a:pt x="0" y="1841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7489" y="1578355"/>
            <a:ext cx="316356" cy="529336"/>
          </a:xfrm>
          <a:custGeom>
            <a:avLst/>
            <a:gdLst>
              <a:gd name="connsiteX0" fmla="*/ 6350 w 316356"/>
              <a:gd name="connsiteY0" fmla="*/ 6350 h 529336"/>
              <a:gd name="connsiteX1" fmla="*/ 310006 w 316356"/>
              <a:gd name="connsiteY1" fmla="*/ 522986 h 5293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6356" h="529336">
                <a:moveTo>
                  <a:pt x="6350" y="6350"/>
                </a:moveTo>
                <a:lnTo>
                  <a:pt x="310006" y="5229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2144" y="1676907"/>
            <a:ext cx="210565" cy="1195705"/>
          </a:xfrm>
          <a:custGeom>
            <a:avLst/>
            <a:gdLst>
              <a:gd name="connsiteX0" fmla="*/ 6350 w 210565"/>
              <a:gd name="connsiteY0" fmla="*/ 6350 h 1195705"/>
              <a:gd name="connsiteX1" fmla="*/ 204216 w 210565"/>
              <a:gd name="connsiteY1" fmla="*/ 1189355 h 1195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0565" h="1195705">
                <a:moveTo>
                  <a:pt x="6350" y="6350"/>
                </a:moveTo>
                <a:lnTo>
                  <a:pt x="204216" y="11893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5704" y="2432304"/>
            <a:ext cx="62738" cy="62738"/>
          </a:xfrm>
          <a:custGeom>
            <a:avLst/>
            <a:gdLst>
              <a:gd name="connsiteX0" fmla="*/ 0 w 62738"/>
              <a:gd name="connsiteY0" fmla="*/ 0 h 62738"/>
              <a:gd name="connsiteX1" fmla="*/ 62738 w 62738"/>
              <a:gd name="connsiteY1" fmla="*/ 0 h 62738"/>
              <a:gd name="connsiteX2" fmla="*/ 62738 w 62738"/>
              <a:gd name="connsiteY2" fmla="*/ 62738 h 62738"/>
              <a:gd name="connsiteX3" fmla="*/ 0 w 62738"/>
              <a:gd name="connsiteY3" fmla="*/ 62738 h 62738"/>
              <a:gd name="connsiteX4" fmla="*/ 0 w 62738"/>
              <a:gd name="connsiteY4" fmla="*/ 0 h 62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38" h="62738">
                <a:moveTo>
                  <a:pt x="0" y="0"/>
                </a:moveTo>
                <a:lnTo>
                  <a:pt x="62738" y="0"/>
                </a:lnTo>
                <a:lnTo>
                  <a:pt x="62738" y="62738"/>
                </a:lnTo>
                <a:lnTo>
                  <a:pt x="0" y="6273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8710" y="2164333"/>
            <a:ext cx="234823" cy="246252"/>
          </a:xfrm>
          <a:custGeom>
            <a:avLst/>
            <a:gdLst>
              <a:gd name="connsiteX0" fmla="*/ 116966 w 234823"/>
              <a:gd name="connsiteY0" fmla="*/ 0 h 246252"/>
              <a:gd name="connsiteX1" fmla="*/ 202819 w 234823"/>
              <a:gd name="connsiteY1" fmla="*/ 28320 h 246252"/>
              <a:gd name="connsiteX2" fmla="*/ 234822 w 234823"/>
              <a:gd name="connsiteY2" fmla="*/ 93980 h 246252"/>
              <a:gd name="connsiteX3" fmla="*/ 223011 w 234823"/>
              <a:gd name="connsiteY3" fmla="*/ 133350 h 246252"/>
              <a:gd name="connsiteX4" fmla="*/ 172973 w 234823"/>
              <a:gd name="connsiteY4" fmla="*/ 183769 h 246252"/>
              <a:gd name="connsiteX5" fmla="*/ 148335 w 234823"/>
              <a:gd name="connsiteY5" fmla="*/ 210311 h 246252"/>
              <a:gd name="connsiteX6" fmla="*/ 143891 w 234823"/>
              <a:gd name="connsiteY6" fmla="*/ 246252 h 246252"/>
              <a:gd name="connsiteX7" fmla="*/ 86994 w 234823"/>
              <a:gd name="connsiteY7" fmla="*/ 246252 h 246252"/>
              <a:gd name="connsiteX8" fmla="*/ 86741 w 234823"/>
              <a:gd name="connsiteY8" fmla="*/ 231267 h 246252"/>
              <a:gd name="connsiteX9" fmla="*/ 95885 w 234823"/>
              <a:gd name="connsiteY9" fmla="*/ 185801 h 246252"/>
              <a:gd name="connsiteX10" fmla="*/ 132588 w 234823"/>
              <a:gd name="connsiteY10" fmla="*/ 145542 h 246252"/>
              <a:gd name="connsiteX11" fmla="*/ 165354 w 234823"/>
              <a:gd name="connsiteY11" fmla="*/ 116332 h 246252"/>
              <a:gd name="connsiteX12" fmla="*/ 173608 w 234823"/>
              <a:gd name="connsiteY12" fmla="*/ 92201 h 246252"/>
              <a:gd name="connsiteX13" fmla="*/ 159004 w 234823"/>
              <a:gd name="connsiteY13" fmla="*/ 60833 h 246252"/>
              <a:gd name="connsiteX14" fmla="*/ 119633 w 234823"/>
              <a:gd name="connsiteY14" fmla="*/ 47751 h 246252"/>
              <a:gd name="connsiteX15" fmla="*/ 79629 w 234823"/>
              <a:gd name="connsiteY15" fmla="*/ 61467 h 246252"/>
              <a:gd name="connsiteX16" fmla="*/ 57530 w 234823"/>
              <a:gd name="connsiteY16" fmla="*/ 102997 h 246252"/>
              <a:gd name="connsiteX17" fmla="*/ 0 w 234823"/>
              <a:gd name="connsiteY17" fmla="*/ 95758 h 246252"/>
              <a:gd name="connsiteX18" fmla="*/ 34035 w 234823"/>
              <a:gd name="connsiteY18" fmla="*/ 27939 h 246252"/>
              <a:gd name="connsiteX19" fmla="*/ 116966 w 234823"/>
              <a:gd name="connsiteY19" fmla="*/ 0 h 2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823" h="246252">
                <a:moveTo>
                  <a:pt x="116966" y="0"/>
                </a:moveTo>
                <a:cubicBezTo>
                  <a:pt x="152907" y="0"/>
                  <a:pt x="181610" y="9398"/>
                  <a:pt x="202819" y="28320"/>
                </a:cubicBezTo>
                <a:cubicBezTo>
                  <a:pt x="224154" y="47117"/>
                  <a:pt x="234822" y="68961"/>
                  <a:pt x="234822" y="93980"/>
                </a:cubicBezTo>
                <a:cubicBezTo>
                  <a:pt x="234822" y="107823"/>
                  <a:pt x="230885" y="120904"/>
                  <a:pt x="223011" y="133350"/>
                </a:cubicBezTo>
                <a:cubicBezTo>
                  <a:pt x="215264" y="145669"/>
                  <a:pt x="198500" y="162433"/>
                  <a:pt x="172973" y="183769"/>
                </a:cubicBezTo>
                <a:cubicBezTo>
                  <a:pt x="159766" y="194817"/>
                  <a:pt x="151510" y="203580"/>
                  <a:pt x="148335" y="210311"/>
                </a:cubicBezTo>
                <a:cubicBezTo>
                  <a:pt x="145033" y="217042"/>
                  <a:pt x="143636" y="228980"/>
                  <a:pt x="143891" y="246252"/>
                </a:cubicBezTo>
                <a:lnTo>
                  <a:pt x="86994" y="246252"/>
                </a:lnTo>
                <a:cubicBezTo>
                  <a:pt x="86867" y="238125"/>
                  <a:pt x="86741" y="233045"/>
                  <a:pt x="86741" y="231267"/>
                </a:cubicBezTo>
                <a:cubicBezTo>
                  <a:pt x="86741" y="212851"/>
                  <a:pt x="89788" y="197739"/>
                  <a:pt x="95885" y="185801"/>
                </a:cubicBezTo>
                <a:cubicBezTo>
                  <a:pt x="101980" y="173863"/>
                  <a:pt x="114300" y="160527"/>
                  <a:pt x="132588" y="145542"/>
                </a:cubicBezTo>
                <a:cubicBezTo>
                  <a:pt x="150875" y="130683"/>
                  <a:pt x="161797" y="120904"/>
                  <a:pt x="165354" y="116332"/>
                </a:cubicBezTo>
                <a:cubicBezTo>
                  <a:pt x="170814" y="109092"/>
                  <a:pt x="173608" y="100964"/>
                  <a:pt x="173608" y="92201"/>
                </a:cubicBezTo>
                <a:cubicBezTo>
                  <a:pt x="173608" y="80010"/>
                  <a:pt x="168782" y="69595"/>
                  <a:pt x="159004" y="60833"/>
                </a:cubicBezTo>
                <a:cubicBezTo>
                  <a:pt x="149225" y="52197"/>
                  <a:pt x="136144" y="47751"/>
                  <a:pt x="119633" y="47751"/>
                </a:cubicBezTo>
                <a:cubicBezTo>
                  <a:pt x="103632" y="47751"/>
                  <a:pt x="90297" y="52323"/>
                  <a:pt x="79629" y="61467"/>
                </a:cubicBezTo>
                <a:cubicBezTo>
                  <a:pt x="68960" y="70485"/>
                  <a:pt x="61594" y="84327"/>
                  <a:pt x="57530" y="102997"/>
                </a:cubicBezTo>
                <a:lnTo>
                  <a:pt x="0" y="95758"/>
                </a:lnTo>
                <a:cubicBezTo>
                  <a:pt x="1523" y="69214"/>
                  <a:pt x="12954" y="46608"/>
                  <a:pt x="34035" y="27939"/>
                </a:cubicBezTo>
                <a:cubicBezTo>
                  <a:pt x="54991" y="9398"/>
                  <a:pt x="82676" y="0"/>
                  <a:pt x="116966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6560" y="2423160"/>
            <a:ext cx="81026" cy="81026"/>
          </a:xfrm>
          <a:custGeom>
            <a:avLst/>
            <a:gdLst>
              <a:gd name="connsiteX0" fmla="*/ 9144 w 81026"/>
              <a:gd name="connsiteY0" fmla="*/ 9144 h 81026"/>
              <a:gd name="connsiteX1" fmla="*/ 71882 w 81026"/>
              <a:gd name="connsiteY1" fmla="*/ 9144 h 81026"/>
              <a:gd name="connsiteX2" fmla="*/ 71882 w 81026"/>
              <a:gd name="connsiteY2" fmla="*/ 71882 h 81026"/>
              <a:gd name="connsiteX3" fmla="*/ 9144 w 81026"/>
              <a:gd name="connsiteY3" fmla="*/ 71882 h 81026"/>
              <a:gd name="connsiteX4" fmla="*/ 9144 w 81026"/>
              <a:gd name="connsiteY4" fmla="*/ 9144 h 81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026" h="81026">
                <a:moveTo>
                  <a:pt x="9144" y="9144"/>
                </a:moveTo>
                <a:lnTo>
                  <a:pt x="71882" y="9144"/>
                </a:lnTo>
                <a:lnTo>
                  <a:pt x="71882" y="71882"/>
                </a:lnTo>
                <a:lnTo>
                  <a:pt x="9144" y="71882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9566" y="2155189"/>
            <a:ext cx="253111" cy="264540"/>
          </a:xfrm>
          <a:custGeom>
            <a:avLst/>
            <a:gdLst>
              <a:gd name="connsiteX0" fmla="*/ 126110 w 253111"/>
              <a:gd name="connsiteY0" fmla="*/ 9144 h 264540"/>
              <a:gd name="connsiteX1" fmla="*/ 211963 w 253111"/>
              <a:gd name="connsiteY1" fmla="*/ 37464 h 264540"/>
              <a:gd name="connsiteX2" fmla="*/ 243966 w 253111"/>
              <a:gd name="connsiteY2" fmla="*/ 103124 h 264540"/>
              <a:gd name="connsiteX3" fmla="*/ 232155 w 253111"/>
              <a:gd name="connsiteY3" fmla="*/ 142494 h 264540"/>
              <a:gd name="connsiteX4" fmla="*/ 182117 w 253111"/>
              <a:gd name="connsiteY4" fmla="*/ 192913 h 264540"/>
              <a:gd name="connsiteX5" fmla="*/ 157479 w 253111"/>
              <a:gd name="connsiteY5" fmla="*/ 219455 h 264540"/>
              <a:gd name="connsiteX6" fmla="*/ 153035 w 253111"/>
              <a:gd name="connsiteY6" fmla="*/ 255397 h 264540"/>
              <a:gd name="connsiteX7" fmla="*/ 96138 w 253111"/>
              <a:gd name="connsiteY7" fmla="*/ 255397 h 264540"/>
              <a:gd name="connsiteX8" fmla="*/ 95885 w 253111"/>
              <a:gd name="connsiteY8" fmla="*/ 240411 h 264540"/>
              <a:gd name="connsiteX9" fmla="*/ 105029 w 253111"/>
              <a:gd name="connsiteY9" fmla="*/ 194945 h 264540"/>
              <a:gd name="connsiteX10" fmla="*/ 141732 w 253111"/>
              <a:gd name="connsiteY10" fmla="*/ 154686 h 264540"/>
              <a:gd name="connsiteX11" fmla="*/ 174498 w 253111"/>
              <a:gd name="connsiteY11" fmla="*/ 125476 h 264540"/>
              <a:gd name="connsiteX12" fmla="*/ 182752 w 253111"/>
              <a:gd name="connsiteY12" fmla="*/ 101345 h 264540"/>
              <a:gd name="connsiteX13" fmla="*/ 168148 w 253111"/>
              <a:gd name="connsiteY13" fmla="*/ 69977 h 264540"/>
              <a:gd name="connsiteX14" fmla="*/ 128777 w 253111"/>
              <a:gd name="connsiteY14" fmla="*/ 56895 h 264540"/>
              <a:gd name="connsiteX15" fmla="*/ 88773 w 253111"/>
              <a:gd name="connsiteY15" fmla="*/ 70611 h 264540"/>
              <a:gd name="connsiteX16" fmla="*/ 66675 w 253111"/>
              <a:gd name="connsiteY16" fmla="*/ 112141 h 264540"/>
              <a:gd name="connsiteX17" fmla="*/ 9144 w 253111"/>
              <a:gd name="connsiteY17" fmla="*/ 104902 h 264540"/>
              <a:gd name="connsiteX18" fmla="*/ 43179 w 253111"/>
              <a:gd name="connsiteY18" fmla="*/ 37083 h 264540"/>
              <a:gd name="connsiteX19" fmla="*/ 126110 w 253111"/>
              <a:gd name="connsiteY19" fmla="*/ 9144 h 264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3111" h="264540">
                <a:moveTo>
                  <a:pt x="126110" y="9144"/>
                </a:moveTo>
                <a:cubicBezTo>
                  <a:pt x="162051" y="9144"/>
                  <a:pt x="190754" y="18542"/>
                  <a:pt x="211963" y="37464"/>
                </a:cubicBezTo>
                <a:cubicBezTo>
                  <a:pt x="233298" y="56261"/>
                  <a:pt x="243966" y="78105"/>
                  <a:pt x="243966" y="103124"/>
                </a:cubicBezTo>
                <a:cubicBezTo>
                  <a:pt x="243966" y="116967"/>
                  <a:pt x="240029" y="130048"/>
                  <a:pt x="232155" y="142494"/>
                </a:cubicBezTo>
                <a:cubicBezTo>
                  <a:pt x="224408" y="154813"/>
                  <a:pt x="207644" y="171577"/>
                  <a:pt x="182117" y="192913"/>
                </a:cubicBezTo>
                <a:cubicBezTo>
                  <a:pt x="168910" y="203961"/>
                  <a:pt x="160654" y="212725"/>
                  <a:pt x="157479" y="219455"/>
                </a:cubicBezTo>
                <a:cubicBezTo>
                  <a:pt x="154177" y="226186"/>
                  <a:pt x="152780" y="238125"/>
                  <a:pt x="153035" y="255397"/>
                </a:cubicBezTo>
                <a:lnTo>
                  <a:pt x="96138" y="255397"/>
                </a:lnTo>
                <a:cubicBezTo>
                  <a:pt x="96011" y="247269"/>
                  <a:pt x="95885" y="242189"/>
                  <a:pt x="95885" y="240411"/>
                </a:cubicBezTo>
                <a:cubicBezTo>
                  <a:pt x="95885" y="221995"/>
                  <a:pt x="98932" y="206883"/>
                  <a:pt x="105029" y="194945"/>
                </a:cubicBezTo>
                <a:cubicBezTo>
                  <a:pt x="111125" y="183007"/>
                  <a:pt x="123444" y="169672"/>
                  <a:pt x="141732" y="154686"/>
                </a:cubicBezTo>
                <a:cubicBezTo>
                  <a:pt x="160019" y="139827"/>
                  <a:pt x="170941" y="130048"/>
                  <a:pt x="174498" y="125476"/>
                </a:cubicBezTo>
                <a:cubicBezTo>
                  <a:pt x="179958" y="118236"/>
                  <a:pt x="182752" y="110108"/>
                  <a:pt x="182752" y="101345"/>
                </a:cubicBezTo>
                <a:cubicBezTo>
                  <a:pt x="182752" y="89154"/>
                  <a:pt x="177926" y="78739"/>
                  <a:pt x="168148" y="69977"/>
                </a:cubicBezTo>
                <a:cubicBezTo>
                  <a:pt x="158369" y="61341"/>
                  <a:pt x="145288" y="56895"/>
                  <a:pt x="128777" y="56895"/>
                </a:cubicBezTo>
                <a:cubicBezTo>
                  <a:pt x="112776" y="56895"/>
                  <a:pt x="99441" y="61467"/>
                  <a:pt x="88773" y="70611"/>
                </a:cubicBezTo>
                <a:cubicBezTo>
                  <a:pt x="78104" y="79629"/>
                  <a:pt x="70738" y="93472"/>
                  <a:pt x="66675" y="112141"/>
                </a:cubicBezTo>
                <a:lnTo>
                  <a:pt x="9144" y="104902"/>
                </a:lnTo>
                <a:cubicBezTo>
                  <a:pt x="10667" y="78358"/>
                  <a:pt x="22098" y="55752"/>
                  <a:pt x="43179" y="37083"/>
                </a:cubicBezTo>
                <a:cubicBezTo>
                  <a:pt x="64135" y="18542"/>
                  <a:pt x="91820" y="9144"/>
                  <a:pt x="12611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1705" y="2789427"/>
            <a:ext cx="62738" cy="62738"/>
          </a:xfrm>
          <a:custGeom>
            <a:avLst/>
            <a:gdLst>
              <a:gd name="connsiteX0" fmla="*/ 0 w 62738"/>
              <a:gd name="connsiteY0" fmla="*/ 0 h 62738"/>
              <a:gd name="connsiteX1" fmla="*/ 62738 w 62738"/>
              <a:gd name="connsiteY1" fmla="*/ 0 h 62738"/>
              <a:gd name="connsiteX2" fmla="*/ 62738 w 62738"/>
              <a:gd name="connsiteY2" fmla="*/ 62738 h 62738"/>
              <a:gd name="connsiteX3" fmla="*/ 0 w 62738"/>
              <a:gd name="connsiteY3" fmla="*/ 62738 h 62738"/>
              <a:gd name="connsiteX4" fmla="*/ 0 w 62738"/>
              <a:gd name="connsiteY4" fmla="*/ 0 h 62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38" h="62738">
                <a:moveTo>
                  <a:pt x="0" y="0"/>
                </a:moveTo>
                <a:lnTo>
                  <a:pt x="62738" y="0"/>
                </a:lnTo>
                <a:lnTo>
                  <a:pt x="62738" y="62738"/>
                </a:lnTo>
                <a:lnTo>
                  <a:pt x="0" y="6273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64584" y="2521585"/>
            <a:ext cx="234822" cy="246252"/>
          </a:xfrm>
          <a:custGeom>
            <a:avLst/>
            <a:gdLst>
              <a:gd name="connsiteX0" fmla="*/ 116966 w 234822"/>
              <a:gd name="connsiteY0" fmla="*/ 0 h 246252"/>
              <a:gd name="connsiteX1" fmla="*/ 202945 w 234822"/>
              <a:gd name="connsiteY1" fmla="*/ 28194 h 246252"/>
              <a:gd name="connsiteX2" fmla="*/ 234822 w 234822"/>
              <a:gd name="connsiteY2" fmla="*/ 93979 h 246252"/>
              <a:gd name="connsiteX3" fmla="*/ 223138 w 234822"/>
              <a:gd name="connsiteY3" fmla="*/ 133222 h 246252"/>
              <a:gd name="connsiteX4" fmla="*/ 172973 w 234822"/>
              <a:gd name="connsiteY4" fmla="*/ 183769 h 246252"/>
              <a:gd name="connsiteX5" fmla="*/ 148335 w 234822"/>
              <a:gd name="connsiteY5" fmla="*/ 210311 h 246252"/>
              <a:gd name="connsiteX6" fmla="*/ 144017 w 234822"/>
              <a:gd name="connsiteY6" fmla="*/ 246252 h 246252"/>
              <a:gd name="connsiteX7" fmla="*/ 87121 w 234822"/>
              <a:gd name="connsiteY7" fmla="*/ 246252 h 246252"/>
              <a:gd name="connsiteX8" fmla="*/ 86867 w 234822"/>
              <a:gd name="connsiteY8" fmla="*/ 231266 h 246252"/>
              <a:gd name="connsiteX9" fmla="*/ 96011 w 234822"/>
              <a:gd name="connsiteY9" fmla="*/ 185673 h 246252"/>
              <a:gd name="connsiteX10" fmla="*/ 132587 w 234822"/>
              <a:gd name="connsiteY10" fmla="*/ 145541 h 246252"/>
              <a:gd name="connsiteX11" fmla="*/ 165480 w 234822"/>
              <a:gd name="connsiteY11" fmla="*/ 116332 h 246252"/>
              <a:gd name="connsiteX12" fmla="*/ 173735 w 234822"/>
              <a:gd name="connsiteY12" fmla="*/ 92201 h 246252"/>
              <a:gd name="connsiteX13" fmla="*/ 159130 w 234822"/>
              <a:gd name="connsiteY13" fmla="*/ 60832 h 246252"/>
              <a:gd name="connsiteX14" fmla="*/ 119633 w 234822"/>
              <a:gd name="connsiteY14" fmla="*/ 47751 h 246252"/>
              <a:gd name="connsiteX15" fmla="*/ 79755 w 234822"/>
              <a:gd name="connsiteY15" fmla="*/ 61341 h 246252"/>
              <a:gd name="connsiteX16" fmla="*/ 57657 w 234822"/>
              <a:gd name="connsiteY16" fmla="*/ 102869 h 246252"/>
              <a:gd name="connsiteX17" fmla="*/ 0 w 234822"/>
              <a:gd name="connsiteY17" fmla="*/ 95757 h 246252"/>
              <a:gd name="connsiteX18" fmla="*/ 34035 w 234822"/>
              <a:gd name="connsiteY18" fmla="*/ 27939 h 246252"/>
              <a:gd name="connsiteX19" fmla="*/ 116966 w 234822"/>
              <a:gd name="connsiteY19" fmla="*/ 0 h 2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822" h="246252">
                <a:moveTo>
                  <a:pt x="116966" y="0"/>
                </a:moveTo>
                <a:cubicBezTo>
                  <a:pt x="153034" y="0"/>
                  <a:pt x="181609" y="9397"/>
                  <a:pt x="202945" y="28194"/>
                </a:cubicBezTo>
                <a:cubicBezTo>
                  <a:pt x="224281" y="46989"/>
                  <a:pt x="234822" y="68960"/>
                  <a:pt x="234822" y="93979"/>
                </a:cubicBezTo>
                <a:cubicBezTo>
                  <a:pt x="234822" y="107822"/>
                  <a:pt x="231012" y="120904"/>
                  <a:pt x="223138" y="133222"/>
                </a:cubicBezTo>
                <a:cubicBezTo>
                  <a:pt x="215391" y="145669"/>
                  <a:pt x="198627" y="162432"/>
                  <a:pt x="172973" y="183769"/>
                </a:cubicBezTo>
                <a:cubicBezTo>
                  <a:pt x="159765" y="194691"/>
                  <a:pt x="151510" y="203580"/>
                  <a:pt x="148335" y="210311"/>
                </a:cubicBezTo>
                <a:cubicBezTo>
                  <a:pt x="145160" y="216916"/>
                  <a:pt x="143763" y="228980"/>
                  <a:pt x="144017" y="246252"/>
                </a:cubicBezTo>
                <a:lnTo>
                  <a:pt x="87121" y="246252"/>
                </a:lnTo>
                <a:cubicBezTo>
                  <a:pt x="86867" y="237997"/>
                  <a:pt x="86867" y="233044"/>
                  <a:pt x="86867" y="231266"/>
                </a:cubicBezTo>
                <a:cubicBezTo>
                  <a:pt x="86867" y="212851"/>
                  <a:pt x="89915" y="197611"/>
                  <a:pt x="96011" y="185673"/>
                </a:cubicBezTo>
                <a:cubicBezTo>
                  <a:pt x="102107" y="173863"/>
                  <a:pt x="114300" y="160400"/>
                  <a:pt x="132587" y="145541"/>
                </a:cubicBezTo>
                <a:cubicBezTo>
                  <a:pt x="150875" y="130682"/>
                  <a:pt x="161925" y="120904"/>
                  <a:pt x="165480" y="116332"/>
                </a:cubicBezTo>
                <a:cubicBezTo>
                  <a:pt x="170941" y="108966"/>
                  <a:pt x="173735" y="100964"/>
                  <a:pt x="173735" y="92201"/>
                </a:cubicBezTo>
                <a:cubicBezTo>
                  <a:pt x="173735" y="80010"/>
                  <a:pt x="168782" y="69469"/>
                  <a:pt x="159130" y="60832"/>
                </a:cubicBezTo>
                <a:cubicBezTo>
                  <a:pt x="149351" y="52069"/>
                  <a:pt x="136144" y="47751"/>
                  <a:pt x="119633" y="47751"/>
                </a:cubicBezTo>
                <a:cubicBezTo>
                  <a:pt x="103758" y="47751"/>
                  <a:pt x="90423" y="52323"/>
                  <a:pt x="79755" y="61341"/>
                </a:cubicBezTo>
                <a:cubicBezTo>
                  <a:pt x="68960" y="70485"/>
                  <a:pt x="61594" y="84327"/>
                  <a:pt x="57657" y="102869"/>
                </a:cubicBezTo>
                <a:lnTo>
                  <a:pt x="0" y="95757"/>
                </a:lnTo>
                <a:cubicBezTo>
                  <a:pt x="1650" y="69088"/>
                  <a:pt x="12953" y="46482"/>
                  <a:pt x="34035" y="27939"/>
                </a:cubicBezTo>
                <a:cubicBezTo>
                  <a:pt x="55117" y="9270"/>
                  <a:pt x="82803" y="0"/>
                  <a:pt x="116966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2561" y="2780283"/>
            <a:ext cx="81026" cy="81026"/>
          </a:xfrm>
          <a:custGeom>
            <a:avLst/>
            <a:gdLst>
              <a:gd name="connsiteX0" fmla="*/ 9144 w 81026"/>
              <a:gd name="connsiteY0" fmla="*/ 9144 h 81026"/>
              <a:gd name="connsiteX1" fmla="*/ 71882 w 81026"/>
              <a:gd name="connsiteY1" fmla="*/ 9144 h 81026"/>
              <a:gd name="connsiteX2" fmla="*/ 71882 w 81026"/>
              <a:gd name="connsiteY2" fmla="*/ 71882 h 81026"/>
              <a:gd name="connsiteX3" fmla="*/ 9144 w 81026"/>
              <a:gd name="connsiteY3" fmla="*/ 71882 h 81026"/>
              <a:gd name="connsiteX4" fmla="*/ 9144 w 81026"/>
              <a:gd name="connsiteY4" fmla="*/ 9144 h 81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026" h="81026">
                <a:moveTo>
                  <a:pt x="9144" y="9144"/>
                </a:moveTo>
                <a:lnTo>
                  <a:pt x="71882" y="9144"/>
                </a:lnTo>
                <a:lnTo>
                  <a:pt x="71882" y="71882"/>
                </a:lnTo>
                <a:lnTo>
                  <a:pt x="9144" y="71882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55440" y="2512441"/>
            <a:ext cx="253110" cy="264540"/>
          </a:xfrm>
          <a:custGeom>
            <a:avLst/>
            <a:gdLst>
              <a:gd name="connsiteX0" fmla="*/ 126110 w 253110"/>
              <a:gd name="connsiteY0" fmla="*/ 9144 h 264540"/>
              <a:gd name="connsiteX1" fmla="*/ 212089 w 253110"/>
              <a:gd name="connsiteY1" fmla="*/ 37338 h 264540"/>
              <a:gd name="connsiteX2" fmla="*/ 243966 w 253110"/>
              <a:gd name="connsiteY2" fmla="*/ 103123 h 264540"/>
              <a:gd name="connsiteX3" fmla="*/ 232282 w 253110"/>
              <a:gd name="connsiteY3" fmla="*/ 142366 h 264540"/>
              <a:gd name="connsiteX4" fmla="*/ 182117 w 253110"/>
              <a:gd name="connsiteY4" fmla="*/ 192913 h 264540"/>
              <a:gd name="connsiteX5" fmla="*/ 157479 w 253110"/>
              <a:gd name="connsiteY5" fmla="*/ 219455 h 264540"/>
              <a:gd name="connsiteX6" fmla="*/ 153161 w 253110"/>
              <a:gd name="connsiteY6" fmla="*/ 255397 h 264540"/>
              <a:gd name="connsiteX7" fmla="*/ 96265 w 253110"/>
              <a:gd name="connsiteY7" fmla="*/ 255397 h 264540"/>
              <a:gd name="connsiteX8" fmla="*/ 96011 w 253110"/>
              <a:gd name="connsiteY8" fmla="*/ 240410 h 264540"/>
              <a:gd name="connsiteX9" fmla="*/ 105155 w 253110"/>
              <a:gd name="connsiteY9" fmla="*/ 194817 h 264540"/>
              <a:gd name="connsiteX10" fmla="*/ 141731 w 253110"/>
              <a:gd name="connsiteY10" fmla="*/ 154685 h 264540"/>
              <a:gd name="connsiteX11" fmla="*/ 174625 w 253110"/>
              <a:gd name="connsiteY11" fmla="*/ 125476 h 264540"/>
              <a:gd name="connsiteX12" fmla="*/ 182879 w 253110"/>
              <a:gd name="connsiteY12" fmla="*/ 101345 h 264540"/>
              <a:gd name="connsiteX13" fmla="*/ 168275 w 253110"/>
              <a:gd name="connsiteY13" fmla="*/ 69976 h 264540"/>
              <a:gd name="connsiteX14" fmla="*/ 128777 w 253110"/>
              <a:gd name="connsiteY14" fmla="*/ 56895 h 264540"/>
              <a:gd name="connsiteX15" fmla="*/ 88900 w 253110"/>
              <a:gd name="connsiteY15" fmla="*/ 70485 h 264540"/>
              <a:gd name="connsiteX16" fmla="*/ 66801 w 253110"/>
              <a:gd name="connsiteY16" fmla="*/ 112013 h 264540"/>
              <a:gd name="connsiteX17" fmla="*/ 9144 w 253110"/>
              <a:gd name="connsiteY17" fmla="*/ 104901 h 264540"/>
              <a:gd name="connsiteX18" fmla="*/ 43179 w 253110"/>
              <a:gd name="connsiteY18" fmla="*/ 37083 h 264540"/>
              <a:gd name="connsiteX19" fmla="*/ 126110 w 253110"/>
              <a:gd name="connsiteY19" fmla="*/ 9144 h 264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3110" h="264540">
                <a:moveTo>
                  <a:pt x="126110" y="9144"/>
                </a:moveTo>
                <a:cubicBezTo>
                  <a:pt x="162178" y="9144"/>
                  <a:pt x="190753" y="18541"/>
                  <a:pt x="212089" y="37338"/>
                </a:cubicBezTo>
                <a:cubicBezTo>
                  <a:pt x="233425" y="56133"/>
                  <a:pt x="243966" y="78104"/>
                  <a:pt x="243966" y="103123"/>
                </a:cubicBezTo>
                <a:cubicBezTo>
                  <a:pt x="243966" y="116966"/>
                  <a:pt x="240156" y="130048"/>
                  <a:pt x="232282" y="142366"/>
                </a:cubicBezTo>
                <a:cubicBezTo>
                  <a:pt x="224535" y="154813"/>
                  <a:pt x="207771" y="171576"/>
                  <a:pt x="182117" y="192913"/>
                </a:cubicBezTo>
                <a:cubicBezTo>
                  <a:pt x="168909" y="203835"/>
                  <a:pt x="160654" y="212725"/>
                  <a:pt x="157479" y="219455"/>
                </a:cubicBezTo>
                <a:cubicBezTo>
                  <a:pt x="154304" y="226060"/>
                  <a:pt x="152907" y="238125"/>
                  <a:pt x="153161" y="255397"/>
                </a:cubicBezTo>
                <a:lnTo>
                  <a:pt x="96265" y="255397"/>
                </a:lnTo>
                <a:cubicBezTo>
                  <a:pt x="96011" y="247141"/>
                  <a:pt x="96011" y="242188"/>
                  <a:pt x="96011" y="240410"/>
                </a:cubicBezTo>
                <a:cubicBezTo>
                  <a:pt x="96011" y="221995"/>
                  <a:pt x="99059" y="206755"/>
                  <a:pt x="105155" y="194817"/>
                </a:cubicBezTo>
                <a:cubicBezTo>
                  <a:pt x="111251" y="183007"/>
                  <a:pt x="123444" y="169544"/>
                  <a:pt x="141731" y="154685"/>
                </a:cubicBezTo>
                <a:cubicBezTo>
                  <a:pt x="160019" y="139826"/>
                  <a:pt x="171069" y="130048"/>
                  <a:pt x="174625" y="125476"/>
                </a:cubicBezTo>
                <a:cubicBezTo>
                  <a:pt x="180085" y="118110"/>
                  <a:pt x="182879" y="110108"/>
                  <a:pt x="182879" y="101345"/>
                </a:cubicBezTo>
                <a:cubicBezTo>
                  <a:pt x="182879" y="89154"/>
                  <a:pt x="177926" y="78613"/>
                  <a:pt x="168275" y="69976"/>
                </a:cubicBezTo>
                <a:cubicBezTo>
                  <a:pt x="158495" y="61213"/>
                  <a:pt x="145288" y="56895"/>
                  <a:pt x="128777" y="56895"/>
                </a:cubicBezTo>
                <a:cubicBezTo>
                  <a:pt x="112902" y="56895"/>
                  <a:pt x="99567" y="61467"/>
                  <a:pt x="88900" y="70485"/>
                </a:cubicBezTo>
                <a:cubicBezTo>
                  <a:pt x="78104" y="79629"/>
                  <a:pt x="70738" y="93472"/>
                  <a:pt x="66801" y="112013"/>
                </a:cubicBezTo>
                <a:lnTo>
                  <a:pt x="9144" y="104901"/>
                </a:lnTo>
                <a:cubicBezTo>
                  <a:pt x="10794" y="78232"/>
                  <a:pt x="22097" y="55626"/>
                  <a:pt x="43179" y="37083"/>
                </a:cubicBezTo>
                <a:cubicBezTo>
                  <a:pt x="64261" y="18414"/>
                  <a:pt x="91947" y="9144"/>
                  <a:pt x="12611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4454" y="2860929"/>
            <a:ext cx="62738" cy="62738"/>
          </a:xfrm>
          <a:custGeom>
            <a:avLst/>
            <a:gdLst>
              <a:gd name="connsiteX0" fmla="*/ 0 w 62738"/>
              <a:gd name="connsiteY0" fmla="*/ 0 h 62738"/>
              <a:gd name="connsiteX1" fmla="*/ 62738 w 62738"/>
              <a:gd name="connsiteY1" fmla="*/ 0 h 62738"/>
              <a:gd name="connsiteX2" fmla="*/ 62738 w 62738"/>
              <a:gd name="connsiteY2" fmla="*/ 62738 h 62738"/>
              <a:gd name="connsiteX3" fmla="*/ 0 w 62738"/>
              <a:gd name="connsiteY3" fmla="*/ 62738 h 62738"/>
              <a:gd name="connsiteX4" fmla="*/ 0 w 62738"/>
              <a:gd name="connsiteY4" fmla="*/ 0 h 62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38" h="62738">
                <a:moveTo>
                  <a:pt x="0" y="0"/>
                </a:moveTo>
                <a:lnTo>
                  <a:pt x="62738" y="0"/>
                </a:lnTo>
                <a:lnTo>
                  <a:pt x="62738" y="62738"/>
                </a:lnTo>
                <a:lnTo>
                  <a:pt x="0" y="6273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7459" y="2592958"/>
            <a:ext cx="234823" cy="246252"/>
          </a:xfrm>
          <a:custGeom>
            <a:avLst/>
            <a:gdLst>
              <a:gd name="connsiteX0" fmla="*/ 116967 w 234823"/>
              <a:gd name="connsiteY0" fmla="*/ 0 h 246252"/>
              <a:gd name="connsiteX1" fmla="*/ 202819 w 234823"/>
              <a:gd name="connsiteY1" fmla="*/ 28320 h 246252"/>
              <a:gd name="connsiteX2" fmla="*/ 234823 w 234823"/>
              <a:gd name="connsiteY2" fmla="*/ 93980 h 246252"/>
              <a:gd name="connsiteX3" fmla="*/ 223139 w 234823"/>
              <a:gd name="connsiteY3" fmla="*/ 133350 h 246252"/>
              <a:gd name="connsiteX4" fmla="*/ 172974 w 234823"/>
              <a:gd name="connsiteY4" fmla="*/ 183769 h 246252"/>
              <a:gd name="connsiteX5" fmla="*/ 148336 w 234823"/>
              <a:gd name="connsiteY5" fmla="*/ 210311 h 246252"/>
              <a:gd name="connsiteX6" fmla="*/ 143891 w 234823"/>
              <a:gd name="connsiteY6" fmla="*/ 246252 h 246252"/>
              <a:gd name="connsiteX7" fmla="*/ 86995 w 234823"/>
              <a:gd name="connsiteY7" fmla="*/ 246252 h 246252"/>
              <a:gd name="connsiteX8" fmla="*/ 86741 w 234823"/>
              <a:gd name="connsiteY8" fmla="*/ 231267 h 246252"/>
              <a:gd name="connsiteX9" fmla="*/ 95885 w 234823"/>
              <a:gd name="connsiteY9" fmla="*/ 185801 h 246252"/>
              <a:gd name="connsiteX10" fmla="*/ 132588 w 234823"/>
              <a:gd name="connsiteY10" fmla="*/ 145542 h 246252"/>
              <a:gd name="connsiteX11" fmla="*/ 165354 w 234823"/>
              <a:gd name="connsiteY11" fmla="*/ 116332 h 246252"/>
              <a:gd name="connsiteX12" fmla="*/ 173609 w 234823"/>
              <a:gd name="connsiteY12" fmla="*/ 92201 h 246252"/>
              <a:gd name="connsiteX13" fmla="*/ 159004 w 234823"/>
              <a:gd name="connsiteY13" fmla="*/ 60833 h 246252"/>
              <a:gd name="connsiteX14" fmla="*/ 119634 w 234823"/>
              <a:gd name="connsiteY14" fmla="*/ 47879 h 246252"/>
              <a:gd name="connsiteX15" fmla="*/ 79629 w 234823"/>
              <a:gd name="connsiteY15" fmla="*/ 61467 h 246252"/>
              <a:gd name="connsiteX16" fmla="*/ 57530 w 234823"/>
              <a:gd name="connsiteY16" fmla="*/ 102997 h 246252"/>
              <a:gd name="connsiteX17" fmla="*/ 0 w 234823"/>
              <a:gd name="connsiteY17" fmla="*/ 95758 h 246252"/>
              <a:gd name="connsiteX18" fmla="*/ 34036 w 234823"/>
              <a:gd name="connsiteY18" fmla="*/ 27939 h 246252"/>
              <a:gd name="connsiteX19" fmla="*/ 116967 w 234823"/>
              <a:gd name="connsiteY19" fmla="*/ 0 h 2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823" h="246252">
                <a:moveTo>
                  <a:pt x="116967" y="0"/>
                </a:moveTo>
                <a:cubicBezTo>
                  <a:pt x="152908" y="0"/>
                  <a:pt x="181610" y="9398"/>
                  <a:pt x="202819" y="28320"/>
                </a:cubicBezTo>
                <a:cubicBezTo>
                  <a:pt x="224155" y="47117"/>
                  <a:pt x="234823" y="69088"/>
                  <a:pt x="234823" y="93980"/>
                </a:cubicBezTo>
                <a:cubicBezTo>
                  <a:pt x="234823" y="107823"/>
                  <a:pt x="230886" y="120904"/>
                  <a:pt x="223139" y="133350"/>
                </a:cubicBezTo>
                <a:cubicBezTo>
                  <a:pt x="215265" y="145669"/>
                  <a:pt x="198501" y="162433"/>
                  <a:pt x="172974" y="183769"/>
                </a:cubicBezTo>
                <a:cubicBezTo>
                  <a:pt x="159766" y="194817"/>
                  <a:pt x="151511" y="203580"/>
                  <a:pt x="148336" y="210311"/>
                </a:cubicBezTo>
                <a:cubicBezTo>
                  <a:pt x="145034" y="217042"/>
                  <a:pt x="143636" y="228980"/>
                  <a:pt x="143891" y="246252"/>
                </a:cubicBezTo>
                <a:lnTo>
                  <a:pt x="86995" y="246252"/>
                </a:lnTo>
                <a:cubicBezTo>
                  <a:pt x="86868" y="238125"/>
                  <a:pt x="86741" y="233045"/>
                  <a:pt x="86741" y="231267"/>
                </a:cubicBezTo>
                <a:cubicBezTo>
                  <a:pt x="86741" y="212851"/>
                  <a:pt x="89789" y="197739"/>
                  <a:pt x="95885" y="185801"/>
                </a:cubicBezTo>
                <a:cubicBezTo>
                  <a:pt x="102108" y="173863"/>
                  <a:pt x="114300" y="160527"/>
                  <a:pt x="132588" y="145542"/>
                </a:cubicBezTo>
                <a:cubicBezTo>
                  <a:pt x="150876" y="130683"/>
                  <a:pt x="161798" y="120904"/>
                  <a:pt x="165354" y="116332"/>
                </a:cubicBezTo>
                <a:cubicBezTo>
                  <a:pt x="170815" y="109092"/>
                  <a:pt x="173609" y="100964"/>
                  <a:pt x="173609" y="92201"/>
                </a:cubicBezTo>
                <a:cubicBezTo>
                  <a:pt x="173609" y="80010"/>
                  <a:pt x="168783" y="69595"/>
                  <a:pt x="159004" y="60833"/>
                </a:cubicBezTo>
                <a:cubicBezTo>
                  <a:pt x="149225" y="52197"/>
                  <a:pt x="136144" y="47879"/>
                  <a:pt x="119634" y="47879"/>
                </a:cubicBezTo>
                <a:cubicBezTo>
                  <a:pt x="103632" y="47879"/>
                  <a:pt x="90424" y="52323"/>
                  <a:pt x="79629" y="61467"/>
                </a:cubicBezTo>
                <a:cubicBezTo>
                  <a:pt x="68961" y="70485"/>
                  <a:pt x="61595" y="84327"/>
                  <a:pt x="57530" y="102997"/>
                </a:cubicBezTo>
                <a:lnTo>
                  <a:pt x="0" y="95758"/>
                </a:lnTo>
                <a:cubicBezTo>
                  <a:pt x="1524" y="69214"/>
                  <a:pt x="12954" y="46608"/>
                  <a:pt x="34036" y="27939"/>
                </a:cubicBezTo>
                <a:cubicBezTo>
                  <a:pt x="54991" y="9398"/>
                  <a:pt x="82677" y="0"/>
                  <a:pt x="116967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5310" y="2851785"/>
            <a:ext cx="81026" cy="81026"/>
          </a:xfrm>
          <a:custGeom>
            <a:avLst/>
            <a:gdLst>
              <a:gd name="connsiteX0" fmla="*/ 9144 w 81026"/>
              <a:gd name="connsiteY0" fmla="*/ 9144 h 81026"/>
              <a:gd name="connsiteX1" fmla="*/ 71882 w 81026"/>
              <a:gd name="connsiteY1" fmla="*/ 9144 h 81026"/>
              <a:gd name="connsiteX2" fmla="*/ 71882 w 81026"/>
              <a:gd name="connsiteY2" fmla="*/ 71882 h 81026"/>
              <a:gd name="connsiteX3" fmla="*/ 9144 w 81026"/>
              <a:gd name="connsiteY3" fmla="*/ 71882 h 81026"/>
              <a:gd name="connsiteX4" fmla="*/ 9144 w 81026"/>
              <a:gd name="connsiteY4" fmla="*/ 9144 h 81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026" h="81026">
                <a:moveTo>
                  <a:pt x="9144" y="9144"/>
                </a:moveTo>
                <a:lnTo>
                  <a:pt x="71882" y="9144"/>
                </a:lnTo>
                <a:lnTo>
                  <a:pt x="71882" y="71882"/>
                </a:lnTo>
                <a:lnTo>
                  <a:pt x="9144" y="71882"/>
                </a:lnTo>
                <a:lnTo>
                  <a:pt x="9144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98315" y="2583814"/>
            <a:ext cx="253111" cy="264540"/>
          </a:xfrm>
          <a:custGeom>
            <a:avLst/>
            <a:gdLst>
              <a:gd name="connsiteX0" fmla="*/ 126111 w 253111"/>
              <a:gd name="connsiteY0" fmla="*/ 9144 h 264540"/>
              <a:gd name="connsiteX1" fmla="*/ 211963 w 253111"/>
              <a:gd name="connsiteY1" fmla="*/ 37464 h 264540"/>
              <a:gd name="connsiteX2" fmla="*/ 243967 w 253111"/>
              <a:gd name="connsiteY2" fmla="*/ 103124 h 264540"/>
              <a:gd name="connsiteX3" fmla="*/ 232283 w 253111"/>
              <a:gd name="connsiteY3" fmla="*/ 142494 h 264540"/>
              <a:gd name="connsiteX4" fmla="*/ 182118 w 253111"/>
              <a:gd name="connsiteY4" fmla="*/ 192913 h 264540"/>
              <a:gd name="connsiteX5" fmla="*/ 157480 w 253111"/>
              <a:gd name="connsiteY5" fmla="*/ 219455 h 264540"/>
              <a:gd name="connsiteX6" fmla="*/ 153035 w 253111"/>
              <a:gd name="connsiteY6" fmla="*/ 255397 h 264540"/>
              <a:gd name="connsiteX7" fmla="*/ 96139 w 253111"/>
              <a:gd name="connsiteY7" fmla="*/ 255397 h 264540"/>
              <a:gd name="connsiteX8" fmla="*/ 95885 w 253111"/>
              <a:gd name="connsiteY8" fmla="*/ 240411 h 264540"/>
              <a:gd name="connsiteX9" fmla="*/ 105029 w 253111"/>
              <a:gd name="connsiteY9" fmla="*/ 194945 h 264540"/>
              <a:gd name="connsiteX10" fmla="*/ 141732 w 253111"/>
              <a:gd name="connsiteY10" fmla="*/ 154686 h 264540"/>
              <a:gd name="connsiteX11" fmla="*/ 174498 w 253111"/>
              <a:gd name="connsiteY11" fmla="*/ 125476 h 264540"/>
              <a:gd name="connsiteX12" fmla="*/ 182753 w 253111"/>
              <a:gd name="connsiteY12" fmla="*/ 101345 h 264540"/>
              <a:gd name="connsiteX13" fmla="*/ 168148 w 253111"/>
              <a:gd name="connsiteY13" fmla="*/ 69977 h 264540"/>
              <a:gd name="connsiteX14" fmla="*/ 128778 w 253111"/>
              <a:gd name="connsiteY14" fmla="*/ 57023 h 264540"/>
              <a:gd name="connsiteX15" fmla="*/ 88773 w 253111"/>
              <a:gd name="connsiteY15" fmla="*/ 70611 h 264540"/>
              <a:gd name="connsiteX16" fmla="*/ 66675 w 253111"/>
              <a:gd name="connsiteY16" fmla="*/ 112141 h 264540"/>
              <a:gd name="connsiteX17" fmla="*/ 9144 w 253111"/>
              <a:gd name="connsiteY17" fmla="*/ 104902 h 264540"/>
              <a:gd name="connsiteX18" fmla="*/ 43180 w 253111"/>
              <a:gd name="connsiteY18" fmla="*/ 37083 h 264540"/>
              <a:gd name="connsiteX19" fmla="*/ 126111 w 253111"/>
              <a:gd name="connsiteY19" fmla="*/ 9144 h 264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3111" h="264540">
                <a:moveTo>
                  <a:pt x="126111" y="9144"/>
                </a:moveTo>
                <a:cubicBezTo>
                  <a:pt x="162052" y="9144"/>
                  <a:pt x="190754" y="18542"/>
                  <a:pt x="211963" y="37464"/>
                </a:cubicBezTo>
                <a:cubicBezTo>
                  <a:pt x="233299" y="56261"/>
                  <a:pt x="243967" y="78232"/>
                  <a:pt x="243967" y="103124"/>
                </a:cubicBezTo>
                <a:cubicBezTo>
                  <a:pt x="243967" y="116967"/>
                  <a:pt x="240030" y="130048"/>
                  <a:pt x="232283" y="142494"/>
                </a:cubicBezTo>
                <a:cubicBezTo>
                  <a:pt x="224409" y="154813"/>
                  <a:pt x="207645" y="171577"/>
                  <a:pt x="182118" y="192913"/>
                </a:cubicBezTo>
                <a:cubicBezTo>
                  <a:pt x="168910" y="203961"/>
                  <a:pt x="160655" y="212725"/>
                  <a:pt x="157480" y="219455"/>
                </a:cubicBezTo>
                <a:cubicBezTo>
                  <a:pt x="154178" y="226186"/>
                  <a:pt x="152780" y="238125"/>
                  <a:pt x="153035" y="255397"/>
                </a:cubicBezTo>
                <a:lnTo>
                  <a:pt x="96139" y="255397"/>
                </a:lnTo>
                <a:cubicBezTo>
                  <a:pt x="96012" y="247269"/>
                  <a:pt x="95885" y="242189"/>
                  <a:pt x="95885" y="240411"/>
                </a:cubicBezTo>
                <a:cubicBezTo>
                  <a:pt x="95885" y="221995"/>
                  <a:pt x="98933" y="206883"/>
                  <a:pt x="105029" y="194945"/>
                </a:cubicBezTo>
                <a:cubicBezTo>
                  <a:pt x="111252" y="183007"/>
                  <a:pt x="123444" y="169672"/>
                  <a:pt x="141732" y="154686"/>
                </a:cubicBezTo>
                <a:cubicBezTo>
                  <a:pt x="160020" y="139827"/>
                  <a:pt x="170942" y="130048"/>
                  <a:pt x="174498" y="125476"/>
                </a:cubicBezTo>
                <a:cubicBezTo>
                  <a:pt x="179959" y="118236"/>
                  <a:pt x="182753" y="110108"/>
                  <a:pt x="182753" y="101345"/>
                </a:cubicBezTo>
                <a:cubicBezTo>
                  <a:pt x="182753" y="89154"/>
                  <a:pt x="177927" y="78739"/>
                  <a:pt x="168148" y="69977"/>
                </a:cubicBezTo>
                <a:cubicBezTo>
                  <a:pt x="158369" y="61341"/>
                  <a:pt x="145288" y="57023"/>
                  <a:pt x="128778" y="57023"/>
                </a:cubicBezTo>
                <a:cubicBezTo>
                  <a:pt x="112776" y="57023"/>
                  <a:pt x="99568" y="61467"/>
                  <a:pt x="88773" y="70611"/>
                </a:cubicBezTo>
                <a:cubicBezTo>
                  <a:pt x="78105" y="79629"/>
                  <a:pt x="70739" y="93472"/>
                  <a:pt x="66675" y="112141"/>
                </a:cubicBezTo>
                <a:lnTo>
                  <a:pt x="9144" y="104902"/>
                </a:lnTo>
                <a:cubicBezTo>
                  <a:pt x="10668" y="78358"/>
                  <a:pt x="22098" y="55752"/>
                  <a:pt x="43180" y="37083"/>
                </a:cubicBezTo>
                <a:cubicBezTo>
                  <a:pt x="64135" y="18542"/>
                  <a:pt x="91821" y="9144"/>
                  <a:pt x="126111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3455" y="2503677"/>
            <a:ext cx="62738" cy="62738"/>
          </a:xfrm>
          <a:custGeom>
            <a:avLst/>
            <a:gdLst>
              <a:gd name="connsiteX0" fmla="*/ 0 w 62738"/>
              <a:gd name="connsiteY0" fmla="*/ 0 h 62738"/>
              <a:gd name="connsiteX1" fmla="*/ 62738 w 62738"/>
              <a:gd name="connsiteY1" fmla="*/ 0 h 62738"/>
              <a:gd name="connsiteX2" fmla="*/ 62738 w 62738"/>
              <a:gd name="connsiteY2" fmla="*/ 62738 h 62738"/>
              <a:gd name="connsiteX3" fmla="*/ 0 w 62738"/>
              <a:gd name="connsiteY3" fmla="*/ 62738 h 62738"/>
              <a:gd name="connsiteX4" fmla="*/ 0 w 62738"/>
              <a:gd name="connsiteY4" fmla="*/ 0 h 62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38" h="62738">
                <a:moveTo>
                  <a:pt x="0" y="0"/>
                </a:moveTo>
                <a:lnTo>
                  <a:pt x="62738" y="0"/>
                </a:lnTo>
                <a:lnTo>
                  <a:pt x="62738" y="62738"/>
                </a:lnTo>
                <a:lnTo>
                  <a:pt x="0" y="6273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6459" y="2235835"/>
            <a:ext cx="234823" cy="246252"/>
          </a:xfrm>
          <a:custGeom>
            <a:avLst/>
            <a:gdLst>
              <a:gd name="connsiteX0" fmla="*/ 116967 w 234823"/>
              <a:gd name="connsiteY0" fmla="*/ 0 h 246252"/>
              <a:gd name="connsiteX1" fmla="*/ 202946 w 234823"/>
              <a:gd name="connsiteY1" fmla="*/ 28194 h 246252"/>
              <a:gd name="connsiteX2" fmla="*/ 234822 w 234823"/>
              <a:gd name="connsiteY2" fmla="*/ 93979 h 246252"/>
              <a:gd name="connsiteX3" fmla="*/ 223139 w 234823"/>
              <a:gd name="connsiteY3" fmla="*/ 133222 h 246252"/>
              <a:gd name="connsiteX4" fmla="*/ 172973 w 234823"/>
              <a:gd name="connsiteY4" fmla="*/ 183769 h 246252"/>
              <a:gd name="connsiteX5" fmla="*/ 148335 w 234823"/>
              <a:gd name="connsiteY5" fmla="*/ 210311 h 246252"/>
              <a:gd name="connsiteX6" fmla="*/ 144018 w 234823"/>
              <a:gd name="connsiteY6" fmla="*/ 246252 h 246252"/>
              <a:gd name="connsiteX7" fmla="*/ 86995 w 234823"/>
              <a:gd name="connsiteY7" fmla="*/ 246252 h 246252"/>
              <a:gd name="connsiteX8" fmla="*/ 86868 w 234823"/>
              <a:gd name="connsiteY8" fmla="*/ 231266 h 246252"/>
              <a:gd name="connsiteX9" fmla="*/ 96011 w 234823"/>
              <a:gd name="connsiteY9" fmla="*/ 185673 h 246252"/>
              <a:gd name="connsiteX10" fmla="*/ 132588 w 234823"/>
              <a:gd name="connsiteY10" fmla="*/ 145541 h 246252"/>
              <a:gd name="connsiteX11" fmla="*/ 165354 w 234823"/>
              <a:gd name="connsiteY11" fmla="*/ 116332 h 246252"/>
              <a:gd name="connsiteX12" fmla="*/ 173608 w 234823"/>
              <a:gd name="connsiteY12" fmla="*/ 92201 h 246252"/>
              <a:gd name="connsiteX13" fmla="*/ 159004 w 234823"/>
              <a:gd name="connsiteY13" fmla="*/ 60832 h 246252"/>
              <a:gd name="connsiteX14" fmla="*/ 119633 w 234823"/>
              <a:gd name="connsiteY14" fmla="*/ 47751 h 246252"/>
              <a:gd name="connsiteX15" fmla="*/ 79629 w 234823"/>
              <a:gd name="connsiteY15" fmla="*/ 61341 h 246252"/>
              <a:gd name="connsiteX16" fmla="*/ 57531 w 234823"/>
              <a:gd name="connsiteY16" fmla="*/ 102869 h 246252"/>
              <a:gd name="connsiteX17" fmla="*/ 0 w 234823"/>
              <a:gd name="connsiteY17" fmla="*/ 95757 h 246252"/>
              <a:gd name="connsiteX18" fmla="*/ 34035 w 234823"/>
              <a:gd name="connsiteY18" fmla="*/ 27939 h 246252"/>
              <a:gd name="connsiteX19" fmla="*/ 116967 w 234823"/>
              <a:gd name="connsiteY19" fmla="*/ 0 h 2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823" h="246252">
                <a:moveTo>
                  <a:pt x="116967" y="0"/>
                </a:moveTo>
                <a:cubicBezTo>
                  <a:pt x="152908" y="0"/>
                  <a:pt x="181609" y="9397"/>
                  <a:pt x="202946" y="28194"/>
                </a:cubicBezTo>
                <a:cubicBezTo>
                  <a:pt x="224155" y="46989"/>
                  <a:pt x="234822" y="68960"/>
                  <a:pt x="234822" y="93979"/>
                </a:cubicBezTo>
                <a:cubicBezTo>
                  <a:pt x="234822" y="107822"/>
                  <a:pt x="230885" y="120904"/>
                  <a:pt x="223139" y="133222"/>
                </a:cubicBezTo>
                <a:cubicBezTo>
                  <a:pt x="215265" y="145669"/>
                  <a:pt x="198628" y="162432"/>
                  <a:pt x="172973" y="183769"/>
                </a:cubicBezTo>
                <a:cubicBezTo>
                  <a:pt x="159766" y="194691"/>
                  <a:pt x="151510" y="203580"/>
                  <a:pt x="148335" y="210311"/>
                </a:cubicBezTo>
                <a:cubicBezTo>
                  <a:pt x="145160" y="216916"/>
                  <a:pt x="143636" y="228980"/>
                  <a:pt x="144018" y="246252"/>
                </a:cubicBezTo>
                <a:lnTo>
                  <a:pt x="86995" y="246252"/>
                </a:lnTo>
                <a:cubicBezTo>
                  <a:pt x="86868" y="237997"/>
                  <a:pt x="86868" y="233044"/>
                  <a:pt x="86868" y="231266"/>
                </a:cubicBezTo>
                <a:cubicBezTo>
                  <a:pt x="86868" y="212851"/>
                  <a:pt x="89916" y="197611"/>
                  <a:pt x="96011" y="185673"/>
                </a:cubicBezTo>
                <a:cubicBezTo>
                  <a:pt x="102108" y="173863"/>
                  <a:pt x="114300" y="160400"/>
                  <a:pt x="132588" y="145541"/>
                </a:cubicBezTo>
                <a:cubicBezTo>
                  <a:pt x="150876" y="130682"/>
                  <a:pt x="161797" y="120904"/>
                  <a:pt x="165354" y="116332"/>
                </a:cubicBezTo>
                <a:cubicBezTo>
                  <a:pt x="170942" y="108966"/>
                  <a:pt x="173608" y="100964"/>
                  <a:pt x="173608" y="92201"/>
                </a:cubicBezTo>
                <a:cubicBezTo>
                  <a:pt x="173608" y="80010"/>
                  <a:pt x="168783" y="69469"/>
                  <a:pt x="159004" y="60832"/>
                </a:cubicBezTo>
                <a:cubicBezTo>
                  <a:pt x="149225" y="52069"/>
                  <a:pt x="136144" y="47751"/>
                  <a:pt x="119633" y="47751"/>
                </a:cubicBezTo>
                <a:cubicBezTo>
                  <a:pt x="103758" y="47751"/>
                  <a:pt x="90423" y="52323"/>
                  <a:pt x="79629" y="61341"/>
                </a:cubicBezTo>
                <a:cubicBezTo>
                  <a:pt x="68960" y="70485"/>
                  <a:pt x="61595" y="84327"/>
                  <a:pt x="57531" y="102869"/>
                </a:cubicBezTo>
                <a:lnTo>
                  <a:pt x="0" y="95757"/>
                </a:lnTo>
                <a:cubicBezTo>
                  <a:pt x="1651" y="69088"/>
                  <a:pt x="12954" y="46482"/>
                  <a:pt x="34035" y="27939"/>
                </a:cubicBezTo>
                <a:cubicBezTo>
                  <a:pt x="55118" y="9270"/>
                  <a:pt x="82677" y="0"/>
                  <a:pt x="116967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4311" y="2494533"/>
            <a:ext cx="81026" cy="81026"/>
          </a:xfrm>
          <a:custGeom>
            <a:avLst/>
            <a:gdLst>
              <a:gd name="connsiteX0" fmla="*/ 9143 w 81026"/>
              <a:gd name="connsiteY0" fmla="*/ 9144 h 81026"/>
              <a:gd name="connsiteX1" fmla="*/ 71881 w 81026"/>
              <a:gd name="connsiteY1" fmla="*/ 9144 h 81026"/>
              <a:gd name="connsiteX2" fmla="*/ 71881 w 81026"/>
              <a:gd name="connsiteY2" fmla="*/ 71882 h 81026"/>
              <a:gd name="connsiteX3" fmla="*/ 9143 w 81026"/>
              <a:gd name="connsiteY3" fmla="*/ 71882 h 81026"/>
              <a:gd name="connsiteX4" fmla="*/ 9143 w 81026"/>
              <a:gd name="connsiteY4" fmla="*/ 9144 h 81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026" h="81026">
                <a:moveTo>
                  <a:pt x="9143" y="9144"/>
                </a:moveTo>
                <a:lnTo>
                  <a:pt x="71881" y="9144"/>
                </a:lnTo>
                <a:lnTo>
                  <a:pt x="71881" y="71882"/>
                </a:lnTo>
                <a:lnTo>
                  <a:pt x="9143" y="71882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7316" y="2226691"/>
            <a:ext cx="253111" cy="264540"/>
          </a:xfrm>
          <a:custGeom>
            <a:avLst/>
            <a:gdLst>
              <a:gd name="connsiteX0" fmla="*/ 126110 w 253111"/>
              <a:gd name="connsiteY0" fmla="*/ 9144 h 264540"/>
              <a:gd name="connsiteX1" fmla="*/ 212090 w 253111"/>
              <a:gd name="connsiteY1" fmla="*/ 37338 h 264540"/>
              <a:gd name="connsiteX2" fmla="*/ 243966 w 253111"/>
              <a:gd name="connsiteY2" fmla="*/ 103123 h 264540"/>
              <a:gd name="connsiteX3" fmla="*/ 232282 w 253111"/>
              <a:gd name="connsiteY3" fmla="*/ 142366 h 264540"/>
              <a:gd name="connsiteX4" fmla="*/ 182117 w 253111"/>
              <a:gd name="connsiteY4" fmla="*/ 192913 h 264540"/>
              <a:gd name="connsiteX5" fmla="*/ 157479 w 253111"/>
              <a:gd name="connsiteY5" fmla="*/ 219455 h 264540"/>
              <a:gd name="connsiteX6" fmla="*/ 153161 w 253111"/>
              <a:gd name="connsiteY6" fmla="*/ 255397 h 264540"/>
              <a:gd name="connsiteX7" fmla="*/ 96139 w 253111"/>
              <a:gd name="connsiteY7" fmla="*/ 255397 h 264540"/>
              <a:gd name="connsiteX8" fmla="*/ 96011 w 253111"/>
              <a:gd name="connsiteY8" fmla="*/ 240410 h 264540"/>
              <a:gd name="connsiteX9" fmla="*/ 105155 w 253111"/>
              <a:gd name="connsiteY9" fmla="*/ 194817 h 264540"/>
              <a:gd name="connsiteX10" fmla="*/ 141731 w 253111"/>
              <a:gd name="connsiteY10" fmla="*/ 154685 h 264540"/>
              <a:gd name="connsiteX11" fmla="*/ 174497 w 253111"/>
              <a:gd name="connsiteY11" fmla="*/ 125476 h 264540"/>
              <a:gd name="connsiteX12" fmla="*/ 182752 w 253111"/>
              <a:gd name="connsiteY12" fmla="*/ 101345 h 264540"/>
              <a:gd name="connsiteX13" fmla="*/ 168147 w 253111"/>
              <a:gd name="connsiteY13" fmla="*/ 69976 h 264540"/>
              <a:gd name="connsiteX14" fmla="*/ 128777 w 253111"/>
              <a:gd name="connsiteY14" fmla="*/ 56895 h 264540"/>
              <a:gd name="connsiteX15" fmla="*/ 88772 w 253111"/>
              <a:gd name="connsiteY15" fmla="*/ 70485 h 264540"/>
              <a:gd name="connsiteX16" fmla="*/ 66675 w 253111"/>
              <a:gd name="connsiteY16" fmla="*/ 112013 h 264540"/>
              <a:gd name="connsiteX17" fmla="*/ 9143 w 253111"/>
              <a:gd name="connsiteY17" fmla="*/ 104901 h 264540"/>
              <a:gd name="connsiteX18" fmla="*/ 43179 w 253111"/>
              <a:gd name="connsiteY18" fmla="*/ 37083 h 264540"/>
              <a:gd name="connsiteX19" fmla="*/ 126110 w 253111"/>
              <a:gd name="connsiteY19" fmla="*/ 9144 h 264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3111" h="264540">
                <a:moveTo>
                  <a:pt x="126110" y="9144"/>
                </a:moveTo>
                <a:cubicBezTo>
                  <a:pt x="162052" y="9144"/>
                  <a:pt x="190753" y="18541"/>
                  <a:pt x="212090" y="37338"/>
                </a:cubicBezTo>
                <a:cubicBezTo>
                  <a:pt x="233298" y="56133"/>
                  <a:pt x="243966" y="78104"/>
                  <a:pt x="243966" y="103123"/>
                </a:cubicBezTo>
                <a:cubicBezTo>
                  <a:pt x="243966" y="116966"/>
                  <a:pt x="240029" y="130048"/>
                  <a:pt x="232282" y="142366"/>
                </a:cubicBezTo>
                <a:cubicBezTo>
                  <a:pt x="224408" y="154813"/>
                  <a:pt x="207771" y="171576"/>
                  <a:pt x="182117" y="192913"/>
                </a:cubicBezTo>
                <a:cubicBezTo>
                  <a:pt x="168909" y="203835"/>
                  <a:pt x="160654" y="212725"/>
                  <a:pt x="157479" y="219455"/>
                </a:cubicBezTo>
                <a:cubicBezTo>
                  <a:pt x="154304" y="226060"/>
                  <a:pt x="152780" y="238125"/>
                  <a:pt x="153161" y="255397"/>
                </a:cubicBezTo>
                <a:lnTo>
                  <a:pt x="96139" y="255397"/>
                </a:lnTo>
                <a:cubicBezTo>
                  <a:pt x="96011" y="247141"/>
                  <a:pt x="96011" y="242188"/>
                  <a:pt x="96011" y="240410"/>
                </a:cubicBezTo>
                <a:cubicBezTo>
                  <a:pt x="96011" y="221995"/>
                  <a:pt x="99059" y="206755"/>
                  <a:pt x="105155" y="194817"/>
                </a:cubicBezTo>
                <a:cubicBezTo>
                  <a:pt x="111252" y="183007"/>
                  <a:pt x="123443" y="169544"/>
                  <a:pt x="141731" y="154685"/>
                </a:cubicBezTo>
                <a:cubicBezTo>
                  <a:pt x="160019" y="139826"/>
                  <a:pt x="170941" y="130048"/>
                  <a:pt x="174497" y="125476"/>
                </a:cubicBezTo>
                <a:cubicBezTo>
                  <a:pt x="180085" y="118110"/>
                  <a:pt x="182752" y="110108"/>
                  <a:pt x="182752" y="101345"/>
                </a:cubicBezTo>
                <a:cubicBezTo>
                  <a:pt x="182752" y="89154"/>
                  <a:pt x="177927" y="78613"/>
                  <a:pt x="168147" y="69976"/>
                </a:cubicBezTo>
                <a:cubicBezTo>
                  <a:pt x="158368" y="61213"/>
                  <a:pt x="145288" y="56895"/>
                  <a:pt x="128777" y="56895"/>
                </a:cubicBezTo>
                <a:cubicBezTo>
                  <a:pt x="112902" y="56895"/>
                  <a:pt x="99567" y="61467"/>
                  <a:pt x="88772" y="70485"/>
                </a:cubicBezTo>
                <a:cubicBezTo>
                  <a:pt x="78104" y="79629"/>
                  <a:pt x="70739" y="93472"/>
                  <a:pt x="66675" y="112013"/>
                </a:cubicBezTo>
                <a:lnTo>
                  <a:pt x="9143" y="104901"/>
                </a:lnTo>
                <a:cubicBezTo>
                  <a:pt x="10794" y="78232"/>
                  <a:pt x="22097" y="55626"/>
                  <a:pt x="43179" y="37083"/>
                </a:cubicBezTo>
                <a:cubicBezTo>
                  <a:pt x="64261" y="18414"/>
                  <a:pt x="91820" y="9144"/>
                  <a:pt x="12611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9205" y="2789427"/>
            <a:ext cx="62738" cy="62738"/>
          </a:xfrm>
          <a:custGeom>
            <a:avLst/>
            <a:gdLst>
              <a:gd name="connsiteX0" fmla="*/ 0 w 62738"/>
              <a:gd name="connsiteY0" fmla="*/ 0 h 62738"/>
              <a:gd name="connsiteX1" fmla="*/ 62738 w 62738"/>
              <a:gd name="connsiteY1" fmla="*/ 0 h 62738"/>
              <a:gd name="connsiteX2" fmla="*/ 62738 w 62738"/>
              <a:gd name="connsiteY2" fmla="*/ 62738 h 62738"/>
              <a:gd name="connsiteX3" fmla="*/ 0 w 62738"/>
              <a:gd name="connsiteY3" fmla="*/ 62738 h 62738"/>
              <a:gd name="connsiteX4" fmla="*/ 0 w 62738"/>
              <a:gd name="connsiteY4" fmla="*/ 0 h 627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738" h="62738">
                <a:moveTo>
                  <a:pt x="0" y="0"/>
                </a:moveTo>
                <a:lnTo>
                  <a:pt x="62738" y="0"/>
                </a:lnTo>
                <a:lnTo>
                  <a:pt x="62738" y="62738"/>
                </a:lnTo>
                <a:lnTo>
                  <a:pt x="0" y="62738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2209" y="2521585"/>
            <a:ext cx="234823" cy="246252"/>
          </a:xfrm>
          <a:custGeom>
            <a:avLst/>
            <a:gdLst>
              <a:gd name="connsiteX0" fmla="*/ 116967 w 234823"/>
              <a:gd name="connsiteY0" fmla="*/ 0 h 246252"/>
              <a:gd name="connsiteX1" fmla="*/ 202946 w 234823"/>
              <a:gd name="connsiteY1" fmla="*/ 28194 h 246252"/>
              <a:gd name="connsiteX2" fmla="*/ 234822 w 234823"/>
              <a:gd name="connsiteY2" fmla="*/ 93979 h 246252"/>
              <a:gd name="connsiteX3" fmla="*/ 223139 w 234823"/>
              <a:gd name="connsiteY3" fmla="*/ 133222 h 246252"/>
              <a:gd name="connsiteX4" fmla="*/ 172973 w 234823"/>
              <a:gd name="connsiteY4" fmla="*/ 183769 h 246252"/>
              <a:gd name="connsiteX5" fmla="*/ 148335 w 234823"/>
              <a:gd name="connsiteY5" fmla="*/ 210311 h 246252"/>
              <a:gd name="connsiteX6" fmla="*/ 144018 w 234823"/>
              <a:gd name="connsiteY6" fmla="*/ 246252 h 246252"/>
              <a:gd name="connsiteX7" fmla="*/ 86995 w 234823"/>
              <a:gd name="connsiteY7" fmla="*/ 246252 h 246252"/>
              <a:gd name="connsiteX8" fmla="*/ 86868 w 234823"/>
              <a:gd name="connsiteY8" fmla="*/ 231266 h 246252"/>
              <a:gd name="connsiteX9" fmla="*/ 96011 w 234823"/>
              <a:gd name="connsiteY9" fmla="*/ 185673 h 246252"/>
              <a:gd name="connsiteX10" fmla="*/ 132588 w 234823"/>
              <a:gd name="connsiteY10" fmla="*/ 145541 h 246252"/>
              <a:gd name="connsiteX11" fmla="*/ 165354 w 234823"/>
              <a:gd name="connsiteY11" fmla="*/ 116332 h 246252"/>
              <a:gd name="connsiteX12" fmla="*/ 173608 w 234823"/>
              <a:gd name="connsiteY12" fmla="*/ 92201 h 246252"/>
              <a:gd name="connsiteX13" fmla="*/ 159004 w 234823"/>
              <a:gd name="connsiteY13" fmla="*/ 60832 h 246252"/>
              <a:gd name="connsiteX14" fmla="*/ 119633 w 234823"/>
              <a:gd name="connsiteY14" fmla="*/ 47751 h 246252"/>
              <a:gd name="connsiteX15" fmla="*/ 79629 w 234823"/>
              <a:gd name="connsiteY15" fmla="*/ 61341 h 246252"/>
              <a:gd name="connsiteX16" fmla="*/ 57531 w 234823"/>
              <a:gd name="connsiteY16" fmla="*/ 102869 h 246252"/>
              <a:gd name="connsiteX17" fmla="*/ 0 w 234823"/>
              <a:gd name="connsiteY17" fmla="*/ 95757 h 246252"/>
              <a:gd name="connsiteX18" fmla="*/ 34035 w 234823"/>
              <a:gd name="connsiteY18" fmla="*/ 27939 h 246252"/>
              <a:gd name="connsiteX19" fmla="*/ 116967 w 234823"/>
              <a:gd name="connsiteY19" fmla="*/ 0 h 246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823" h="246252">
                <a:moveTo>
                  <a:pt x="116967" y="0"/>
                </a:moveTo>
                <a:cubicBezTo>
                  <a:pt x="152908" y="0"/>
                  <a:pt x="181609" y="9397"/>
                  <a:pt x="202946" y="28194"/>
                </a:cubicBezTo>
                <a:cubicBezTo>
                  <a:pt x="224155" y="46989"/>
                  <a:pt x="234822" y="68960"/>
                  <a:pt x="234822" y="93979"/>
                </a:cubicBezTo>
                <a:cubicBezTo>
                  <a:pt x="234822" y="107822"/>
                  <a:pt x="230885" y="120904"/>
                  <a:pt x="223139" y="133222"/>
                </a:cubicBezTo>
                <a:cubicBezTo>
                  <a:pt x="215265" y="145669"/>
                  <a:pt x="198628" y="162432"/>
                  <a:pt x="172973" y="183769"/>
                </a:cubicBezTo>
                <a:cubicBezTo>
                  <a:pt x="159766" y="194691"/>
                  <a:pt x="151510" y="203580"/>
                  <a:pt x="148335" y="210311"/>
                </a:cubicBezTo>
                <a:cubicBezTo>
                  <a:pt x="145160" y="216916"/>
                  <a:pt x="143636" y="228980"/>
                  <a:pt x="144018" y="246252"/>
                </a:cubicBezTo>
                <a:lnTo>
                  <a:pt x="86995" y="246252"/>
                </a:lnTo>
                <a:cubicBezTo>
                  <a:pt x="86868" y="237997"/>
                  <a:pt x="86868" y="233044"/>
                  <a:pt x="86868" y="231266"/>
                </a:cubicBezTo>
                <a:cubicBezTo>
                  <a:pt x="86868" y="212851"/>
                  <a:pt x="89916" y="197611"/>
                  <a:pt x="96011" y="185673"/>
                </a:cubicBezTo>
                <a:cubicBezTo>
                  <a:pt x="102108" y="173863"/>
                  <a:pt x="114300" y="160400"/>
                  <a:pt x="132588" y="145541"/>
                </a:cubicBezTo>
                <a:cubicBezTo>
                  <a:pt x="150876" y="130682"/>
                  <a:pt x="161797" y="120904"/>
                  <a:pt x="165354" y="116332"/>
                </a:cubicBezTo>
                <a:cubicBezTo>
                  <a:pt x="170942" y="108966"/>
                  <a:pt x="173608" y="100964"/>
                  <a:pt x="173608" y="92201"/>
                </a:cubicBezTo>
                <a:cubicBezTo>
                  <a:pt x="173608" y="80010"/>
                  <a:pt x="168783" y="69469"/>
                  <a:pt x="159004" y="60832"/>
                </a:cubicBezTo>
                <a:cubicBezTo>
                  <a:pt x="149225" y="52069"/>
                  <a:pt x="136144" y="47751"/>
                  <a:pt x="119633" y="47751"/>
                </a:cubicBezTo>
                <a:cubicBezTo>
                  <a:pt x="103758" y="47751"/>
                  <a:pt x="90423" y="52323"/>
                  <a:pt x="79629" y="61341"/>
                </a:cubicBezTo>
                <a:cubicBezTo>
                  <a:pt x="68960" y="70485"/>
                  <a:pt x="61595" y="84327"/>
                  <a:pt x="57531" y="102869"/>
                </a:cubicBezTo>
                <a:lnTo>
                  <a:pt x="0" y="95757"/>
                </a:lnTo>
                <a:cubicBezTo>
                  <a:pt x="1651" y="69088"/>
                  <a:pt x="12954" y="46482"/>
                  <a:pt x="34035" y="27939"/>
                </a:cubicBezTo>
                <a:cubicBezTo>
                  <a:pt x="55118" y="9270"/>
                  <a:pt x="82677" y="0"/>
                  <a:pt x="116967" y="0"/>
                </a:cubicBez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00061" y="2780283"/>
            <a:ext cx="81026" cy="81026"/>
          </a:xfrm>
          <a:custGeom>
            <a:avLst/>
            <a:gdLst>
              <a:gd name="connsiteX0" fmla="*/ 9143 w 81026"/>
              <a:gd name="connsiteY0" fmla="*/ 9144 h 81026"/>
              <a:gd name="connsiteX1" fmla="*/ 71881 w 81026"/>
              <a:gd name="connsiteY1" fmla="*/ 9144 h 81026"/>
              <a:gd name="connsiteX2" fmla="*/ 71881 w 81026"/>
              <a:gd name="connsiteY2" fmla="*/ 71882 h 81026"/>
              <a:gd name="connsiteX3" fmla="*/ 9143 w 81026"/>
              <a:gd name="connsiteY3" fmla="*/ 71882 h 81026"/>
              <a:gd name="connsiteX4" fmla="*/ 9143 w 81026"/>
              <a:gd name="connsiteY4" fmla="*/ 9144 h 81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026" h="81026">
                <a:moveTo>
                  <a:pt x="9143" y="9144"/>
                </a:moveTo>
                <a:lnTo>
                  <a:pt x="71881" y="9144"/>
                </a:lnTo>
                <a:lnTo>
                  <a:pt x="71881" y="71882"/>
                </a:lnTo>
                <a:lnTo>
                  <a:pt x="9143" y="71882"/>
                </a:lnTo>
                <a:lnTo>
                  <a:pt x="9143" y="914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13066" y="2512441"/>
            <a:ext cx="253111" cy="264540"/>
          </a:xfrm>
          <a:custGeom>
            <a:avLst/>
            <a:gdLst>
              <a:gd name="connsiteX0" fmla="*/ 126110 w 253111"/>
              <a:gd name="connsiteY0" fmla="*/ 9144 h 264540"/>
              <a:gd name="connsiteX1" fmla="*/ 212090 w 253111"/>
              <a:gd name="connsiteY1" fmla="*/ 37338 h 264540"/>
              <a:gd name="connsiteX2" fmla="*/ 243966 w 253111"/>
              <a:gd name="connsiteY2" fmla="*/ 103123 h 264540"/>
              <a:gd name="connsiteX3" fmla="*/ 232282 w 253111"/>
              <a:gd name="connsiteY3" fmla="*/ 142366 h 264540"/>
              <a:gd name="connsiteX4" fmla="*/ 182117 w 253111"/>
              <a:gd name="connsiteY4" fmla="*/ 192913 h 264540"/>
              <a:gd name="connsiteX5" fmla="*/ 157479 w 253111"/>
              <a:gd name="connsiteY5" fmla="*/ 219455 h 264540"/>
              <a:gd name="connsiteX6" fmla="*/ 153161 w 253111"/>
              <a:gd name="connsiteY6" fmla="*/ 255397 h 264540"/>
              <a:gd name="connsiteX7" fmla="*/ 96139 w 253111"/>
              <a:gd name="connsiteY7" fmla="*/ 255397 h 264540"/>
              <a:gd name="connsiteX8" fmla="*/ 96011 w 253111"/>
              <a:gd name="connsiteY8" fmla="*/ 240410 h 264540"/>
              <a:gd name="connsiteX9" fmla="*/ 105155 w 253111"/>
              <a:gd name="connsiteY9" fmla="*/ 194817 h 264540"/>
              <a:gd name="connsiteX10" fmla="*/ 141731 w 253111"/>
              <a:gd name="connsiteY10" fmla="*/ 154685 h 264540"/>
              <a:gd name="connsiteX11" fmla="*/ 174497 w 253111"/>
              <a:gd name="connsiteY11" fmla="*/ 125476 h 264540"/>
              <a:gd name="connsiteX12" fmla="*/ 182752 w 253111"/>
              <a:gd name="connsiteY12" fmla="*/ 101345 h 264540"/>
              <a:gd name="connsiteX13" fmla="*/ 168147 w 253111"/>
              <a:gd name="connsiteY13" fmla="*/ 69976 h 264540"/>
              <a:gd name="connsiteX14" fmla="*/ 128777 w 253111"/>
              <a:gd name="connsiteY14" fmla="*/ 56895 h 264540"/>
              <a:gd name="connsiteX15" fmla="*/ 88772 w 253111"/>
              <a:gd name="connsiteY15" fmla="*/ 70485 h 264540"/>
              <a:gd name="connsiteX16" fmla="*/ 66675 w 253111"/>
              <a:gd name="connsiteY16" fmla="*/ 112013 h 264540"/>
              <a:gd name="connsiteX17" fmla="*/ 9143 w 253111"/>
              <a:gd name="connsiteY17" fmla="*/ 104901 h 264540"/>
              <a:gd name="connsiteX18" fmla="*/ 43179 w 253111"/>
              <a:gd name="connsiteY18" fmla="*/ 37083 h 264540"/>
              <a:gd name="connsiteX19" fmla="*/ 126110 w 253111"/>
              <a:gd name="connsiteY19" fmla="*/ 9144 h 264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53111" h="264540">
                <a:moveTo>
                  <a:pt x="126110" y="9144"/>
                </a:moveTo>
                <a:cubicBezTo>
                  <a:pt x="162052" y="9144"/>
                  <a:pt x="190753" y="18541"/>
                  <a:pt x="212090" y="37338"/>
                </a:cubicBezTo>
                <a:cubicBezTo>
                  <a:pt x="233298" y="56133"/>
                  <a:pt x="243966" y="78104"/>
                  <a:pt x="243966" y="103123"/>
                </a:cubicBezTo>
                <a:cubicBezTo>
                  <a:pt x="243966" y="116966"/>
                  <a:pt x="240029" y="130048"/>
                  <a:pt x="232282" y="142366"/>
                </a:cubicBezTo>
                <a:cubicBezTo>
                  <a:pt x="224408" y="154813"/>
                  <a:pt x="207771" y="171576"/>
                  <a:pt x="182117" y="192913"/>
                </a:cubicBezTo>
                <a:cubicBezTo>
                  <a:pt x="168909" y="203835"/>
                  <a:pt x="160654" y="212725"/>
                  <a:pt x="157479" y="219455"/>
                </a:cubicBezTo>
                <a:cubicBezTo>
                  <a:pt x="154304" y="226060"/>
                  <a:pt x="152780" y="238125"/>
                  <a:pt x="153161" y="255397"/>
                </a:cubicBezTo>
                <a:lnTo>
                  <a:pt x="96139" y="255397"/>
                </a:lnTo>
                <a:cubicBezTo>
                  <a:pt x="96011" y="247141"/>
                  <a:pt x="96011" y="242188"/>
                  <a:pt x="96011" y="240410"/>
                </a:cubicBezTo>
                <a:cubicBezTo>
                  <a:pt x="96011" y="221995"/>
                  <a:pt x="99059" y="206755"/>
                  <a:pt x="105155" y="194817"/>
                </a:cubicBezTo>
                <a:cubicBezTo>
                  <a:pt x="111252" y="183007"/>
                  <a:pt x="123443" y="169544"/>
                  <a:pt x="141731" y="154685"/>
                </a:cubicBezTo>
                <a:cubicBezTo>
                  <a:pt x="160019" y="139826"/>
                  <a:pt x="170941" y="130048"/>
                  <a:pt x="174497" y="125476"/>
                </a:cubicBezTo>
                <a:cubicBezTo>
                  <a:pt x="180085" y="118110"/>
                  <a:pt x="182752" y="110108"/>
                  <a:pt x="182752" y="101345"/>
                </a:cubicBezTo>
                <a:cubicBezTo>
                  <a:pt x="182752" y="89154"/>
                  <a:pt x="177927" y="78613"/>
                  <a:pt x="168147" y="69976"/>
                </a:cubicBezTo>
                <a:cubicBezTo>
                  <a:pt x="158368" y="61213"/>
                  <a:pt x="145288" y="56895"/>
                  <a:pt x="128777" y="56895"/>
                </a:cubicBezTo>
                <a:cubicBezTo>
                  <a:pt x="112902" y="56895"/>
                  <a:pt x="99567" y="61467"/>
                  <a:pt x="88772" y="70485"/>
                </a:cubicBezTo>
                <a:cubicBezTo>
                  <a:pt x="78104" y="79629"/>
                  <a:pt x="70739" y="93472"/>
                  <a:pt x="66675" y="112013"/>
                </a:cubicBezTo>
                <a:lnTo>
                  <a:pt x="9143" y="104901"/>
                </a:lnTo>
                <a:cubicBezTo>
                  <a:pt x="10794" y="78232"/>
                  <a:pt x="22097" y="55626"/>
                  <a:pt x="43179" y="37083"/>
                </a:cubicBezTo>
                <a:cubicBezTo>
                  <a:pt x="64261" y="18414"/>
                  <a:pt x="91820" y="9144"/>
                  <a:pt x="126110" y="9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6472" y="3751326"/>
            <a:ext cx="366903" cy="343027"/>
          </a:xfrm>
          <a:custGeom>
            <a:avLst/>
            <a:gdLst>
              <a:gd name="connsiteX0" fmla="*/ 0 w 366903"/>
              <a:gd name="connsiteY0" fmla="*/ 171450 h 343027"/>
              <a:gd name="connsiteX1" fmla="*/ 183388 w 366903"/>
              <a:gd name="connsiteY1" fmla="*/ 0 h 343027"/>
              <a:gd name="connsiteX2" fmla="*/ 366903 w 366903"/>
              <a:gd name="connsiteY2" fmla="*/ 171450 h 343027"/>
              <a:gd name="connsiteX3" fmla="*/ 183388 w 366903"/>
              <a:gd name="connsiteY3" fmla="*/ 343027 h 343027"/>
              <a:gd name="connsiteX4" fmla="*/ 0 w 366903"/>
              <a:gd name="connsiteY4" fmla="*/ 171450 h 343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027">
                <a:moveTo>
                  <a:pt x="0" y="171450"/>
                </a:moveTo>
                <a:cubicBezTo>
                  <a:pt x="0" y="76708"/>
                  <a:pt x="82169" y="0"/>
                  <a:pt x="183388" y="0"/>
                </a:cubicBezTo>
                <a:cubicBezTo>
                  <a:pt x="284733" y="0"/>
                  <a:pt x="366903" y="76708"/>
                  <a:pt x="366903" y="171450"/>
                </a:cubicBezTo>
                <a:cubicBezTo>
                  <a:pt x="366903" y="266191"/>
                  <a:pt x="284733" y="343027"/>
                  <a:pt x="183388" y="343027"/>
                </a:cubicBezTo>
                <a:cubicBezTo>
                  <a:pt x="82169" y="343027"/>
                  <a:pt x="0" y="266191"/>
                  <a:pt x="0" y="1714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0122" y="3744976"/>
            <a:ext cx="379603" cy="355727"/>
          </a:xfrm>
          <a:custGeom>
            <a:avLst/>
            <a:gdLst>
              <a:gd name="connsiteX0" fmla="*/ 6350 w 379603"/>
              <a:gd name="connsiteY0" fmla="*/ 177800 h 355727"/>
              <a:gd name="connsiteX1" fmla="*/ 189738 w 379603"/>
              <a:gd name="connsiteY1" fmla="*/ 6350 h 355727"/>
              <a:gd name="connsiteX2" fmla="*/ 373253 w 379603"/>
              <a:gd name="connsiteY2" fmla="*/ 177800 h 355727"/>
              <a:gd name="connsiteX3" fmla="*/ 189738 w 379603"/>
              <a:gd name="connsiteY3" fmla="*/ 349377 h 355727"/>
              <a:gd name="connsiteX4" fmla="*/ 6350 w 379603"/>
              <a:gd name="connsiteY4" fmla="*/ 177800 h 355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727">
                <a:moveTo>
                  <a:pt x="6350" y="177800"/>
                </a:moveTo>
                <a:cubicBezTo>
                  <a:pt x="6350" y="83058"/>
                  <a:pt x="88519" y="6350"/>
                  <a:pt x="189738" y="6350"/>
                </a:cubicBezTo>
                <a:cubicBezTo>
                  <a:pt x="291083" y="6350"/>
                  <a:pt x="373253" y="83058"/>
                  <a:pt x="373253" y="177800"/>
                </a:cubicBezTo>
                <a:cubicBezTo>
                  <a:pt x="373253" y="272541"/>
                  <a:pt x="291083" y="349377"/>
                  <a:pt x="189738" y="349377"/>
                </a:cubicBezTo>
                <a:cubicBezTo>
                  <a:pt x="88519" y="349377"/>
                  <a:pt x="6350" y="272541"/>
                  <a:pt x="6350" y="1778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9725" y="4429125"/>
            <a:ext cx="366903" cy="343027"/>
          </a:xfrm>
          <a:custGeom>
            <a:avLst/>
            <a:gdLst>
              <a:gd name="connsiteX0" fmla="*/ 0 w 366903"/>
              <a:gd name="connsiteY0" fmla="*/ 171450 h 343027"/>
              <a:gd name="connsiteX1" fmla="*/ 183388 w 366903"/>
              <a:gd name="connsiteY1" fmla="*/ 0 h 343027"/>
              <a:gd name="connsiteX2" fmla="*/ 366903 w 366903"/>
              <a:gd name="connsiteY2" fmla="*/ 171450 h 343027"/>
              <a:gd name="connsiteX3" fmla="*/ 183388 w 366903"/>
              <a:gd name="connsiteY3" fmla="*/ 343027 h 343027"/>
              <a:gd name="connsiteX4" fmla="*/ 0 w 366903"/>
              <a:gd name="connsiteY4" fmla="*/ 171450 h 343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027">
                <a:moveTo>
                  <a:pt x="0" y="171450"/>
                </a:moveTo>
                <a:cubicBezTo>
                  <a:pt x="0" y="76708"/>
                  <a:pt x="82168" y="0"/>
                  <a:pt x="183388" y="0"/>
                </a:cubicBezTo>
                <a:cubicBezTo>
                  <a:pt x="284733" y="0"/>
                  <a:pt x="366903" y="76708"/>
                  <a:pt x="366903" y="171450"/>
                </a:cubicBezTo>
                <a:cubicBezTo>
                  <a:pt x="366903" y="266191"/>
                  <a:pt x="284733" y="343027"/>
                  <a:pt x="183388" y="343027"/>
                </a:cubicBezTo>
                <a:cubicBezTo>
                  <a:pt x="82168" y="343027"/>
                  <a:pt x="0" y="266191"/>
                  <a:pt x="0" y="1714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83375" y="4422775"/>
            <a:ext cx="379603" cy="355727"/>
          </a:xfrm>
          <a:custGeom>
            <a:avLst/>
            <a:gdLst>
              <a:gd name="connsiteX0" fmla="*/ 6350 w 379603"/>
              <a:gd name="connsiteY0" fmla="*/ 177800 h 355727"/>
              <a:gd name="connsiteX1" fmla="*/ 189738 w 379603"/>
              <a:gd name="connsiteY1" fmla="*/ 6350 h 355727"/>
              <a:gd name="connsiteX2" fmla="*/ 373253 w 379603"/>
              <a:gd name="connsiteY2" fmla="*/ 177800 h 355727"/>
              <a:gd name="connsiteX3" fmla="*/ 189738 w 379603"/>
              <a:gd name="connsiteY3" fmla="*/ 349377 h 355727"/>
              <a:gd name="connsiteX4" fmla="*/ 6350 w 379603"/>
              <a:gd name="connsiteY4" fmla="*/ 177800 h 355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727">
                <a:moveTo>
                  <a:pt x="6350" y="177800"/>
                </a:moveTo>
                <a:cubicBezTo>
                  <a:pt x="6350" y="83058"/>
                  <a:pt x="88518" y="6350"/>
                  <a:pt x="189738" y="6350"/>
                </a:cubicBezTo>
                <a:cubicBezTo>
                  <a:pt x="291083" y="6350"/>
                  <a:pt x="373253" y="83058"/>
                  <a:pt x="373253" y="177800"/>
                </a:cubicBezTo>
                <a:cubicBezTo>
                  <a:pt x="373253" y="272541"/>
                  <a:pt x="291083" y="349377"/>
                  <a:pt x="189738" y="349377"/>
                </a:cubicBezTo>
                <a:cubicBezTo>
                  <a:pt x="88518" y="349377"/>
                  <a:pt x="6350" y="272541"/>
                  <a:pt x="6350" y="1778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9397" y="4387215"/>
            <a:ext cx="366903" cy="343153"/>
          </a:xfrm>
          <a:custGeom>
            <a:avLst/>
            <a:gdLst>
              <a:gd name="connsiteX0" fmla="*/ 0 w 366903"/>
              <a:gd name="connsiteY0" fmla="*/ 171576 h 343153"/>
              <a:gd name="connsiteX1" fmla="*/ 183388 w 366903"/>
              <a:gd name="connsiteY1" fmla="*/ 0 h 343153"/>
              <a:gd name="connsiteX2" fmla="*/ 366903 w 366903"/>
              <a:gd name="connsiteY2" fmla="*/ 171576 h 343153"/>
              <a:gd name="connsiteX3" fmla="*/ 183388 w 366903"/>
              <a:gd name="connsiteY3" fmla="*/ 343153 h 343153"/>
              <a:gd name="connsiteX4" fmla="*/ 0 w 366903"/>
              <a:gd name="connsiteY4" fmla="*/ 171576 h 343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3">
                <a:moveTo>
                  <a:pt x="0" y="171576"/>
                </a:moveTo>
                <a:cubicBezTo>
                  <a:pt x="0" y="76834"/>
                  <a:pt x="82042" y="0"/>
                  <a:pt x="183388" y="0"/>
                </a:cubicBezTo>
                <a:cubicBezTo>
                  <a:pt x="284733" y="0"/>
                  <a:pt x="366903" y="76834"/>
                  <a:pt x="366903" y="171576"/>
                </a:cubicBezTo>
                <a:cubicBezTo>
                  <a:pt x="366903" y="266319"/>
                  <a:pt x="284733" y="343153"/>
                  <a:pt x="183388" y="343153"/>
                </a:cubicBezTo>
                <a:cubicBezTo>
                  <a:pt x="82042" y="343153"/>
                  <a:pt x="0" y="266319"/>
                  <a:pt x="0" y="17157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3047" y="4380865"/>
            <a:ext cx="379603" cy="355853"/>
          </a:xfrm>
          <a:custGeom>
            <a:avLst/>
            <a:gdLst>
              <a:gd name="connsiteX0" fmla="*/ 6350 w 379603"/>
              <a:gd name="connsiteY0" fmla="*/ 177926 h 355853"/>
              <a:gd name="connsiteX1" fmla="*/ 189738 w 379603"/>
              <a:gd name="connsiteY1" fmla="*/ 6350 h 355853"/>
              <a:gd name="connsiteX2" fmla="*/ 373253 w 379603"/>
              <a:gd name="connsiteY2" fmla="*/ 177926 h 355853"/>
              <a:gd name="connsiteX3" fmla="*/ 189738 w 379603"/>
              <a:gd name="connsiteY3" fmla="*/ 349503 h 355853"/>
              <a:gd name="connsiteX4" fmla="*/ 6350 w 379603"/>
              <a:gd name="connsiteY4" fmla="*/ 177926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3">
                <a:moveTo>
                  <a:pt x="6350" y="177926"/>
                </a:moveTo>
                <a:cubicBezTo>
                  <a:pt x="6350" y="83184"/>
                  <a:pt x="88392" y="6350"/>
                  <a:pt x="189738" y="6350"/>
                </a:cubicBezTo>
                <a:cubicBezTo>
                  <a:pt x="291083" y="6350"/>
                  <a:pt x="373253" y="83184"/>
                  <a:pt x="373253" y="177926"/>
                </a:cubicBezTo>
                <a:cubicBezTo>
                  <a:pt x="373253" y="272669"/>
                  <a:pt x="291083" y="349503"/>
                  <a:pt x="189738" y="349503"/>
                </a:cubicBezTo>
                <a:cubicBezTo>
                  <a:pt x="88392" y="349503"/>
                  <a:pt x="6350" y="272669"/>
                  <a:pt x="6350" y="17792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54773" y="4068445"/>
            <a:ext cx="233425" cy="378079"/>
          </a:xfrm>
          <a:custGeom>
            <a:avLst/>
            <a:gdLst>
              <a:gd name="connsiteX0" fmla="*/ 227076 w 233425"/>
              <a:gd name="connsiteY0" fmla="*/ 6350 h 378079"/>
              <a:gd name="connsiteX1" fmla="*/ 6350 w 233425"/>
              <a:gd name="connsiteY1" fmla="*/ 371728 h 3780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3425" h="378079">
                <a:moveTo>
                  <a:pt x="227076" y="6350"/>
                </a:moveTo>
                <a:lnTo>
                  <a:pt x="6350" y="37172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3150" y="4019169"/>
            <a:ext cx="349758" cy="385572"/>
          </a:xfrm>
          <a:custGeom>
            <a:avLst/>
            <a:gdLst>
              <a:gd name="connsiteX0" fmla="*/ 6350 w 349758"/>
              <a:gd name="connsiteY0" fmla="*/ 6350 h 385572"/>
              <a:gd name="connsiteX1" fmla="*/ 343407 w 349758"/>
              <a:gd name="connsiteY1" fmla="*/ 379221 h 385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9758" h="385572">
                <a:moveTo>
                  <a:pt x="6350" y="6350"/>
                </a:moveTo>
                <a:lnTo>
                  <a:pt x="343407" y="3792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40397" y="5084571"/>
            <a:ext cx="366903" cy="343154"/>
          </a:xfrm>
          <a:custGeom>
            <a:avLst/>
            <a:gdLst>
              <a:gd name="connsiteX0" fmla="*/ 0 w 366903"/>
              <a:gd name="connsiteY0" fmla="*/ 171577 h 343154"/>
              <a:gd name="connsiteX1" fmla="*/ 183515 w 366903"/>
              <a:gd name="connsiteY1" fmla="*/ 0 h 343154"/>
              <a:gd name="connsiteX2" fmla="*/ 366903 w 366903"/>
              <a:gd name="connsiteY2" fmla="*/ 171577 h 343154"/>
              <a:gd name="connsiteX3" fmla="*/ 183515 w 366903"/>
              <a:gd name="connsiteY3" fmla="*/ 343154 h 343154"/>
              <a:gd name="connsiteX4" fmla="*/ 0 w 366903"/>
              <a:gd name="connsiteY4" fmla="*/ 171577 h 343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4">
                <a:moveTo>
                  <a:pt x="0" y="171577"/>
                </a:moveTo>
                <a:cubicBezTo>
                  <a:pt x="0" y="76835"/>
                  <a:pt x="82169" y="0"/>
                  <a:pt x="183515" y="0"/>
                </a:cubicBezTo>
                <a:cubicBezTo>
                  <a:pt x="284860" y="0"/>
                  <a:pt x="366903" y="76835"/>
                  <a:pt x="366903" y="171577"/>
                </a:cubicBezTo>
                <a:cubicBezTo>
                  <a:pt x="366903" y="266319"/>
                  <a:pt x="284860" y="343154"/>
                  <a:pt x="183515" y="343154"/>
                </a:cubicBezTo>
                <a:cubicBezTo>
                  <a:pt x="82169" y="343154"/>
                  <a:pt x="0" y="266319"/>
                  <a:pt x="0" y="1715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4047" y="5078221"/>
            <a:ext cx="379603" cy="355854"/>
          </a:xfrm>
          <a:custGeom>
            <a:avLst/>
            <a:gdLst>
              <a:gd name="connsiteX0" fmla="*/ 6350 w 379603"/>
              <a:gd name="connsiteY0" fmla="*/ 177927 h 355854"/>
              <a:gd name="connsiteX1" fmla="*/ 189865 w 379603"/>
              <a:gd name="connsiteY1" fmla="*/ 6350 h 355854"/>
              <a:gd name="connsiteX2" fmla="*/ 373253 w 379603"/>
              <a:gd name="connsiteY2" fmla="*/ 177927 h 355854"/>
              <a:gd name="connsiteX3" fmla="*/ 189865 w 379603"/>
              <a:gd name="connsiteY3" fmla="*/ 349504 h 355854"/>
              <a:gd name="connsiteX4" fmla="*/ 6350 w 379603"/>
              <a:gd name="connsiteY4" fmla="*/ 177927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4">
                <a:moveTo>
                  <a:pt x="6350" y="177927"/>
                </a:moveTo>
                <a:cubicBezTo>
                  <a:pt x="6350" y="83185"/>
                  <a:pt x="88519" y="6350"/>
                  <a:pt x="189865" y="6350"/>
                </a:cubicBezTo>
                <a:cubicBezTo>
                  <a:pt x="291210" y="6350"/>
                  <a:pt x="373253" y="83185"/>
                  <a:pt x="373253" y="177927"/>
                </a:cubicBezTo>
                <a:cubicBezTo>
                  <a:pt x="373253" y="272669"/>
                  <a:pt x="291210" y="349504"/>
                  <a:pt x="189865" y="349504"/>
                </a:cubicBezTo>
                <a:cubicBezTo>
                  <a:pt x="88519" y="349504"/>
                  <a:pt x="6350" y="272669"/>
                  <a:pt x="6350" y="177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07148" y="4779771"/>
            <a:ext cx="22225" cy="302768"/>
          </a:xfrm>
          <a:custGeom>
            <a:avLst/>
            <a:gdLst>
              <a:gd name="connsiteX0" fmla="*/ 6350 w 22225"/>
              <a:gd name="connsiteY0" fmla="*/ 6350 h 302768"/>
              <a:gd name="connsiteX1" fmla="*/ 6350 w 22225"/>
              <a:gd name="connsiteY1" fmla="*/ 296418 h 3027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02768">
                <a:moveTo>
                  <a:pt x="6350" y="6350"/>
                </a:moveTo>
                <a:lnTo>
                  <a:pt x="6350" y="29641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34225" y="4442967"/>
            <a:ext cx="366903" cy="343154"/>
          </a:xfrm>
          <a:custGeom>
            <a:avLst/>
            <a:gdLst>
              <a:gd name="connsiteX0" fmla="*/ 0 w 366903"/>
              <a:gd name="connsiteY0" fmla="*/ 171577 h 343154"/>
              <a:gd name="connsiteX1" fmla="*/ 183388 w 366903"/>
              <a:gd name="connsiteY1" fmla="*/ 0 h 343154"/>
              <a:gd name="connsiteX2" fmla="*/ 366903 w 366903"/>
              <a:gd name="connsiteY2" fmla="*/ 171577 h 343154"/>
              <a:gd name="connsiteX3" fmla="*/ 183388 w 366903"/>
              <a:gd name="connsiteY3" fmla="*/ 343153 h 343154"/>
              <a:gd name="connsiteX4" fmla="*/ 0 w 366903"/>
              <a:gd name="connsiteY4" fmla="*/ 171577 h 343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6903" h="343154">
                <a:moveTo>
                  <a:pt x="0" y="171577"/>
                </a:moveTo>
                <a:cubicBezTo>
                  <a:pt x="0" y="76835"/>
                  <a:pt x="82042" y="0"/>
                  <a:pt x="183388" y="0"/>
                </a:cubicBezTo>
                <a:cubicBezTo>
                  <a:pt x="284733" y="0"/>
                  <a:pt x="366903" y="76835"/>
                  <a:pt x="366903" y="171577"/>
                </a:cubicBezTo>
                <a:cubicBezTo>
                  <a:pt x="366903" y="266319"/>
                  <a:pt x="284733" y="343153"/>
                  <a:pt x="183388" y="343153"/>
                </a:cubicBezTo>
                <a:cubicBezTo>
                  <a:pt x="82042" y="343153"/>
                  <a:pt x="0" y="266319"/>
                  <a:pt x="0" y="17157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27875" y="4436617"/>
            <a:ext cx="379603" cy="355854"/>
          </a:xfrm>
          <a:custGeom>
            <a:avLst/>
            <a:gdLst>
              <a:gd name="connsiteX0" fmla="*/ 6350 w 379603"/>
              <a:gd name="connsiteY0" fmla="*/ 177927 h 355854"/>
              <a:gd name="connsiteX1" fmla="*/ 189738 w 379603"/>
              <a:gd name="connsiteY1" fmla="*/ 6350 h 355854"/>
              <a:gd name="connsiteX2" fmla="*/ 373253 w 379603"/>
              <a:gd name="connsiteY2" fmla="*/ 177927 h 355854"/>
              <a:gd name="connsiteX3" fmla="*/ 189738 w 379603"/>
              <a:gd name="connsiteY3" fmla="*/ 349503 h 355854"/>
              <a:gd name="connsiteX4" fmla="*/ 6350 w 379603"/>
              <a:gd name="connsiteY4" fmla="*/ 177927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9603" h="355854">
                <a:moveTo>
                  <a:pt x="6350" y="177927"/>
                </a:moveTo>
                <a:cubicBezTo>
                  <a:pt x="6350" y="83185"/>
                  <a:pt x="88392" y="6350"/>
                  <a:pt x="189738" y="6350"/>
                </a:cubicBezTo>
                <a:cubicBezTo>
                  <a:pt x="291083" y="6350"/>
                  <a:pt x="373253" y="83185"/>
                  <a:pt x="373253" y="177927"/>
                </a:cubicBezTo>
                <a:cubicBezTo>
                  <a:pt x="373253" y="272669"/>
                  <a:pt x="291083" y="349503"/>
                  <a:pt x="189738" y="349503"/>
                </a:cubicBezTo>
                <a:cubicBezTo>
                  <a:pt x="88392" y="349503"/>
                  <a:pt x="6350" y="272669"/>
                  <a:pt x="6350" y="17792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00848" y="4108450"/>
            <a:ext cx="22225" cy="332613"/>
          </a:xfrm>
          <a:custGeom>
            <a:avLst/>
            <a:gdLst>
              <a:gd name="connsiteX0" fmla="*/ 6350 w 22225"/>
              <a:gd name="connsiteY0" fmla="*/ 6350 h 332613"/>
              <a:gd name="connsiteX1" fmla="*/ 6350 w 22225"/>
              <a:gd name="connsiteY1" fmla="*/ 326263 h 3326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32613">
                <a:moveTo>
                  <a:pt x="6350" y="6350"/>
                </a:moveTo>
                <a:lnTo>
                  <a:pt x="6350" y="32626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81850" y="3839641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4118" y="4509058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26681" y="4523028"/>
            <a:ext cx="202831" cy="158064"/>
          </a:xfrm>
          <a:custGeom>
            <a:avLst/>
            <a:gdLst>
              <a:gd name="connsiteX0" fmla="*/ 0 w 202831"/>
              <a:gd name="connsiteY0" fmla="*/ 158063 h 158064"/>
              <a:gd name="connsiteX1" fmla="*/ 202831 w 202831"/>
              <a:gd name="connsiteY1" fmla="*/ 158063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3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3"/>
                </a:moveTo>
                <a:lnTo>
                  <a:pt x="202831" y="158063"/>
                </a:lnTo>
                <a:lnTo>
                  <a:pt x="202831" y="0"/>
                </a:lnTo>
                <a:lnTo>
                  <a:pt x="0" y="0"/>
                </a:lnTo>
                <a:lnTo>
                  <a:pt x="0" y="15806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18806" y="4467148"/>
            <a:ext cx="202831" cy="158064"/>
          </a:xfrm>
          <a:custGeom>
            <a:avLst/>
            <a:gdLst>
              <a:gd name="connsiteX0" fmla="*/ 0 w 202831"/>
              <a:gd name="connsiteY0" fmla="*/ 158064 h 158064"/>
              <a:gd name="connsiteX1" fmla="*/ 202831 w 202831"/>
              <a:gd name="connsiteY1" fmla="*/ 158064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4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38822" y="5172887"/>
            <a:ext cx="202831" cy="158064"/>
          </a:xfrm>
          <a:custGeom>
            <a:avLst/>
            <a:gdLst>
              <a:gd name="connsiteX0" fmla="*/ 0 w 202831"/>
              <a:gd name="connsiteY0" fmla="*/ 158064 h 158064"/>
              <a:gd name="connsiteX1" fmla="*/ 202831 w 202831"/>
              <a:gd name="connsiteY1" fmla="*/ 158064 h 158064"/>
              <a:gd name="connsiteX2" fmla="*/ 202831 w 202831"/>
              <a:gd name="connsiteY2" fmla="*/ 0 h 158064"/>
              <a:gd name="connsiteX3" fmla="*/ 0 w 202831"/>
              <a:gd name="connsiteY3" fmla="*/ 0 h 158064"/>
              <a:gd name="connsiteX4" fmla="*/ 0 w 202831"/>
              <a:gd name="connsiteY4" fmla="*/ 158064 h 15806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2831" h="158064">
                <a:moveTo>
                  <a:pt x="0" y="158064"/>
                </a:moveTo>
                <a:lnTo>
                  <a:pt x="202831" y="158064"/>
                </a:lnTo>
                <a:lnTo>
                  <a:pt x="202831" y="0"/>
                </a:lnTo>
                <a:lnTo>
                  <a:pt x="0" y="0"/>
                </a:lnTo>
                <a:lnTo>
                  <a:pt x="0" y="15806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892300"/>
            <a:ext cx="1028700" cy="1041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2247900"/>
            <a:ext cx="1384300" cy="1104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1500" y="1968500"/>
            <a:ext cx="1308100" cy="1320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685800"/>
            <a:ext cx="176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树与非树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14351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23495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22352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21971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57300" y="30099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30099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9845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29972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19600" y="14351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23495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22352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21971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71900" y="30099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92600" y="30099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29845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29972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13970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2324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2197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0" y="21717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29845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29845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51700" y="29464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0" y="29591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835400"/>
            <a:ext cx="57023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子树是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不相交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除了根结点外，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每个结点有且仅有一个父结点；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4432300"/>
            <a:ext cx="3746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一棵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个结点的树有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条边。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38354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45085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4521200"/>
            <a:ext cx="63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44577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51689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5531" y="1643126"/>
            <a:ext cx="314960" cy="327405"/>
          </a:xfrm>
          <a:custGeom>
            <a:avLst/>
            <a:gdLst>
              <a:gd name="connsiteX0" fmla="*/ 0 w 314960"/>
              <a:gd name="connsiteY0" fmla="*/ 163702 h 327405"/>
              <a:gd name="connsiteX1" fmla="*/ 157480 w 314960"/>
              <a:gd name="connsiteY1" fmla="*/ 0 h 327405"/>
              <a:gd name="connsiteX2" fmla="*/ 314960 w 314960"/>
              <a:gd name="connsiteY2" fmla="*/ 163702 h 327405"/>
              <a:gd name="connsiteX3" fmla="*/ 157480 w 314960"/>
              <a:gd name="connsiteY3" fmla="*/ 327405 h 327405"/>
              <a:gd name="connsiteX4" fmla="*/ 0 w 314960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60" h="327405">
                <a:moveTo>
                  <a:pt x="0" y="163702"/>
                </a:moveTo>
                <a:cubicBezTo>
                  <a:pt x="0" y="73278"/>
                  <a:pt x="70485" y="0"/>
                  <a:pt x="157480" y="0"/>
                </a:cubicBezTo>
                <a:cubicBezTo>
                  <a:pt x="244348" y="0"/>
                  <a:pt x="314960" y="73278"/>
                  <a:pt x="314960" y="163702"/>
                </a:cubicBezTo>
                <a:cubicBezTo>
                  <a:pt x="314960" y="254000"/>
                  <a:pt x="244348" y="327405"/>
                  <a:pt x="157480" y="327405"/>
                </a:cubicBezTo>
                <a:cubicBezTo>
                  <a:pt x="70485" y="327405"/>
                  <a:pt x="0" y="254000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9181" y="1636776"/>
            <a:ext cx="327660" cy="340105"/>
          </a:xfrm>
          <a:custGeom>
            <a:avLst/>
            <a:gdLst>
              <a:gd name="connsiteX0" fmla="*/ 6350 w 327660"/>
              <a:gd name="connsiteY0" fmla="*/ 170052 h 340105"/>
              <a:gd name="connsiteX1" fmla="*/ 163830 w 327660"/>
              <a:gd name="connsiteY1" fmla="*/ 6350 h 340105"/>
              <a:gd name="connsiteX2" fmla="*/ 321310 w 327660"/>
              <a:gd name="connsiteY2" fmla="*/ 170052 h 340105"/>
              <a:gd name="connsiteX3" fmla="*/ 163830 w 327660"/>
              <a:gd name="connsiteY3" fmla="*/ 333755 h 340105"/>
              <a:gd name="connsiteX4" fmla="*/ 6350 w 327660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60" h="340105">
                <a:moveTo>
                  <a:pt x="6350" y="170052"/>
                </a:moveTo>
                <a:cubicBezTo>
                  <a:pt x="6350" y="79628"/>
                  <a:pt x="76835" y="6350"/>
                  <a:pt x="163830" y="6350"/>
                </a:cubicBezTo>
                <a:cubicBezTo>
                  <a:pt x="250698" y="6350"/>
                  <a:pt x="321310" y="79628"/>
                  <a:pt x="321310" y="170052"/>
                </a:cubicBezTo>
                <a:cubicBezTo>
                  <a:pt x="321310" y="260350"/>
                  <a:pt x="250698" y="333755"/>
                  <a:pt x="163830" y="333755"/>
                </a:cubicBezTo>
                <a:cubicBezTo>
                  <a:pt x="76835" y="333755"/>
                  <a:pt x="6350" y="260350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0876" y="1733588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0933" y="2423032"/>
            <a:ext cx="314960" cy="327405"/>
          </a:xfrm>
          <a:custGeom>
            <a:avLst/>
            <a:gdLst>
              <a:gd name="connsiteX0" fmla="*/ 0 w 314960"/>
              <a:gd name="connsiteY0" fmla="*/ 163702 h 327405"/>
              <a:gd name="connsiteX1" fmla="*/ 157480 w 314960"/>
              <a:gd name="connsiteY1" fmla="*/ 0 h 327405"/>
              <a:gd name="connsiteX2" fmla="*/ 314959 w 314960"/>
              <a:gd name="connsiteY2" fmla="*/ 163702 h 327405"/>
              <a:gd name="connsiteX3" fmla="*/ 157480 w 314960"/>
              <a:gd name="connsiteY3" fmla="*/ 327406 h 327405"/>
              <a:gd name="connsiteX4" fmla="*/ 0 w 314960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60" h="327405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475" y="0"/>
                  <a:pt x="314959" y="73279"/>
                  <a:pt x="314959" y="163702"/>
                </a:cubicBezTo>
                <a:cubicBezTo>
                  <a:pt x="314959" y="254127"/>
                  <a:pt x="244475" y="327406"/>
                  <a:pt x="157480" y="327406"/>
                </a:cubicBezTo>
                <a:cubicBezTo>
                  <a:pt x="70484" y="327406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4583" y="2416682"/>
            <a:ext cx="327660" cy="340105"/>
          </a:xfrm>
          <a:custGeom>
            <a:avLst/>
            <a:gdLst>
              <a:gd name="connsiteX0" fmla="*/ 6350 w 327660"/>
              <a:gd name="connsiteY0" fmla="*/ 170052 h 340105"/>
              <a:gd name="connsiteX1" fmla="*/ 163830 w 327660"/>
              <a:gd name="connsiteY1" fmla="*/ 6350 h 340105"/>
              <a:gd name="connsiteX2" fmla="*/ 321309 w 327660"/>
              <a:gd name="connsiteY2" fmla="*/ 170052 h 340105"/>
              <a:gd name="connsiteX3" fmla="*/ 163830 w 327660"/>
              <a:gd name="connsiteY3" fmla="*/ 333756 h 340105"/>
              <a:gd name="connsiteX4" fmla="*/ 6350 w 327660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60" h="340105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825" y="6350"/>
                  <a:pt x="321309" y="79629"/>
                  <a:pt x="321309" y="170052"/>
                </a:cubicBezTo>
                <a:cubicBezTo>
                  <a:pt x="321309" y="260477"/>
                  <a:pt x="250825" y="333756"/>
                  <a:pt x="163830" y="333756"/>
                </a:cubicBezTo>
                <a:cubicBezTo>
                  <a:pt x="76834" y="333756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5933" y="2343150"/>
            <a:ext cx="314833" cy="327405"/>
          </a:xfrm>
          <a:custGeom>
            <a:avLst/>
            <a:gdLst>
              <a:gd name="connsiteX0" fmla="*/ 0 w 314833"/>
              <a:gd name="connsiteY0" fmla="*/ 163702 h 327405"/>
              <a:gd name="connsiteX1" fmla="*/ 157353 w 314833"/>
              <a:gd name="connsiteY1" fmla="*/ 0 h 327405"/>
              <a:gd name="connsiteX2" fmla="*/ 314833 w 314833"/>
              <a:gd name="connsiteY2" fmla="*/ 163702 h 327405"/>
              <a:gd name="connsiteX3" fmla="*/ 157353 w 314833"/>
              <a:gd name="connsiteY3" fmla="*/ 327405 h 327405"/>
              <a:gd name="connsiteX4" fmla="*/ 0 w 314833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5">
                <a:moveTo>
                  <a:pt x="0" y="163702"/>
                </a:moveTo>
                <a:cubicBezTo>
                  <a:pt x="0" y="73279"/>
                  <a:pt x="70484" y="0"/>
                  <a:pt x="157353" y="0"/>
                </a:cubicBezTo>
                <a:cubicBezTo>
                  <a:pt x="244347" y="0"/>
                  <a:pt x="314833" y="73279"/>
                  <a:pt x="314833" y="163702"/>
                </a:cubicBezTo>
                <a:cubicBezTo>
                  <a:pt x="314833" y="254126"/>
                  <a:pt x="244347" y="327405"/>
                  <a:pt x="157353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9583" y="2336800"/>
            <a:ext cx="327533" cy="340105"/>
          </a:xfrm>
          <a:custGeom>
            <a:avLst/>
            <a:gdLst>
              <a:gd name="connsiteX0" fmla="*/ 6350 w 327533"/>
              <a:gd name="connsiteY0" fmla="*/ 170052 h 340105"/>
              <a:gd name="connsiteX1" fmla="*/ 163703 w 327533"/>
              <a:gd name="connsiteY1" fmla="*/ 6350 h 340105"/>
              <a:gd name="connsiteX2" fmla="*/ 321183 w 327533"/>
              <a:gd name="connsiteY2" fmla="*/ 170052 h 340105"/>
              <a:gd name="connsiteX3" fmla="*/ 163703 w 327533"/>
              <a:gd name="connsiteY3" fmla="*/ 333755 h 340105"/>
              <a:gd name="connsiteX4" fmla="*/ 6350 w 327533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5">
                <a:moveTo>
                  <a:pt x="6350" y="170052"/>
                </a:moveTo>
                <a:cubicBezTo>
                  <a:pt x="6350" y="79629"/>
                  <a:pt x="76834" y="6350"/>
                  <a:pt x="163703" y="6350"/>
                </a:cubicBezTo>
                <a:cubicBezTo>
                  <a:pt x="250697" y="6350"/>
                  <a:pt x="321183" y="79629"/>
                  <a:pt x="321183" y="170052"/>
                </a:cubicBezTo>
                <a:cubicBezTo>
                  <a:pt x="321183" y="260476"/>
                  <a:pt x="250697" y="333755"/>
                  <a:pt x="163703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3903" y="2316479"/>
            <a:ext cx="314959" cy="327532"/>
          </a:xfrm>
          <a:custGeom>
            <a:avLst/>
            <a:gdLst>
              <a:gd name="connsiteX0" fmla="*/ 0 w 314959"/>
              <a:gd name="connsiteY0" fmla="*/ 163702 h 327532"/>
              <a:gd name="connsiteX1" fmla="*/ 157479 w 314959"/>
              <a:gd name="connsiteY1" fmla="*/ 0 h 327532"/>
              <a:gd name="connsiteX2" fmla="*/ 314959 w 314959"/>
              <a:gd name="connsiteY2" fmla="*/ 163702 h 327532"/>
              <a:gd name="connsiteX3" fmla="*/ 157479 w 314959"/>
              <a:gd name="connsiteY3" fmla="*/ 327533 h 327532"/>
              <a:gd name="connsiteX4" fmla="*/ 0 w 314959"/>
              <a:gd name="connsiteY4" fmla="*/ 163702 h 327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532">
                <a:moveTo>
                  <a:pt x="0" y="163702"/>
                </a:moveTo>
                <a:cubicBezTo>
                  <a:pt x="0" y="73405"/>
                  <a:pt x="70484" y="0"/>
                  <a:pt x="157479" y="0"/>
                </a:cubicBezTo>
                <a:cubicBezTo>
                  <a:pt x="244475" y="0"/>
                  <a:pt x="314959" y="73405"/>
                  <a:pt x="314959" y="163702"/>
                </a:cubicBezTo>
                <a:cubicBezTo>
                  <a:pt x="314959" y="254127"/>
                  <a:pt x="244475" y="327533"/>
                  <a:pt x="157479" y="327533"/>
                </a:cubicBezTo>
                <a:cubicBezTo>
                  <a:pt x="70484" y="327533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7553" y="2310129"/>
            <a:ext cx="327659" cy="340232"/>
          </a:xfrm>
          <a:custGeom>
            <a:avLst/>
            <a:gdLst>
              <a:gd name="connsiteX0" fmla="*/ 6350 w 327659"/>
              <a:gd name="connsiteY0" fmla="*/ 170052 h 340232"/>
              <a:gd name="connsiteX1" fmla="*/ 163829 w 327659"/>
              <a:gd name="connsiteY1" fmla="*/ 6350 h 340232"/>
              <a:gd name="connsiteX2" fmla="*/ 321309 w 327659"/>
              <a:gd name="connsiteY2" fmla="*/ 170052 h 340232"/>
              <a:gd name="connsiteX3" fmla="*/ 163829 w 327659"/>
              <a:gd name="connsiteY3" fmla="*/ 333883 h 340232"/>
              <a:gd name="connsiteX4" fmla="*/ 6350 w 327659"/>
              <a:gd name="connsiteY4" fmla="*/ 170052 h 340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232">
                <a:moveTo>
                  <a:pt x="6350" y="170052"/>
                </a:moveTo>
                <a:cubicBezTo>
                  <a:pt x="6350" y="79755"/>
                  <a:pt x="76834" y="6350"/>
                  <a:pt x="163829" y="6350"/>
                </a:cubicBezTo>
                <a:cubicBezTo>
                  <a:pt x="250825" y="6350"/>
                  <a:pt x="321309" y="79755"/>
                  <a:pt x="321309" y="170052"/>
                </a:cubicBezTo>
                <a:cubicBezTo>
                  <a:pt x="321309" y="260477"/>
                  <a:pt x="250825" y="333883"/>
                  <a:pt x="163829" y="333883"/>
                </a:cubicBezTo>
                <a:cubicBezTo>
                  <a:pt x="76834" y="333883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9375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480 w 314833"/>
              <a:gd name="connsiteY1" fmla="*/ 0 h 327406"/>
              <a:gd name="connsiteX2" fmla="*/ 314832 w 314833"/>
              <a:gd name="connsiteY2" fmla="*/ 163702 h 327406"/>
              <a:gd name="connsiteX3" fmla="*/ 157480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480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3025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830 w 327533"/>
              <a:gd name="connsiteY1" fmla="*/ 6350 h 340106"/>
              <a:gd name="connsiteX2" fmla="*/ 321182 w 327533"/>
              <a:gd name="connsiteY2" fmla="*/ 170052 h 340106"/>
              <a:gd name="connsiteX3" fmla="*/ 163830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830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8611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480 w 314833"/>
              <a:gd name="connsiteY1" fmla="*/ 0 h 327406"/>
              <a:gd name="connsiteX2" fmla="*/ 314832 w 314833"/>
              <a:gd name="connsiteY2" fmla="*/ 163702 h 327406"/>
              <a:gd name="connsiteX3" fmla="*/ 157480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480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2261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830 w 327533"/>
              <a:gd name="connsiteY1" fmla="*/ 6350 h 340106"/>
              <a:gd name="connsiteX2" fmla="*/ 321182 w 327533"/>
              <a:gd name="connsiteY2" fmla="*/ 170052 h 340106"/>
              <a:gd name="connsiteX3" fmla="*/ 163830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830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1439" y="3567684"/>
            <a:ext cx="314833" cy="327405"/>
          </a:xfrm>
          <a:custGeom>
            <a:avLst/>
            <a:gdLst>
              <a:gd name="connsiteX0" fmla="*/ 0 w 314833"/>
              <a:gd name="connsiteY0" fmla="*/ 163702 h 327405"/>
              <a:gd name="connsiteX1" fmla="*/ 157353 w 314833"/>
              <a:gd name="connsiteY1" fmla="*/ 0 h 327405"/>
              <a:gd name="connsiteX2" fmla="*/ 314832 w 314833"/>
              <a:gd name="connsiteY2" fmla="*/ 163702 h 327405"/>
              <a:gd name="connsiteX3" fmla="*/ 157353 w 314833"/>
              <a:gd name="connsiteY3" fmla="*/ 327405 h 327405"/>
              <a:gd name="connsiteX4" fmla="*/ 0 w 314833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5">
                <a:moveTo>
                  <a:pt x="0" y="163702"/>
                </a:moveTo>
                <a:cubicBezTo>
                  <a:pt x="0" y="73278"/>
                  <a:pt x="70484" y="0"/>
                  <a:pt x="157353" y="0"/>
                </a:cubicBezTo>
                <a:cubicBezTo>
                  <a:pt x="244347" y="0"/>
                  <a:pt x="314832" y="73278"/>
                  <a:pt x="314832" y="163702"/>
                </a:cubicBezTo>
                <a:cubicBezTo>
                  <a:pt x="314832" y="254126"/>
                  <a:pt x="244347" y="327405"/>
                  <a:pt x="157353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5089" y="3561334"/>
            <a:ext cx="327533" cy="340105"/>
          </a:xfrm>
          <a:custGeom>
            <a:avLst/>
            <a:gdLst>
              <a:gd name="connsiteX0" fmla="*/ 6350 w 327533"/>
              <a:gd name="connsiteY0" fmla="*/ 170052 h 340105"/>
              <a:gd name="connsiteX1" fmla="*/ 163703 w 327533"/>
              <a:gd name="connsiteY1" fmla="*/ 6350 h 340105"/>
              <a:gd name="connsiteX2" fmla="*/ 321182 w 327533"/>
              <a:gd name="connsiteY2" fmla="*/ 170052 h 340105"/>
              <a:gd name="connsiteX3" fmla="*/ 163703 w 327533"/>
              <a:gd name="connsiteY3" fmla="*/ 333755 h 340105"/>
              <a:gd name="connsiteX4" fmla="*/ 6350 w 327533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5">
                <a:moveTo>
                  <a:pt x="6350" y="170052"/>
                </a:moveTo>
                <a:cubicBezTo>
                  <a:pt x="6350" y="79628"/>
                  <a:pt x="76834" y="6350"/>
                  <a:pt x="163703" y="6350"/>
                </a:cubicBezTo>
                <a:cubicBezTo>
                  <a:pt x="250697" y="6350"/>
                  <a:pt x="321182" y="79628"/>
                  <a:pt x="321182" y="170052"/>
                </a:cubicBezTo>
                <a:cubicBezTo>
                  <a:pt x="321182" y="260476"/>
                  <a:pt x="250697" y="333755"/>
                  <a:pt x="163703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6381" y="2968751"/>
            <a:ext cx="314832" cy="327406"/>
          </a:xfrm>
          <a:custGeom>
            <a:avLst/>
            <a:gdLst>
              <a:gd name="connsiteX0" fmla="*/ 0 w 314832"/>
              <a:gd name="connsiteY0" fmla="*/ 163702 h 327406"/>
              <a:gd name="connsiteX1" fmla="*/ 157479 w 314832"/>
              <a:gd name="connsiteY1" fmla="*/ 0 h 327406"/>
              <a:gd name="connsiteX2" fmla="*/ 314832 w 314832"/>
              <a:gd name="connsiteY2" fmla="*/ 163702 h 327406"/>
              <a:gd name="connsiteX3" fmla="*/ 157479 w 314832"/>
              <a:gd name="connsiteY3" fmla="*/ 327406 h 327406"/>
              <a:gd name="connsiteX4" fmla="*/ 0 w 314832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2" h="327406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7"/>
                  <a:pt x="244347" y="327406"/>
                  <a:pt x="157479" y="327406"/>
                </a:cubicBezTo>
                <a:cubicBezTo>
                  <a:pt x="70484" y="327406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0031" y="2962401"/>
            <a:ext cx="327532" cy="340106"/>
          </a:xfrm>
          <a:custGeom>
            <a:avLst/>
            <a:gdLst>
              <a:gd name="connsiteX0" fmla="*/ 6350 w 327532"/>
              <a:gd name="connsiteY0" fmla="*/ 170052 h 340106"/>
              <a:gd name="connsiteX1" fmla="*/ 163829 w 327532"/>
              <a:gd name="connsiteY1" fmla="*/ 6350 h 340106"/>
              <a:gd name="connsiteX2" fmla="*/ 321182 w 327532"/>
              <a:gd name="connsiteY2" fmla="*/ 170052 h 340106"/>
              <a:gd name="connsiteX3" fmla="*/ 163829 w 327532"/>
              <a:gd name="connsiteY3" fmla="*/ 333756 h 340106"/>
              <a:gd name="connsiteX4" fmla="*/ 6350 w 327532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2" h="340106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7"/>
                  <a:pt x="250697" y="333756"/>
                  <a:pt x="163829" y="333756"/>
                </a:cubicBezTo>
                <a:cubicBezTo>
                  <a:pt x="76834" y="333756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5982" y="1913508"/>
            <a:ext cx="780795" cy="566419"/>
          </a:xfrm>
          <a:custGeom>
            <a:avLst/>
            <a:gdLst>
              <a:gd name="connsiteX0" fmla="*/ 774446 w 780795"/>
              <a:gd name="connsiteY0" fmla="*/ 6350 h 566419"/>
              <a:gd name="connsiteX1" fmla="*/ 6350 w 780795"/>
              <a:gd name="connsiteY1" fmla="*/ 560070 h 566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795" h="566419">
                <a:moveTo>
                  <a:pt x="774446" y="6350"/>
                </a:moveTo>
                <a:lnTo>
                  <a:pt x="6350" y="5600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2789" y="1953514"/>
            <a:ext cx="299338" cy="401320"/>
          </a:xfrm>
          <a:custGeom>
            <a:avLst/>
            <a:gdLst>
              <a:gd name="connsiteX0" fmla="*/ 292989 w 299338"/>
              <a:gd name="connsiteY0" fmla="*/ 6350 h 401320"/>
              <a:gd name="connsiteX1" fmla="*/ 6350 w 299338"/>
              <a:gd name="connsiteY1" fmla="*/ 394969 h 401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9338" h="401320">
                <a:moveTo>
                  <a:pt x="292989" y="6350"/>
                </a:moveTo>
                <a:lnTo>
                  <a:pt x="6350" y="3949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1150" y="2717419"/>
            <a:ext cx="135509" cy="276225"/>
          </a:xfrm>
          <a:custGeom>
            <a:avLst/>
            <a:gdLst>
              <a:gd name="connsiteX0" fmla="*/ 129158 w 135509"/>
              <a:gd name="connsiteY0" fmla="*/ 6350 h 276225"/>
              <a:gd name="connsiteX1" fmla="*/ 6350 w 135509"/>
              <a:gd name="connsiteY1" fmla="*/ 269875 h 276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509" h="276225">
                <a:moveTo>
                  <a:pt x="129158" y="6350"/>
                </a:moveTo>
                <a:lnTo>
                  <a:pt x="6350" y="2698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5982" y="2704210"/>
            <a:ext cx="56261" cy="289433"/>
          </a:xfrm>
          <a:custGeom>
            <a:avLst/>
            <a:gdLst>
              <a:gd name="connsiteX0" fmla="*/ 6350 w 56261"/>
              <a:gd name="connsiteY0" fmla="*/ 6350 h 289433"/>
              <a:gd name="connsiteX1" fmla="*/ 49910 w 56261"/>
              <a:gd name="connsiteY1" fmla="*/ 283083 h 289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261" h="289433">
                <a:moveTo>
                  <a:pt x="6350" y="6350"/>
                </a:moveTo>
                <a:lnTo>
                  <a:pt x="49910" y="2830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3416" y="2963417"/>
            <a:ext cx="314959" cy="327405"/>
          </a:xfrm>
          <a:custGeom>
            <a:avLst/>
            <a:gdLst>
              <a:gd name="connsiteX0" fmla="*/ 0 w 314959"/>
              <a:gd name="connsiteY0" fmla="*/ 163702 h 327405"/>
              <a:gd name="connsiteX1" fmla="*/ 157479 w 314959"/>
              <a:gd name="connsiteY1" fmla="*/ 0 h 327405"/>
              <a:gd name="connsiteX2" fmla="*/ 314959 w 314959"/>
              <a:gd name="connsiteY2" fmla="*/ 163702 h 327405"/>
              <a:gd name="connsiteX3" fmla="*/ 157479 w 314959"/>
              <a:gd name="connsiteY3" fmla="*/ 327405 h 327405"/>
              <a:gd name="connsiteX4" fmla="*/ 0 w 314959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405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475" y="0"/>
                  <a:pt x="314959" y="73279"/>
                  <a:pt x="314959" y="163702"/>
                </a:cubicBezTo>
                <a:cubicBezTo>
                  <a:pt x="314959" y="254127"/>
                  <a:pt x="244475" y="327405"/>
                  <a:pt x="157479" y="327405"/>
                </a:cubicBezTo>
                <a:cubicBezTo>
                  <a:pt x="70484" y="327405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7066" y="2957067"/>
            <a:ext cx="327659" cy="340105"/>
          </a:xfrm>
          <a:custGeom>
            <a:avLst/>
            <a:gdLst>
              <a:gd name="connsiteX0" fmla="*/ 6350 w 327659"/>
              <a:gd name="connsiteY0" fmla="*/ 170052 h 340105"/>
              <a:gd name="connsiteX1" fmla="*/ 163829 w 327659"/>
              <a:gd name="connsiteY1" fmla="*/ 6350 h 340105"/>
              <a:gd name="connsiteX2" fmla="*/ 321309 w 327659"/>
              <a:gd name="connsiteY2" fmla="*/ 170052 h 340105"/>
              <a:gd name="connsiteX3" fmla="*/ 163829 w 327659"/>
              <a:gd name="connsiteY3" fmla="*/ 333755 h 340105"/>
              <a:gd name="connsiteX4" fmla="*/ 6350 w 327659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105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825" y="6350"/>
                  <a:pt x="321309" y="79629"/>
                  <a:pt x="321309" y="170052"/>
                </a:cubicBezTo>
                <a:cubicBezTo>
                  <a:pt x="321309" y="260477"/>
                  <a:pt x="250825" y="333755"/>
                  <a:pt x="163829" y="333755"/>
                </a:cubicBezTo>
                <a:cubicBezTo>
                  <a:pt x="76834" y="333755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9866" y="2923413"/>
            <a:ext cx="314959" cy="327405"/>
          </a:xfrm>
          <a:custGeom>
            <a:avLst/>
            <a:gdLst>
              <a:gd name="connsiteX0" fmla="*/ 0 w 314959"/>
              <a:gd name="connsiteY0" fmla="*/ 163702 h 327405"/>
              <a:gd name="connsiteX1" fmla="*/ 157479 w 314959"/>
              <a:gd name="connsiteY1" fmla="*/ 0 h 327405"/>
              <a:gd name="connsiteX2" fmla="*/ 314959 w 314959"/>
              <a:gd name="connsiteY2" fmla="*/ 163702 h 327405"/>
              <a:gd name="connsiteX3" fmla="*/ 157479 w 314959"/>
              <a:gd name="connsiteY3" fmla="*/ 327405 h 327405"/>
              <a:gd name="connsiteX4" fmla="*/ 0 w 314959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405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347" y="0"/>
                  <a:pt x="314959" y="73279"/>
                  <a:pt x="314959" y="163702"/>
                </a:cubicBezTo>
                <a:cubicBezTo>
                  <a:pt x="314959" y="254126"/>
                  <a:pt x="244347" y="327405"/>
                  <a:pt x="157479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3516" y="2917063"/>
            <a:ext cx="327659" cy="340105"/>
          </a:xfrm>
          <a:custGeom>
            <a:avLst/>
            <a:gdLst>
              <a:gd name="connsiteX0" fmla="*/ 6350 w 327659"/>
              <a:gd name="connsiteY0" fmla="*/ 170052 h 340105"/>
              <a:gd name="connsiteX1" fmla="*/ 163829 w 327659"/>
              <a:gd name="connsiteY1" fmla="*/ 6350 h 340105"/>
              <a:gd name="connsiteX2" fmla="*/ 321309 w 327659"/>
              <a:gd name="connsiteY2" fmla="*/ 170052 h 340105"/>
              <a:gd name="connsiteX3" fmla="*/ 163829 w 327659"/>
              <a:gd name="connsiteY3" fmla="*/ 333755 h 340105"/>
              <a:gd name="connsiteX4" fmla="*/ 6350 w 327659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105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697" y="6350"/>
                  <a:pt x="321309" y="79629"/>
                  <a:pt x="321309" y="170052"/>
                </a:cubicBezTo>
                <a:cubicBezTo>
                  <a:pt x="321309" y="260476"/>
                  <a:pt x="250697" y="333755"/>
                  <a:pt x="163829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0110" y="2618994"/>
            <a:ext cx="202056" cy="361441"/>
          </a:xfrm>
          <a:custGeom>
            <a:avLst/>
            <a:gdLst>
              <a:gd name="connsiteX0" fmla="*/ 195707 w 202056"/>
              <a:gd name="connsiteY0" fmla="*/ 6350 h 361441"/>
              <a:gd name="connsiteX1" fmla="*/ 6350 w 202056"/>
              <a:gd name="connsiteY1" fmla="*/ 355091 h 3614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2056" h="361441">
                <a:moveTo>
                  <a:pt x="195707" y="6350"/>
                </a:moveTo>
                <a:lnTo>
                  <a:pt x="6350" y="3550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01939" y="2572004"/>
            <a:ext cx="302006" cy="368427"/>
          </a:xfrm>
          <a:custGeom>
            <a:avLst/>
            <a:gdLst>
              <a:gd name="connsiteX0" fmla="*/ 6350 w 302006"/>
              <a:gd name="connsiteY0" fmla="*/ 6350 h 368427"/>
              <a:gd name="connsiteX1" fmla="*/ 295655 w 302006"/>
              <a:gd name="connsiteY1" fmla="*/ 362076 h 368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368427">
                <a:moveTo>
                  <a:pt x="6350" y="6350"/>
                </a:moveTo>
                <a:lnTo>
                  <a:pt x="295655" y="3620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16977" y="3588892"/>
            <a:ext cx="314832" cy="327533"/>
          </a:xfrm>
          <a:custGeom>
            <a:avLst/>
            <a:gdLst>
              <a:gd name="connsiteX0" fmla="*/ 0 w 314832"/>
              <a:gd name="connsiteY0" fmla="*/ 163703 h 327533"/>
              <a:gd name="connsiteX1" fmla="*/ 157479 w 314832"/>
              <a:gd name="connsiteY1" fmla="*/ 0 h 327533"/>
              <a:gd name="connsiteX2" fmla="*/ 314832 w 314832"/>
              <a:gd name="connsiteY2" fmla="*/ 163703 h 327533"/>
              <a:gd name="connsiteX3" fmla="*/ 157479 w 314832"/>
              <a:gd name="connsiteY3" fmla="*/ 327533 h 327533"/>
              <a:gd name="connsiteX4" fmla="*/ 0 w 314832"/>
              <a:gd name="connsiteY4" fmla="*/ 163703 h 327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2" h="327533">
                <a:moveTo>
                  <a:pt x="0" y="163703"/>
                </a:moveTo>
                <a:cubicBezTo>
                  <a:pt x="0" y="73405"/>
                  <a:pt x="70484" y="0"/>
                  <a:pt x="157479" y="0"/>
                </a:cubicBezTo>
                <a:cubicBezTo>
                  <a:pt x="244347" y="0"/>
                  <a:pt x="314832" y="73405"/>
                  <a:pt x="314832" y="163703"/>
                </a:cubicBezTo>
                <a:cubicBezTo>
                  <a:pt x="314832" y="254127"/>
                  <a:pt x="244347" y="327533"/>
                  <a:pt x="157479" y="327533"/>
                </a:cubicBezTo>
                <a:cubicBezTo>
                  <a:pt x="70484" y="327533"/>
                  <a:pt x="0" y="254127"/>
                  <a:pt x="0" y="16370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10627" y="3582542"/>
            <a:ext cx="327532" cy="340233"/>
          </a:xfrm>
          <a:custGeom>
            <a:avLst/>
            <a:gdLst>
              <a:gd name="connsiteX0" fmla="*/ 6350 w 327532"/>
              <a:gd name="connsiteY0" fmla="*/ 170053 h 340233"/>
              <a:gd name="connsiteX1" fmla="*/ 163829 w 327532"/>
              <a:gd name="connsiteY1" fmla="*/ 6350 h 340233"/>
              <a:gd name="connsiteX2" fmla="*/ 321182 w 327532"/>
              <a:gd name="connsiteY2" fmla="*/ 170053 h 340233"/>
              <a:gd name="connsiteX3" fmla="*/ 163829 w 327532"/>
              <a:gd name="connsiteY3" fmla="*/ 333883 h 340233"/>
              <a:gd name="connsiteX4" fmla="*/ 6350 w 327532"/>
              <a:gd name="connsiteY4" fmla="*/ 170053 h 340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2" h="340233">
                <a:moveTo>
                  <a:pt x="6350" y="170053"/>
                </a:moveTo>
                <a:cubicBezTo>
                  <a:pt x="6350" y="79755"/>
                  <a:pt x="76834" y="6350"/>
                  <a:pt x="163829" y="6350"/>
                </a:cubicBezTo>
                <a:cubicBezTo>
                  <a:pt x="250697" y="6350"/>
                  <a:pt x="321182" y="79755"/>
                  <a:pt x="321182" y="170053"/>
                </a:cubicBezTo>
                <a:cubicBezTo>
                  <a:pt x="321182" y="260477"/>
                  <a:pt x="250697" y="333883"/>
                  <a:pt x="163829" y="333883"/>
                </a:cubicBezTo>
                <a:cubicBezTo>
                  <a:pt x="76834" y="333883"/>
                  <a:pt x="6350" y="260477"/>
                  <a:pt x="6350" y="17005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9090" y="3297809"/>
            <a:ext cx="22225" cy="289559"/>
          </a:xfrm>
          <a:custGeom>
            <a:avLst/>
            <a:gdLst>
              <a:gd name="connsiteX0" fmla="*/ 6350 w 22225"/>
              <a:gd name="connsiteY0" fmla="*/ 6350 h 289559"/>
              <a:gd name="connsiteX1" fmla="*/ 6350 w 22225"/>
              <a:gd name="connsiteY1" fmla="*/ 283209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9559">
                <a:moveTo>
                  <a:pt x="6350" y="6350"/>
                </a:moveTo>
                <a:lnTo>
                  <a:pt x="6350" y="283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4923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353 w 314833"/>
              <a:gd name="connsiteY1" fmla="*/ 0 h 327406"/>
              <a:gd name="connsiteX2" fmla="*/ 314832 w 314833"/>
              <a:gd name="connsiteY2" fmla="*/ 163702 h 327406"/>
              <a:gd name="connsiteX3" fmla="*/ 157353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353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353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48573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703 w 327533"/>
              <a:gd name="connsiteY1" fmla="*/ 6350 h 340106"/>
              <a:gd name="connsiteX2" fmla="*/ 321182 w 327533"/>
              <a:gd name="connsiteY2" fmla="*/ 170052 h 340106"/>
              <a:gd name="connsiteX3" fmla="*/ 163703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703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703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7036" y="2657094"/>
            <a:ext cx="22225" cy="318008"/>
          </a:xfrm>
          <a:custGeom>
            <a:avLst/>
            <a:gdLst>
              <a:gd name="connsiteX0" fmla="*/ 6350 w 22225"/>
              <a:gd name="connsiteY0" fmla="*/ 6350 h 318008"/>
              <a:gd name="connsiteX1" fmla="*/ 6350 w 22225"/>
              <a:gd name="connsiteY1" fmla="*/ 311657 h 318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8008">
                <a:moveTo>
                  <a:pt x="6350" y="6350"/>
                </a:moveTo>
                <a:lnTo>
                  <a:pt x="6350" y="31165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5805" y="3297809"/>
            <a:ext cx="22225" cy="289559"/>
          </a:xfrm>
          <a:custGeom>
            <a:avLst/>
            <a:gdLst>
              <a:gd name="connsiteX0" fmla="*/ 6350 w 22225"/>
              <a:gd name="connsiteY0" fmla="*/ 6350 h 289559"/>
              <a:gd name="connsiteX1" fmla="*/ 6350 w 22225"/>
              <a:gd name="connsiteY1" fmla="*/ 283209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9559">
                <a:moveTo>
                  <a:pt x="6350" y="6350"/>
                </a:moveTo>
                <a:lnTo>
                  <a:pt x="6350" y="283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11033" y="2650870"/>
            <a:ext cx="22225" cy="318897"/>
          </a:xfrm>
          <a:custGeom>
            <a:avLst/>
            <a:gdLst>
              <a:gd name="connsiteX0" fmla="*/ 6350 w 22225"/>
              <a:gd name="connsiteY0" fmla="*/ 6350 h 318897"/>
              <a:gd name="connsiteX1" fmla="*/ 6350 w 22225"/>
              <a:gd name="connsiteY1" fmla="*/ 312547 h 318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8897">
                <a:moveTo>
                  <a:pt x="6350" y="6350"/>
                </a:moveTo>
                <a:lnTo>
                  <a:pt x="6350" y="3125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2848" y="251260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5021" y="242751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95818" y="240084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0 w 174091"/>
              <a:gd name="connsiteY1" fmla="*/ 150837 h 150837"/>
              <a:gd name="connsiteX2" fmla="*/ 174090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0" y="150837"/>
                </a:lnTo>
                <a:lnTo>
                  <a:pt x="174090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3383" y="3060992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5446" y="3052991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0676" y="3066326"/>
            <a:ext cx="174091" cy="150838"/>
          </a:xfrm>
          <a:custGeom>
            <a:avLst/>
            <a:gdLst>
              <a:gd name="connsiteX0" fmla="*/ 0 w 174091"/>
              <a:gd name="connsiteY0" fmla="*/ 150838 h 150838"/>
              <a:gd name="connsiteX1" fmla="*/ 174091 w 174091"/>
              <a:gd name="connsiteY1" fmla="*/ 150838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8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8"/>
                </a:moveTo>
                <a:lnTo>
                  <a:pt x="174091" y="150838"/>
                </a:lnTo>
                <a:lnTo>
                  <a:pt x="174091" y="0"/>
                </a:lnTo>
                <a:lnTo>
                  <a:pt x="0" y="0"/>
                </a:lnTo>
                <a:lnTo>
                  <a:pt x="0" y="1508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3078" y="303965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4298" y="3052991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701" y="2999778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8146" y="3659924"/>
            <a:ext cx="174091" cy="150838"/>
          </a:xfrm>
          <a:custGeom>
            <a:avLst/>
            <a:gdLst>
              <a:gd name="connsiteX0" fmla="*/ 0 w 174091"/>
              <a:gd name="connsiteY0" fmla="*/ 150837 h 150838"/>
              <a:gd name="connsiteX1" fmla="*/ 174091 w 174091"/>
              <a:gd name="connsiteY1" fmla="*/ 150837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7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1431" y="3673259"/>
            <a:ext cx="174091" cy="150838"/>
          </a:xfrm>
          <a:custGeom>
            <a:avLst/>
            <a:gdLst>
              <a:gd name="connsiteX0" fmla="*/ 0 w 174091"/>
              <a:gd name="connsiteY0" fmla="*/ 150837 h 150838"/>
              <a:gd name="connsiteX1" fmla="*/ 174091 w 174091"/>
              <a:gd name="connsiteY1" fmla="*/ 150837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7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38643" y="1953514"/>
            <a:ext cx="302006" cy="369315"/>
          </a:xfrm>
          <a:custGeom>
            <a:avLst/>
            <a:gdLst>
              <a:gd name="connsiteX0" fmla="*/ 6350 w 302006"/>
              <a:gd name="connsiteY0" fmla="*/ 6350 h 369315"/>
              <a:gd name="connsiteX1" fmla="*/ 295655 w 302006"/>
              <a:gd name="connsiteY1" fmla="*/ 362965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369315">
                <a:moveTo>
                  <a:pt x="6350" y="6350"/>
                </a:moveTo>
                <a:lnTo>
                  <a:pt x="295655" y="3629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609600"/>
            <a:ext cx="50419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树的一些基本术语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结点的度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子树个数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1752600"/>
            <a:ext cx="4432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树的度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：树的所有结点中最大的度数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2222500"/>
            <a:ext cx="52197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叶结点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度为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的结点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父结点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）：有子树的结点是其子树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124200"/>
            <a:ext cx="2044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的根结点的父结点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3644900"/>
            <a:ext cx="53086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Child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）：若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结点是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结点的父结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点，则称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结点是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结点的子结点；子结点也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孩子结点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兄弟结点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Sibling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）：具有同一父结点的各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结点彼此是兄弟结点。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17272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25019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24257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16900" y="24003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3060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30480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0607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30353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80400" y="3048000"/>
            <a:ext cx="63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29972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36576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36703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85531" y="1643126"/>
            <a:ext cx="314960" cy="327405"/>
          </a:xfrm>
          <a:custGeom>
            <a:avLst/>
            <a:gdLst>
              <a:gd name="connsiteX0" fmla="*/ 0 w 314960"/>
              <a:gd name="connsiteY0" fmla="*/ 163702 h 327405"/>
              <a:gd name="connsiteX1" fmla="*/ 157480 w 314960"/>
              <a:gd name="connsiteY1" fmla="*/ 0 h 327405"/>
              <a:gd name="connsiteX2" fmla="*/ 314960 w 314960"/>
              <a:gd name="connsiteY2" fmla="*/ 163702 h 327405"/>
              <a:gd name="connsiteX3" fmla="*/ 157480 w 314960"/>
              <a:gd name="connsiteY3" fmla="*/ 327405 h 327405"/>
              <a:gd name="connsiteX4" fmla="*/ 0 w 314960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60" h="327405">
                <a:moveTo>
                  <a:pt x="0" y="163702"/>
                </a:moveTo>
                <a:cubicBezTo>
                  <a:pt x="0" y="73278"/>
                  <a:pt x="70485" y="0"/>
                  <a:pt x="157480" y="0"/>
                </a:cubicBezTo>
                <a:cubicBezTo>
                  <a:pt x="244348" y="0"/>
                  <a:pt x="314960" y="73278"/>
                  <a:pt x="314960" y="163702"/>
                </a:cubicBezTo>
                <a:cubicBezTo>
                  <a:pt x="314960" y="254000"/>
                  <a:pt x="244348" y="327405"/>
                  <a:pt x="157480" y="327405"/>
                </a:cubicBezTo>
                <a:cubicBezTo>
                  <a:pt x="70485" y="327405"/>
                  <a:pt x="0" y="254000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79181" y="1636776"/>
            <a:ext cx="327660" cy="340105"/>
          </a:xfrm>
          <a:custGeom>
            <a:avLst/>
            <a:gdLst>
              <a:gd name="connsiteX0" fmla="*/ 6350 w 327660"/>
              <a:gd name="connsiteY0" fmla="*/ 170052 h 340105"/>
              <a:gd name="connsiteX1" fmla="*/ 163830 w 327660"/>
              <a:gd name="connsiteY1" fmla="*/ 6350 h 340105"/>
              <a:gd name="connsiteX2" fmla="*/ 321310 w 327660"/>
              <a:gd name="connsiteY2" fmla="*/ 170052 h 340105"/>
              <a:gd name="connsiteX3" fmla="*/ 163830 w 327660"/>
              <a:gd name="connsiteY3" fmla="*/ 333755 h 340105"/>
              <a:gd name="connsiteX4" fmla="*/ 6350 w 327660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60" h="340105">
                <a:moveTo>
                  <a:pt x="6350" y="170052"/>
                </a:moveTo>
                <a:cubicBezTo>
                  <a:pt x="6350" y="79628"/>
                  <a:pt x="76835" y="6350"/>
                  <a:pt x="163830" y="6350"/>
                </a:cubicBezTo>
                <a:cubicBezTo>
                  <a:pt x="250698" y="6350"/>
                  <a:pt x="321310" y="79628"/>
                  <a:pt x="321310" y="170052"/>
                </a:cubicBezTo>
                <a:cubicBezTo>
                  <a:pt x="321310" y="260350"/>
                  <a:pt x="250698" y="333755"/>
                  <a:pt x="163830" y="333755"/>
                </a:cubicBezTo>
                <a:cubicBezTo>
                  <a:pt x="76835" y="333755"/>
                  <a:pt x="6350" y="260350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0876" y="1733588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0933" y="2423032"/>
            <a:ext cx="314960" cy="327405"/>
          </a:xfrm>
          <a:custGeom>
            <a:avLst/>
            <a:gdLst>
              <a:gd name="connsiteX0" fmla="*/ 0 w 314960"/>
              <a:gd name="connsiteY0" fmla="*/ 163702 h 327405"/>
              <a:gd name="connsiteX1" fmla="*/ 157480 w 314960"/>
              <a:gd name="connsiteY1" fmla="*/ 0 h 327405"/>
              <a:gd name="connsiteX2" fmla="*/ 314959 w 314960"/>
              <a:gd name="connsiteY2" fmla="*/ 163702 h 327405"/>
              <a:gd name="connsiteX3" fmla="*/ 157480 w 314960"/>
              <a:gd name="connsiteY3" fmla="*/ 327406 h 327405"/>
              <a:gd name="connsiteX4" fmla="*/ 0 w 314960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60" h="327405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475" y="0"/>
                  <a:pt x="314959" y="73279"/>
                  <a:pt x="314959" y="163702"/>
                </a:cubicBezTo>
                <a:cubicBezTo>
                  <a:pt x="314959" y="254127"/>
                  <a:pt x="244475" y="327406"/>
                  <a:pt x="157480" y="327406"/>
                </a:cubicBezTo>
                <a:cubicBezTo>
                  <a:pt x="70484" y="327406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4583" y="2416682"/>
            <a:ext cx="327660" cy="340105"/>
          </a:xfrm>
          <a:custGeom>
            <a:avLst/>
            <a:gdLst>
              <a:gd name="connsiteX0" fmla="*/ 6350 w 327660"/>
              <a:gd name="connsiteY0" fmla="*/ 170052 h 340105"/>
              <a:gd name="connsiteX1" fmla="*/ 163830 w 327660"/>
              <a:gd name="connsiteY1" fmla="*/ 6350 h 340105"/>
              <a:gd name="connsiteX2" fmla="*/ 321309 w 327660"/>
              <a:gd name="connsiteY2" fmla="*/ 170052 h 340105"/>
              <a:gd name="connsiteX3" fmla="*/ 163830 w 327660"/>
              <a:gd name="connsiteY3" fmla="*/ 333756 h 340105"/>
              <a:gd name="connsiteX4" fmla="*/ 6350 w 327660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60" h="340105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825" y="6350"/>
                  <a:pt x="321309" y="79629"/>
                  <a:pt x="321309" y="170052"/>
                </a:cubicBezTo>
                <a:cubicBezTo>
                  <a:pt x="321309" y="260477"/>
                  <a:pt x="250825" y="333756"/>
                  <a:pt x="163830" y="333756"/>
                </a:cubicBezTo>
                <a:cubicBezTo>
                  <a:pt x="76834" y="333756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45933" y="2343150"/>
            <a:ext cx="314833" cy="327405"/>
          </a:xfrm>
          <a:custGeom>
            <a:avLst/>
            <a:gdLst>
              <a:gd name="connsiteX0" fmla="*/ 0 w 314833"/>
              <a:gd name="connsiteY0" fmla="*/ 163702 h 327405"/>
              <a:gd name="connsiteX1" fmla="*/ 157353 w 314833"/>
              <a:gd name="connsiteY1" fmla="*/ 0 h 327405"/>
              <a:gd name="connsiteX2" fmla="*/ 314833 w 314833"/>
              <a:gd name="connsiteY2" fmla="*/ 163702 h 327405"/>
              <a:gd name="connsiteX3" fmla="*/ 157353 w 314833"/>
              <a:gd name="connsiteY3" fmla="*/ 327405 h 327405"/>
              <a:gd name="connsiteX4" fmla="*/ 0 w 314833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5">
                <a:moveTo>
                  <a:pt x="0" y="163702"/>
                </a:moveTo>
                <a:cubicBezTo>
                  <a:pt x="0" y="73279"/>
                  <a:pt x="70484" y="0"/>
                  <a:pt x="157353" y="0"/>
                </a:cubicBezTo>
                <a:cubicBezTo>
                  <a:pt x="244347" y="0"/>
                  <a:pt x="314833" y="73279"/>
                  <a:pt x="314833" y="163702"/>
                </a:cubicBezTo>
                <a:cubicBezTo>
                  <a:pt x="314833" y="254126"/>
                  <a:pt x="244347" y="327405"/>
                  <a:pt x="157353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39583" y="2336800"/>
            <a:ext cx="327533" cy="340105"/>
          </a:xfrm>
          <a:custGeom>
            <a:avLst/>
            <a:gdLst>
              <a:gd name="connsiteX0" fmla="*/ 6350 w 327533"/>
              <a:gd name="connsiteY0" fmla="*/ 170052 h 340105"/>
              <a:gd name="connsiteX1" fmla="*/ 163703 w 327533"/>
              <a:gd name="connsiteY1" fmla="*/ 6350 h 340105"/>
              <a:gd name="connsiteX2" fmla="*/ 321183 w 327533"/>
              <a:gd name="connsiteY2" fmla="*/ 170052 h 340105"/>
              <a:gd name="connsiteX3" fmla="*/ 163703 w 327533"/>
              <a:gd name="connsiteY3" fmla="*/ 333755 h 340105"/>
              <a:gd name="connsiteX4" fmla="*/ 6350 w 327533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5">
                <a:moveTo>
                  <a:pt x="6350" y="170052"/>
                </a:moveTo>
                <a:cubicBezTo>
                  <a:pt x="6350" y="79629"/>
                  <a:pt x="76834" y="6350"/>
                  <a:pt x="163703" y="6350"/>
                </a:cubicBezTo>
                <a:cubicBezTo>
                  <a:pt x="250697" y="6350"/>
                  <a:pt x="321183" y="79629"/>
                  <a:pt x="321183" y="170052"/>
                </a:cubicBezTo>
                <a:cubicBezTo>
                  <a:pt x="321183" y="260476"/>
                  <a:pt x="250697" y="333755"/>
                  <a:pt x="163703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3903" y="2316479"/>
            <a:ext cx="314959" cy="327532"/>
          </a:xfrm>
          <a:custGeom>
            <a:avLst/>
            <a:gdLst>
              <a:gd name="connsiteX0" fmla="*/ 0 w 314959"/>
              <a:gd name="connsiteY0" fmla="*/ 163702 h 327532"/>
              <a:gd name="connsiteX1" fmla="*/ 157479 w 314959"/>
              <a:gd name="connsiteY1" fmla="*/ 0 h 327532"/>
              <a:gd name="connsiteX2" fmla="*/ 314959 w 314959"/>
              <a:gd name="connsiteY2" fmla="*/ 163702 h 327532"/>
              <a:gd name="connsiteX3" fmla="*/ 157479 w 314959"/>
              <a:gd name="connsiteY3" fmla="*/ 327533 h 327532"/>
              <a:gd name="connsiteX4" fmla="*/ 0 w 314959"/>
              <a:gd name="connsiteY4" fmla="*/ 163702 h 327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532">
                <a:moveTo>
                  <a:pt x="0" y="163702"/>
                </a:moveTo>
                <a:cubicBezTo>
                  <a:pt x="0" y="73405"/>
                  <a:pt x="70484" y="0"/>
                  <a:pt x="157479" y="0"/>
                </a:cubicBezTo>
                <a:cubicBezTo>
                  <a:pt x="244475" y="0"/>
                  <a:pt x="314959" y="73405"/>
                  <a:pt x="314959" y="163702"/>
                </a:cubicBezTo>
                <a:cubicBezTo>
                  <a:pt x="314959" y="254127"/>
                  <a:pt x="244475" y="327533"/>
                  <a:pt x="157479" y="327533"/>
                </a:cubicBezTo>
                <a:cubicBezTo>
                  <a:pt x="70484" y="327533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7553" y="2310129"/>
            <a:ext cx="327659" cy="340232"/>
          </a:xfrm>
          <a:custGeom>
            <a:avLst/>
            <a:gdLst>
              <a:gd name="connsiteX0" fmla="*/ 6350 w 327659"/>
              <a:gd name="connsiteY0" fmla="*/ 170052 h 340232"/>
              <a:gd name="connsiteX1" fmla="*/ 163829 w 327659"/>
              <a:gd name="connsiteY1" fmla="*/ 6350 h 340232"/>
              <a:gd name="connsiteX2" fmla="*/ 321309 w 327659"/>
              <a:gd name="connsiteY2" fmla="*/ 170052 h 340232"/>
              <a:gd name="connsiteX3" fmla="*/ 163829 w 327659"/>
              <a:gd name="connsiteY3" fmla="*/ 333883 h 340232"/>
              <a:gd name="connsiteX4" fmla="*/ 6350 w 327659"/>
              <a:gd name="connsiteY4" fmla="*/ 170052 h 340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232">
                <a:moveTo>
                  <a:pt x="6350" y="170052"/>
                </a:moveTo>
                <a:cubicBezTo>
                  <a:pt x="6350" y="79755"/>
                  <a:pt x="76834" y="6350"/>
                  <a:pt x="163829" y="6350"/>
                </a:cubicBezTo>
                <a:cubicBezTo>
                  <a:pt x="250825" y="6350"/>
                  <a:pt x="321309" y="79755"/>
                  <a:pt x="321309" y="170052"/>
                </a:cubicBezTo>
                <a:cubicBezTo>
                  <a:pt x="321309" y="260477"/>
                  <a:pt x="250825" y="333883"/>
                  <a:pt x="163829" y="333883"/>
                </a:cubicBezTo>
                <a:cubicBezTo>
                  <a:pt x="76834" y="333883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9375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480 w 314833"/>
              <a:gd name="connsiteY1" fmla="*/ 0 h 327406"/>
              <a:gd name="connsiteX2" fmla="*/ 314832 w 314833"/>
              <a:gd name="connsiteY2" fmla="*/ 163702 h 327406"/>
              <a:gd name="connsiteX3" fmla="*/ 157480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480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23025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830 w 327533"/>
              <a:gd name="connsiteY1" fmla="*/ 6350 h 340106"/>
              <a:gd name="connsiteX2" fmla="*/ 321182 w 327533"/>
              <a:gd name="connsiteY2" fmla="*/ 170052 h 340106"/>
              <a:gd name="connsiteX3" fmla="*/ 163830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830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8611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480 w 314833"/>
              <a:gd name="connsiteY1" fmla="*/ 0 h 327406"/>
              <a:gd name="connsiteX2" fmla="*/ 314832 w 314833"/>
              <a:gd name="connsiteY2" fmla="*/ 163702 h 327406"/>
              <a:gd name="connsiteX3" fmla="*/ 157480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480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480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22261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830 w 327533"/>
              <a:gd name="connsiteY1" fmla="*/ 6350 h 340106"/>
              <a:gd name="connsiteX2" fmla="*/ 321182 w 327533"/>
              <a:gd name="connsiteY2" fmla="*/ 170052 h 340106"/>
              <a:gd name="connsiteX3" fmla="*/ 163830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830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830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1439" y="3567684"/>
            <a:ext cx="314833" cy="327405"/>
          </a:xfrm>
          <a:custGeom>
            <a:avLst/>
            <a:gdLst>
              <a:gd name="connsiteX0" fmla="*/ 0 w 314833"/>
              <a:gd name="connsiteY0" fmla="*/ 163702 h 327405"/>
              <a:gd name="connsiteX1" fmla="*/ 157353 w 314833"/>
              <a:gd name="connsiteY1" fmla="*/ 0 h 327405"/>
              <a:gd name="connsiteX2" fmla="*/ 314832 w 314833"/>
              <a:gd name="connsiteY2" fmla="*/ 163702 h 327405"/>
              <a:gd name="connsiteX3" fmla="*/ 157353 w 314833"/>
              <a:gd name="connsiteY3" fmla="*/ 327405 h 327405"/>
              <a:gd name="connsiteX4" fmla="*/ 0 w 314833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5">
                <a:moveTo>
                  <a:pt x="0" y="163702"/>
                </a:moveTo>
                <a:cubicBezTo>
                  <a:pt x="0" y="73278"/>
                  <a:pt x="70484" y="0"/>
                  <a:pt x="157353" y="0"/>
                </a:cubicBezTo>
                <a:cubicBezTo>
                  <a:pt x="244347" y="0"/>
                  <a:pt x="314832" y="73278"/>
                  <a:pt x="314832" y="163702"/>
                </a:cubicBezTo>
                <a:cubicBezTo>
                  <a:pt x="314832" y="254126"/>
                  <a:pt x="244347" y="327405"/>
                  <a:pt x="157353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5089" y="3561334"/>
            <a:ext cx="327533" cy="340105"/>
          </a:xfrm>
          <a:custGeom>
            <a:avLst/>
            <a:gdLst>
              <a:gd name="connsiteX0" fmla="*/ 6350 w 327533"/>
              <a:gd name="connsiteY0" fmla="*/ 170052 h 340105"/>
              <a:gd name="connsiteX1" fmla="*/ 163703 w 327533"/>
              <a:gd name="connsiteY1" fmla="*/ 6350 h 340105"/>
              <a:gd name="connsiteX2" fmla="*/ 321182 w 327533"/>
              <a:gd name="connsiteY2" fmla="*/ 170052 h 340105"/>
              <a:gd name="connsiteX3" fmla="*/ 163703 w 327533"/>
              <a:gd name="connsiteY3" fmla="*/ 333755 h 340105"/>
              <a:gd name="connsiteX4" fmla="*/ 6350 w 327533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5">
                <a:moveTo>
                  <a:pt x="6350" y="170052"/>
                </a:moveTo>
                <a:cubicBezTo>
                  <a:pt x="6350" y="79628"/>
                  <a:pt x="76834" y="6350"/>
                  <a:pt x="163703" y="6350"/>
                </a:cubicBezTo>
                <a:cubicBezTo>
                  <a:pt x="250697" y="6350"/>
                  <a:pt x="321182" y="79628"/>
                  <a:pt x="321182" y="170052"/>
                </a:cubicBezTo>
                <a:cubicBezTo>
                  <a:pt x="321182" y="260476"/>
                  <a:pt x="250697" y="333755"/>
                  <a:pt x="163703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6381" y="2968751"/>
            <a:ext cx="314832" cy="327406"/>
          </a:xfrm>
          <a:custGeom>
            <a:avLst/>
            <a:gdLst>
              <a:gd name="connsiteX0" fmla="*/ 0 w 314832"/>
              <a:gd name="connsiteY0" fmla="*/ 163702 h 327406"/>
              <a:gd name="connsiteX1" fmla="*/ 157479 w 314832"/>
              <a:gd name="connsiteY1" fmla="*/ 0 h 327406"/>
              <a:gd name="connsiteX2" fmla="*/ 314832 w 314832"/>
              <a:gd name="connsiteY2" fmla="*/ 163702 h 327406"/>
              <a:gd name="connsiteX3" fmla="*/ 157479 w 314832"/>
              <a:gd name="connsiteY3" fmla="*/ 327406 h 327406"/>
              <a:gd name="connsiteX4" fmla="*/ 0 w 314832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2" h="327406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7"/>
                  <a:pt x="244347" y="327406"/>
                  <a:pt x="157479" y="327406"/>
                </a:cubicBezTo>
                <a:cubicBezTo>
                  <a:pt x="70484" y="327406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0031" y="2962401"/>
            <a:ext cx="327532" cy="340106"/>
          </a:xfrm>
          <a:custGeom>
            <a:avLst/>
            <a:gdLst>
              <a:gd name="connsiteX0" fmla="*/ 6350 w 327532"/>
              <a:gd name="connsiteY0" fmla="*/ 170052 h 340106"/>
              <a:gd name="connsiteX1" fmla="*/ 163829 w 327532"/>
              <a:gd name="connsiteY1" fmla="*/ 6350 h 340106"/>
              <a:gd name="connsiteX2" fmla="*/ 321182 w 327532"/>
              <a:gd name="connsiteY2" fmla="*/ 170052 h 340106"/>
              <a:gd name="connsiteX3" fmla="*/ 163829 w 327532"/>
              <a:gd name="connsiteY3" fmla="*/ 333756 h 340106"/>
              <a:gd name="connsiteX4" fmla="*/ 6350 w 327532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2" h="340106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7"/>
                  <a:pt x="250697" y="333756"/>
                  <a:pt x="163829" y="333756"/>
                </a:cubicBezTo>
                <a:cubicBezTo>
                  <a:pt x="76834" y="333756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5982" y="1913508"/>
            <a:ext cx="780795" cy="566419"/>
          </a:xfrm>
          <a:custGeom>
            <a:avLst/>
            <a:gdLst>
              <a:gd name="connsiteX0" fmla="*/ 774446 w 780795"/>
              <a:gd name="connsiteY0" fmla="*/ 6350 h 566419"/>
              <a:gd name="connsiteX1" fmla="*/ 6350 w 780795"/>
              <a:gd name="connsiteY1" fmla="*/ 560070 h 566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0795" h="566419">
                <a:moveTo>
                  <a:pt x="774446" y="6350"/>
                </a:moveTo>
                <a:lnTo>
                  <a:pt x="6350" y="5600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2789" y="1953514"/>
            <a:ext cx="299338" cy="401320"/>
          </a:xfrm>
          <a:custGeom>
            <a:avLst/>
            <a:gdLst>
              <a:gd name="connsiteX0" fmla="*/ 292989 w 299338"/>
              <a:gd name="connsiteY0" fmla="*/ 6350 h 401320"/>
              <a:gd name="connsiteX1" fmla="*/ 6350 w 299338"/>
              <a:gd name="connsiteY1" fmla="*/ 394969 h 4013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9338" h="401320">
                <a:moveTo>
                  <a:pt x="292989" y="6350"/>
                </a:moveTo>
                <a:lnTo>
                  <a:pt x="6350" y="39496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1150" y="2717419"/>
            <a:ext cx="135509" cy="276225"/>
          </a:xfrm>
          <a:custGeom>
            <a:avLst/>
            <a:gdLst>
              <a:gd name="connsiteX0" fmla="*/ 129158 w 135509"/>
              <a:gd name="connsiteY0" fmla="*/ 6350 h 276225"/>
              <a:gd name="connsiteX1" fmla="*/ 6350 w 135509"/>
              <a:gd name="connsiteY1" fmla="*/ 269875 h 276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509" h="276225">
                <a:moveTo>
                  <a:pt x="129158" y="6350"/>
                </a:moveTo>
                <a:lnTo>
                  <a:pt x="6350" y="2698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5982" y="2704210"/>
            <a:ext cx="56261" cy="289433"/>
          </a:xfrm>
          <a:custGeom>
            <a:avLst/>
            <a:gdLst>
              <a:gd name="connsiteX0" fmla="*/ 6350 w 56261"/>
              <a:gd name="connsiteY0" fmla="*/ 6350 h 289433"/>
              <a:gd name="connsiteX1" fmla="*/ 49910 w 56261"/>
              <a:gd name="connsiteY1" fmla="*/ 283083 h 2894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261" h="289433">
                <a:moveTo>
                  <a:pt x="6350" y="6350"/>
                </a:moveTo>
                <a:lnTo>
                  <a:pt x="49910" y="28308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3416" y="2963417"/>
            <a:ext cx="314959" cy="327405"/>
          </a:xfrm>
          <a:custGeom>
            <a:avLst/>
            <a:gdLst>
              <a:gd name="connsiteX0" fmla="*/ 0 w 314959"/>
              <a:gd name="connsiteY0" fmla="*/ 163702 h 327405"/>
              <a:gd name="connsiteX1" fmla="*/ 157479 w 314959"/>
              <a:gd name="connsiteY1" fmla="*/ 0 h 327405"/>
              <a:gd name="connsiteX2" fmla="*/ 314959 w 314959"/>
              <a:gd name="connsiteY2" fmla="*/ 163702 h 327405"/>
              <a:gd name="connsiteX3" fmla="*/ 157479 w 314959"/>
              <a:gd name="connsiteY3" fmla="*/ 327405 h 327405"/>
              <a:gd name="connsiteX4" fmla="*/ 0 w 314959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405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475" y="0"/>
                  <a:pt x="314959" y="73279"/>
                  <a:pt x="314959" y="163702"/>
                </a:cubicBezTo>
                <a:cubicBezTo>
                  <a:pt x="314959" y="254127"/>
                  <a:pt x="244475" y="327405"/>
                  <a:pt x="157479" y="327405"/>
                </a:cubicBezTo>
                <a:cubicBezTo>
                  <a:pt x="70484" y="327405"/>
                  <a:pt x="0" y="254127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67066" y="2957067"/>
            <a:ext cx="327659" cy="340105"/>
          </a:xfrm>
          <a:custGeom>
            <a:avLst/>
            <a:gdLst>
              <a:gd name="connsiteX0" fmla="*/ 6350 w 327659"/>
              <a:gd name="connsiteY0" fmla="*/ 170052 h 340105"/>
              <a:gd name="connsiteX1" fmla="*/ 163829 w 327659"/>
              <a:gd name="connsiteY1" fmla="*/ 6350 h 340105"/>
              <a:gd name="connsiteX2" fmla="*/ 321309 w 327659"/>
              <a:gd name="connsiteY2" fmla="*/ 170052 h 340105"/>
              <a:gd name="connsiteX3" fmla="*/ 163829 w 327659"/>
              <a:gd name="connsiteY3" fmla="*/ 333755 h 340105"/>
              <a:gd name="connsiteX4" fmla="*/ 6350 w 327659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105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825" y="6350"/>
                  <a:pt x="321309" y="79629"/>
                  <a:pt x="321309" y="170052"/>
                </a:cubicBezTo>
                <a:cubicBezTo>
                  <a:pt x="321309" y="260477"/>
                  <a:pt x="250825" y="333755"/>
                  <a:pt x="163829" y="333755"/>
                </a:cubicBezTo>
                <a:cubicBezTo>
                  <a:pt x="76834" y="333755"/>
                  <a:pt x="6350" y="260477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9866" y="2923413"/>
            <a:ext cx="314959" cy="327405"/>
          </a:xfrm>
          <a:custGeom>
            <a:avLst/>
            <a:gdLst>
              <a:gd name="connsiteX0" fmla="*/ 0 w 314959"/>
              <a:gd name="connsiteY0" fmla="*/ 163702 h 327405"/>
              <a:gd name="connsiteX1" fmla="*/ 157479 w 314959"/>
              <a:gd name="connsiteY1" fmla="*/ 0 h 327405"/>
              <a:gd name="connsiteX2" fmla="*/ 314959 w 314959"/>
              <a:gd name="connsiteY2" fmla="*/ 163702 h 327405"/>
              <a:gd name="connsiteX3" fmla="*/ 157479 w 314959"/>
              <a:gd name="connsiteY3" fmla="*/ 327405 h 327405"/>
              <a:gd name="connsiteX4" fmla="*/ 0 w 314959"/>
              <a:gd name="connsiteY4" fmla="*/ 163702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959" h="327405">
                <a:moveTo>
                  <a:pt x="0" y="163702"/>
                </a:moveTo>
                <a:cubicBezTo>
                  <a:pt x="0" y="73279"/>
                  <a:pt x="70484" y="0"/>
                  <a:pt x="157479" y="0"/>
                </a:cubicBezTo>
                <a:cubicBezTo>
                  <a:pt x="244347" y="0"/>
                  <a:pt x="314959" y="73279"/>
                  <a:pt x="314959" y="163702"/>
                </a:cubicBezTo>
                <a:cubicBezTo>
                  <a:pt x="314959" y="254126"/>
                  <a:pt x="244347" y="327405"/>
                  <a:pt x="157479" y="327405"/>
                </a:cubicBezTo>
                <a:cubicBezTo>
                  <a:pt x="70484" y="327405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3516" y="2917063"/>
            <a:ext cx="327659" cy="340105"/>
          </a:xfrm>
          <a:custGeom>
            <a:avLst/>
            <a:gdLst>
              <a:gd name="connsiteX0" fmla="*/ 6350 w 327659"/>
              <a:gd name="connsiteY0" fmla="*/ 170052 h 340105"/>
              <a:gd name="connsiteX1" fmla="*/ 163829 w 327659"/>
              <a:gd name="connsiteY1" fmla="*/ 6350 h 340105"/>
              <a:gd name="connsiteX2" fmla="*/ 321309 w 327659"/>
              <a:gd name="connsiteY2" fmla="*/ 170052 h 340105"/>
              <a:gd name="connsiteX3" fmla="*/ 163829 w 327659"/>
              <a:gd name="connsiteY3" fmla="*/ 333755 h 340105"/>
              <a:gd name="connsiteX4" fmla="*/ 6350 w 327659"/>
              <a:gd name="connsiteY4" fmla="*/ 170052 h 340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659" h="340105">
                <a:moveTo>
                  <a:pt x="6350" y="170052"/>
                </a:moveTo>
                <a:cubicBezTo>
                  <a:pt x="6350" y="79629"/>
                  <a:pt x="76834" y="6350"/>
                  <a:pt x="163829" y="6350"/>
                </a:cubicBezTo>
                <a:cubicBezTo>
                  <a:pt x="250697" y="6350"/>
                  <a:pt x="321309" y="79629"/>
                  <a:pt x="321309" y="170052"/>
                </a:cubicBezTo>
                <a:cubicBezTo>
                  <a:pt x="321309" y="260476"/>
                  <a:pt x="250697" y="333755"/>
                  <a:pt x="163829" y="333755"/>
                </a:cubicBezTo>
                <a:cubicBezTo>
                  <a:pt x="76834" y="333755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0110" y="2618994"/>
            <a:ext cx="202056" cy="361441"/>
          </a:xfrm>
          <a:custGeom>
            <a:avLst/>
            <a:gdLst>
              <a:gd name="connsiteX0" fmla="*/ 195707 w 202056"/>
              <a:gd name="connsiteY0" fmla="*/ 6350 h 361441"/>
              <a:gd name="connsiteX1" fmla="*/ 6350 w 202056"/>
              <a:gd name="connsiteY1" fmla="*/ 355091 h 3614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2056" h="361441">
                <a:moveTo>
                  <a:pt x="195707" y="6350"/>
                </a:moveTo>
                <a:lnTo>
                  <a:pt x="6350" y="35509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01939" y="2572004"/>
            <a:ext cx="302006" cy="368427"/>
          </a:xfrm>
          <a:custGeom>
            <a:avLst/>
            <a:gdLst>
              <a:gd name="connsiteX0" fmla="*/ 6350 w 302006"/>
              <a:gd name="connsiteY0" fmla="*/ 6350 h 368427"/>
              <a:gd name="connsiteX1" fmla="*/ 295655 w 302006"/>
              <a:gd name="connsiteY1" fmla="*/ 362076 h 368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368427">
                <a:moveTo>
                  <a:pt x="6350" y="6350"/>
                </a:moveTo>
                <a:lnTo>
                  <a:pt x="295655" y="3620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16977" y="3588892"/>
            <a:ext cx="314832" cy="327533"/>
          </a:xfrm>
          <a:custGeom>
            <a:avLst/>
            <a:gdLst>
              <a:gd name="connsiteX0" fmla="*/ 0 w 314832"/>
              <a:gd name="connsiteY0" fmla="*/ 163703 h 327533"/>
              <a:gd name="connsiteX1" fmla="*/ 157479 w 314832"/>
              <a:gd name="connsiteY1" fmla="*/ 0 h 327533"/>
              <a:gd name="connsiteX2" fmla="*/ 314832 w 314832"/>
              <a:gd name="connsiteY2" fmla="*/ 163703 h 327533"/>
              <a:gd name="connsiteX3" fmla="*/ 157479 w 314832"/>
              <a:gd name="connsiteY3" fmla="*/ 327533 h 327533"/>
              <a:gd name="connsiteX4" fmla="*/ 0 w 314832"/>
              <a:gd name="connsiteY4" fmla="*/ 163703 h 3275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2" h="327533">
                <a:moveTo>
                  <a:pt x="0" y="163703"/>
                </a:moveTo>
                <a:cubicBezTo>
                  <a:pt x="0" y="73405"/>
                  <a:pt x="70484" y="0"/>
                  <a:pt x="157479" y="0"/>
                </a:cubicBezTo>
                <a:cubicBezTo>
                  <a:pt x="244347" y="0"/>
                  <a:pt x="314832" y="73405"/>
                  <a:pt x="314832" y="163703"/>
                </a:cubicBezTo>
                <a:cubicBezTo>
                  <a:pt x="314832" y="254127"/>
                  <a:pt x="244347" y="327533"/>
                  <a:pt x="157479" y="327533"/>
                </a:cubicBezTo>
                <a:cubicBezTo>
                  <a:pt x="70484" y="327533"/>
                  <a:pt x="0" y="254127"/>
                  <a:pt x="0" y="16370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10627" y="3582542"/>
            <a:ext cx="327532" cy="340233"/>
          </a:xfrm>
          <a:custGeom>
            <a:avLst/>
            <a:gdLst>
              <a:gd name="connsiteX0" fmla="*/ 6350 w 327532"/>
              <a:gd name="connsiteY0" fmla="*/ 170053 h 340233"/>
              <a:gd name="connsiteX1" fmla="*/ 163829 w 327532"/>
              <a:gd name="connsiteY1" fmla="*/ 6350 h 340233"/>
              <a:gd name="connsiteX2" fmla="*/ 321182 w 327532"/>
              <a:gd name="connsiteY2" fmla="*/ 170053 h 340233"/>
              <a:gd name="connsiteX3" fmla="*/ 163829 w 327532"/>
              <a:gd name="connsiteY3" fmla="*/ 333883 h 340233"/>
              <a:gd name="connsiteX4" fmla="*/ 6350 w 327532"/>
              <a:gd name="connsiteY4" fmla="*/ 170053 h 340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2" h="340233">
                <a:moveTo>
                  <a:pt x="6350" y="170053"/>
                </a:moveTo>
                <a:cubicBezTo>
                  <a:pt x="6350" y="79755"/>
                  <a:pt x="76834" y="6350"/>
                  <a:pt x="163829" y="6350"/>
                </a:cubicBezTo>
                <a:cubicBezTo>
                  <a:pt x="250697" y="6350"/>
                  <a:pt x="321182" y="79755"/>
                  <a:pt x="321182" y="170053"/>
                </a:cubicBezTo>
                <a:cubicBezTo>
                  <a:pt x="321182" y="260477"/>
                  <a:pt x="250697" y="333883"/>
                  <a:pt x="163829" y="333883"/>
                </a:cubicBezTo>
                <a:cubicBezTo>
                  <a:pt x="76834" y="333883"/>
                  <a:pt x="6350" y="260477"/>
                  <a:pt x="6350" y="17005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59090" y="3297809"/>
            <a:ext cx="22225" cy="289559"/>
          </a:xfrm>
          <a:custGeom>
            <a:avLst/>
            <a:gdLst>
              <a:gd name="connsiteX0" fmla="*/ 6350 w 22225"/>
              <a:gd name="connsiteY0" fmla="*/ 6350 h 289559"/>
              <a:gd name="connsiteX1" fmla="*/ 6350 w 22225"/>
              <a:gd name="connsiteY1" fmla="*/ 283209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9559">
                <a:moveTo>
                  <a:pt x="6350" y="6350"/>
                </a:moveTo>
                <a:lnTo>
                  <a:pt x="6350" y="283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4923" y="2976752"/>
            <a:ext cx="314833" cy="327406"/>
          </a:xfrm>
          <a:custGeom>
            <a:avLst/>
            <a:gdLst>
              <a:gd name="connsiteX0" fmla="*/ 0 w 314833"/>
              <a:gd name="connsiteY0" fmla="*/ 163702 h 327406"/>
              <a:gd name="connsiteX1" fmla="*/ 157353 w 314833"/>
              <a:gd name="connsiteY1" fmla="*/ 0 h 327406"/>
              <a:gd name="connsiteX2" fmla="*/ 314832 w 314833"/>
              <a:gd name="connsiteY2" fmla="*/ 163702 h 327406"/>
              <a:gd name="connsiteX3" fmla="*/ 157353 w 314833"/>
              <a:gd name="connsiteY3" fmla="*/ 327406 h 327406"/>
              <a:gd name="connsiteX4" fmla="*/ 0 w 314833"/>
              <a:gd name="connsiteY4" fmla="*/ 163702 h 3274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4833" h="327406">
                <a:moveTo>
                  <a:pt x="0" y="163702"/>
                </a:moveTo>
                <a:cubicBezTo>
                  <a:pt x="0" y="73279"/>
                  <a:pt x="70484" y="0"/>
                  <a:pt x="157353" y="0"/>
                </a:cubicBezTo>
                <a:cubicBezTo>
                  <a:pt x="244347" y="0"/>
                  <a:pt x="314832" y="73279"/>
                  <a:pt x="314832" y="163702"/>
                </a:cubicBezTo>
                <a:cubicBezTo>
                  <a:pt x="314832" y="254126"/>
                  <a:pt x="244347" y="327406"/>
                  <a:pt x="157353" y="327406"/>
                </a:cubicBezTo>
                <a:cubicBezTo>
                  <a:pt x="70484" y="327406"/>
                  <a:pt x="0" y="254126"/>
                  <a:pt x="0" y="16370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48573" y="2970402"/>
            <a:ext cx="327533" cy="340106"/>
          </a:xfrm>
          <a:custGeom>
            <a:avLst/>
            <a:gdLst>
              <a:gd name="connsiteX0" fmla="*/ 6350 w 327533"/>
              <a:gd name="connsiteY0" fmla="*/ 170052 h 340106"/>
              <a:gd name="connsiteX1" fmla="*/ 163703 w 327533"/>
              <a:gd name="connsiteY1" fmla="*/ 6350 h 340106"/>
              <a:gd name="connsiteX2" fmla="*/ 321182 w 327533"/>
              <a:gd name="connsiteY2" fmla="*/ 170052 h 340106"/>
              <a:gd name="connsiteX3" fmla="*/ 163703 w 327533"/>
              <a:gd name="connsiteY3" fmla="*/ 333756 h 340106"/>
              <a:gd name="connsiteX4" fmla="*/ 6350 w 327533"/>
              <a:gd name="connsiteY4" fmla="*/ 170052 h 3401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533" h="340106">
                <a:moveTo>
                  <a:pt x="6350" y="170052"/>
                </a:moveTo>
                <a:cubicBezTo>
                  <a:pt x="6350" y="79629"/>
                  <a:pt x="76834" y="6350"/>
                  <a:pt x="163703" y="6350"/>
                </a:cubicBezTo>
                <a:cubicBezTo>
                  <a:pt x="250697" y="6350"/>
                  <a:pt x="321182" y="79629"/>
                  <a:pt x="321182" y="170052"/>
                </a:cubicBezTo>
                <a:cubicBezTo>
                  <a:pt x="321182" y="260476"/>
                  <a:pt x="250697" y="333756"/>
                  <a:pt x="163703" y="333756"/>
                </a:cubicBezTo>
                <a:cubicBezTo>
                  <a:pt x="76834" y="333756"/>
                  <a:pt x="6350" y="260476"/>
                  <a:pt x="6350" y="1700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97036" y="2657094"/>
            <a:ext cx="22225" cy="318008"/>
          </a:xfrm>
          <a:custGeom>
            <a:avLst/>
            <a:gdLst>
              <a:gd name="connsiteX0" fmla="*/ 6350 w 22225"/>
              <a:gd name="connsiteY0" fmla="*/ 6350 h 318008"/>
              <a:gd name="connsiteX1" fmla="*/ 6350 w 22225"/>
              <a:gd name="connsiteY1" fmla="*/ 311657 h 318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8008">
                <a:moveTo>
                  <a:pt x="6350" y="6350"/>
                </a:moveTo>
                <a:lnTo>
                  <a:pt x="6350" y="31165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5805" y="3297809"/>
            <a:ext cx="22225" cy="289559"/>
          </a:xfrm>
          <a:custGeom>
            <a:avLst/>
            <a:gdLst>
              <a:gd name="connsiteX0" fmla="*/ 6350 w 22225"/>
              <a:gd name="connsiteY0" fmla="*/ 6350 h 289559"/>
              <a:gd name="connsiteX1" fmla="*/ 6350 w 22225"/>
              <a:gd name="connsiteY1" fmla="*/ 283209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89559">
                <a:moveTo>
                  <a:pt x="6350" y="6350"/>
                </a:moveTo>
                <a:lnTo>
                  <a:pt x="6350" y="283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11033" y="2650870"/>
            <a:ext cx="22225" cy="318897"/>
          </a:xfrm>
          <a:custGeom>
            <a:avLst/>
            <a:gdLst>
              <a:gd name="connsiteX0" fmla="*/ 6350 w 22225"/>
              <a:gd name="connsiteY0" fmla="*/ 6350 h 318897"/>
              <a:gd name="connsiteX1" fmla="*/ 6350 w 22225"/>
              <a:gd name="connsiteY1" fmla="*/ 312547 h 318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18897">
                <a:moveTo>
                  <a:pt x="6350" y="6350"/>
                </a:moveTo>
                <a:lnTo>
                  <a:pt x="6350" y="3125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2848" y="251260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15021" y="242751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95818" y="240084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0 w 174091"/>
              <a:gd name="connsiteY1" fmla="*/ 150837 h 150837"/>
              <a:gd name="connsiteX2" fmla="*/ 174090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0" y="150837"/>
                </a:lnTo>
                <a:lnTo>
                  <a:pt x="174090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93383" y="3060992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5446" y="3052991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40676" y="3066326"/>
            <a:ext cx="174091" cy="150838"/>
          </a:xfrm>
          <a:custGeom>
            <a:avLst/>
            <a:gdLst>
              <a:gd name="connsiteX0" fmla="*/ 0 w 174091"/>
              <a:gd name="connsiteY0" fmla="*/ 150838 h 150838"/>
              <a:gd name="connsiteX1" fmla="*/ 174091 w 174091"/>
              <a:gd name="connsiteY1" fmla="*/ 150838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8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8"/>
                </a:moveTo>
                <a:lnTo>
                  <a:pt x="174091" y="150838"/>
                </a:lnTo>
                <a:lnTo>
                  <a:pt x="174091" y="0"/>
                </a:lnTo>
                <a:lnTo>
                  <a:pt x="0" y="0"/>
                </a:lnTo>
                <a:lnTo>
                  <a:pt x="0" y="1508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3078" y="3039656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4298" y="3052991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56701" y="2999778"/>
            <a:ext cx="174091" cy="150837"/>
          </a:xfrm>
          <a:custGeom>
            <a:avLst/>
            <a:gdLst>
              <a:gd name="connsiteX0" fmla="*/ 0 w 174091"/>
              <a:gd name="connsiteY0" fmla="*/ 150837 h 150837"/>
              <a:gd name="connsiteX1" fmla="*/ 174091 w 174091"/>
              <a:gd name="connsiteY1" fmla="*/ 150837 h 150837"/>
              <a:gd name="connsiteX2" fmla="*/ 174091 w 174091"/>
              <a:gd name="connsiteY2" fmla="*/ 0 h 150837"/>
              <a:gd name="connsiteX3" fmla="*/ 0 w 174091"/>
              <a:gd name="connsiteY3" fmla="*/ 0 h 150837"/>
              <a:gd name="connsiteX4" fmla="*/ 0 w 174091"/>
              <a:gd name="connsiteY4" fmla="*/ 150837 h 1508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7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8146" y="3659924"/>
            <a:ext cx="174091" cy="150838"/>
          </a:xfrm>
          <a:custGeom>
            <a:avLst/>
            <a:gdLst>
              <a:gd name="connsiteX0" fmla="*/ 0 w 174091"/>
              <a:gd name="connsiteY0" fmla="*/ 150837 h 150838"/>
              <a:gd name="connsiteX1" fmla="*/ 174091 w 174091"/>
              <a:gd name="connsiteY1" fmla="*/ 150837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7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01431" y="3673259"/>
            <a:ext cx="174091" cy="150838"/>
          </a:xfrm>
          <a:custGeom>
            <a:avLst/>
            <a:gdLst>
              <a:gd name="connsiteX0" fmla="*/ 0 w 174091"/>
              <a:gd name="connsiteY0" fmla="*/ 150837 h 150838"/>
              <a:gd name="connsiteX1" fmla="*/ 174091 w 174091"/>
              <a:gd name="connsiteY1" fmla="*/ 150837 h 150838"/>
              <a:gd name="connsiteX2" fmla="*/ 174091 w 174091"/>
              <a:gd name="connsiteY2" fmla="*/ 0 h 150838"/>
              <a:gd name="connsiteX3" fmla="*/ 0 w 174091"/>
              <a:gd name="connsiteY3" fmla="*/ 0 h 150838"/>
              <a:gd name="connsiteX4" fmla="*/ 0 w 174091"/>
              <a:gd name="connsiteY4" fmla="*/ 150837 h 1508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4091" h="150838">
                <a:moveTo>
                  <a:pt x="0" y="150837"/>
                </a:moveTo>
                <a:lnTo>
                  <a:pt x="174091" y="150837"/>
                </a:lnTo>
                <a:lnTo>
                  <a:pt x="174091" y="0"/>
                </a:lnTo>
                <a:lnTo>
                  <a:pt x="0" y="0"/>
                </a:lnTo>
                <a:lnTo>
                  <a:pt x="0" y="1508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38643" y="1953514"/>
            <a:ext cx="302006" cy="369315"/>
          </a:xfrm>
          <a:custGeom>
            <a:avLst/>
            <a:gdLst>
              <a:gd name="connsiteX0" fmla="*/ 6350 w 302006"/>
              <a:gd name="connsiteY0" fmla="*/ 6350 h 369315"/>
              <a:gd name="connsiteX1" fmla="*/ 295655 w 302006"/>
              <a:gd name="connsiteY1" fmla="*/ 362965 h 3693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369315">
                <a:moveTo>
                  <a:pt x="6350" y="6350"/>
                </a:moveTo>
                <a:lnTo>
                  <a:pt x="295655" y="36296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785100" y="1727200"/>
            <a:ext cx="114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25019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24257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16900" y="24003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27800" y="3060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30480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060700"/>
            <a:ext cx="127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12100" y="3035300"/>
            <a:ext cx="50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80400" y="3048000"/>
            <a:ext cx="63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29972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3657600"/>
            <a:ext cx="7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3670300"/>
            <a:ext cx="165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84200"/>
            <a:ext cx="5524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树的一些基本术语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路径和路径长度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：从结点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路径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1612900"/>
            <a:ext cx="4711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个结点序列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,…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的父结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点。路径所包含边的个数为</a:t>
            </a:r>
            <a:r>
              <a:rPr lang="en-US" altLang="zh-CN" sz="2004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路径的长度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425700"/>
            <a:ext cx="5194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祖先结点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(Ancestor)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：沿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树根到某一结点路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844800"/>
            <a:ext cx="5207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祖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子孙结点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(Descendant)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：某一结点的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695700"/>
            <a:ext cx="52832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中的所有结点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是这个结点的子孙。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结点的层次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Level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）：规定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根结点在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其它任一结点的层数是其父结点的层数加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树的深度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）：树中所有结点中的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树的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深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6201" y="1319275"/>
            <a:ext cx="331723" cy="331977"/>
          </a:xfrm>
          <a:custGeom>
            <a:avLst/>
            <a:gdLst>
              <a:gd name="connsiteX0" fmla="*/ 12700 w 331723"/>
              <a:gd name="connsiteY0" fmla="*/ 165988 h 331977"/>
              <a:gd name="connsiteX1" fmla="*/ 165861 w 331723"/>
              <a:gd name="connsiteY1" fmla="*/ 12700 h 331977"/>
              <a:gd name="connsiteX2" fmla="*/ 319023 w 331723"/>
              <a:gd name="connsiteY2" fmla="*/ 165988 h 331977"/>
              <a:gd name="connsiteX3" fmla="*/ 165861 w 331723"/>
              <a:gd name="connsiteY3" fmla="*/ 319278 h 331977"/>
              <a:gd name="connsiteX4" fmla="*/ 12700 w 331723"/>
              <a:gd name="connsiteY4" fmla="*/ 165988 h 331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977">
                <a:moveTo>
                  <a:pt x="12700" y="165988"/>
                </a:moveTo>
                <a:cubicBezTo>
                  <a:pt x="12700" y="81280"/>
                  <a:pt x="81279" y="12700"/>
                  <a:pt x="165861" y="12700"/>
                </a:cubicBezTo>
                <a:cubicBezTo>
                  <a:pt x="250444" y="12700"/>
                  <a:pt x="319023" y="81280"/>
                  <a:pt x="319023" y="165988"/>
                </a:cubicBezTo>
                <a:cubicBezTo>
                  <a:pt x="319023" y="250571"/>
                  <a:pt x="250444" y="319278"/>
                  <a:pt x="165861" y="319278"/>
                </a:cubicBezTo>
                <a:cubicBezTo>
                  <a:pt x="81279" y="319278"/>
                  <a:pt x="12700" y="250571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9376" y="1853057"/>
            <a:ext cx="331723" cy="331977"/>
          </a:xfrm>
          <a:custGeom>
            <a:avLst/>
            <a:gdLst>
              <a:gd name="connsiteX0" fmla="*/ 12700 w 331723"/>
              <a:gd name="connsiteY0" fmla="*/ 165988 h 331977"/>
              <a:gd name="connsiteX1" fmla="*/ 165861 w 331723"/>
              <a:gd name="connsiteY1" fmla="*/ 12700 h 331977"/>
              <a:gd name="connsiteX2" fmla="*/ 319023 w 331723"/>
              <a:gd name="connsiteY2" fmla="*/ 165988 h 331977"/>
              <a:gd name="connsiteX3" fmla="*/ 165861 w 331723"/>
              <a:gd name="connsiteY3" fmla="*/ 319277 h 331977"/>
              <a:gd name="connsiteX4" fmla="*/ 12700 w 331723"/>
              <a:gd name="connsiteY4" fmla="*/ 165988 h 331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977">
                <a:moveTo>
                  <a:pt x="12700" y="165988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988"/>
                </a:cubicBezTo>
                <a:cubicBezTo>
                  <a:pt x="319023" y="250697"/>
                  <a:pt x="250444" y="319277"/>
                  <a:pt x="165861" y="319277"/>
                </a:cubicBezTo>
                <a:cubicBezTo>
                  <a:pt x="81279" y="319277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9775" y="1853057"/>
            <a:ext cx="331724" cy="331977"/>
          </a:xfrm>
          <a:custGeom>
            <a:avLst/>
            <a:gdLst>
              <a:gd name="connsiteX0" fmla="*/ 12700 w 331724"/>
              <a:gd name="connsiteY0" fmla="*/ 165988 h 331977"/>
              <a:gd name="connsiteX1" fmla="*/ 165862 w 331724"/>
              <a:gd name="connsiteY1" fmla="*/ 12700 h 331977"/>
              <a:gd name="connsiteX2" fmla="*/ 319024 w 331724"/>
              <a:gd name="connsiteY2" fmla="*/ 165988 h 331977"/>
              <a:gd name="connsiteX3" fmla="*/ 165862 w 331724"/>
              <a:gd name="connsiteY3" fmla="*/ 319277 h 331977"/>
              <a:gd name="connsiteX4" fmla="*/ 12700 w 331724"/>
              <a:gd name="connsiteY4" fmla="*/ 165988 h 331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4" h="331977">
                <a:moveTo>
                  <a:pt x="12700" y="165988"/>
                </a:moveTo>
                <a:cubicBezTo>
                  <a:pt x="12700" y="81279"/>
                  <a:pt x="81280" y="12700"/>
                  <a:pt x="165862" y="12700"/>
                </a:cubicBezTo>
                <a:cubicBezTo>
                  <a:pt x="250444" y="12700"/>
                  <a:pt x="319024" y="81279"/>
                  <a:pt x="319024" y="165988"/>
                </a:cubicBezTo>
                <a:cubicBezTo>
                  <a:pt x="319024" y="250697"/>
                  <a:pt x="250444" y="319277"/>
                  <a:pt x="165862" y="319277"/>
                </a:cubicBezTo>
                <a:cubicBezTo>
                  <a:pt x="81280" y="319277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5176" y="1853057"/>
            <a:ext cx="331723" cy="331977"/>
          </a:xfrm>
          <a:custGeom>
            <a:avLst/>
            <a:gdLst>
              <a:gd name="connsiteX0" fmla="*/ 12700 w 331723"/>
              <a:gd name="connsiteY0" fmla="*/ 165988 h 331977"/>
              <a:gd name="connsiteX1" fmla="*/ 165861 w 331723"/>
              <a:gd name="connsiteY1" fmla="*/ 12700 h 331977"/>
              <a:gd name="connsiteX2" fmla="*/ 319023 w 331723"/>
              <a:gd name="connsiteY2" fmla="*/ 165988 h 331977"/>
              <a:gd name="connsiteX3" fmla="*/ 165861 w 331723"/>
              <a:gd name="connsiteY3" fmla="*/ 319277 h 331977"/>
              <a:gd name="connsiteX4" fmla="*/ 12700 w 331723"/>
              <a:gd name="connsiteY4" fmla="*/ 165988 h 3319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977">
                <a:moveTo>
                  <a:pt x="12700" y="165988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988"/>
                </a:cubicBezTo>
                <a:cubicBezTo>
                  <a:pt x="319023" y="250697"/>
                  <a:pt x="250444" y="319277"/>
                  <a:pt x="165861" y="319277"/>
                </a:cubicBezTo>
                <a:cubicBezTo>
                  <a:pt x="81279" y="319277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9376" y="2386838"/>
            <a:ext cx="331723" cy="332104"/>
          </a:xfrm>
          <a:custGeom>
            <a:avLst/>
            <a:gdLst>
              <a:gd name="connsiteX0" fmla="*/ 12700 w 331723"/>
              <a:gd name="connsiteY0" fmla="*/ 165988 h 332104"/>
              <a:gd name="connsiteX1" fmla="*/ 165861 w 331723"/>
              <a:gd name="connsiteY1" fmla="*/ 12700 h 332104"/>
              <a:gd name="connsiteX2" fmla="*/ 319023 w 331723"/>
              <a:gd name="connsiteY2" fmla="*/ 165988 h 332104"/>
              <a:gd name="connsiteX3" fmla="*/ 165861 w 331723"/>
              <a:gd name="connsiteY3" fmla="*/ 319404 h 332104"/>
              <a:gd name="connsiteX4" fmla="*/ 12700 w 331723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4">
                <a:moveTo>
                  <a:pt x="12700" y="165988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8"/>
                </a:cubicBezTo>
                <a:cubicBezTo>
                  <a:pt x="319023" y="250697"/>
                  <a:pt x="250444" y="319404"/>
                  <a:pt x="165861" y="319404"/>
                </a:cubicBezTo>
                <a:cubicBezTo>
                  <a:pt x="81279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2176" y="2386838"/>
            <a:ext cx="331723" cy="332104"/>
          </a:xfrm>
          <a:custGeom>
            <a:avLst/>
            <a:gdLst>
              <a:gd name="connsiteX0" fmla="*/ 12700 w 331723"/>
              <a:gd name="connsiteY0" fmla="*/ 165988 h 332104"/>
              <a:gd name="connsiteX1" fmla="*/ 165861 w 331723"/>
              <a:gd name="connsiteY1" fmla="*/ 12700 h 332104"/>
              <a:gd name="connsiteX2" fmla="*/ 319023 w 331723"/>
              <a:gd name="connsiteY2" fmla="*/ 165988 h 332104"/>
              <a:gd name="connsiteX3" fmla="*/ 165861 w 331723"/>
              <a:gd name="connsiteY3" fmla="*/ 319404 h 332104"/>
              <a:gd name="connsiteX4" fmla="*/ 12700 w 331723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4">
                <a:moveTo>
                  <a:pt x="12700" y="165988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8"/>
                </a:cubicBezTo>
                <a:cubicBezTo>
                  <a:pt x="319023" y="250697"/>
                  <a:pt x="250444" y="319404"/>
                  <a:pt x="165861" y="319404"/>
                </a:cubicBezTo>
                <a:cubicBezTo>
                  <a:pt x="81279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4912" y="2386838"/>
            <a:ext cx="331787" cy="332104"/>
          </a:xfrm>
          <a:custGeom>
            <a:avLst/>
            <a:gdLst>
              <a:gd name="connsiteX0" fmla="*/ 12700 w 331787"/>
              <a:gd name="connsiteY0" fmla="*/ 165988 h 332104"/>
              <a:gd name="connsiteX1" fmla="*/ 165925 w 331787"/>
              <a:gd name="connsiteY1" fmla="*/ 12700 h 332104"/>
              <a:gd name="connsiteX2" fmla="*/ 319087 w 331787"/>
              <a:gd name="connsiteY2" fmla="*/ 165988 h 332104"/>
              <a:gd name="connsiteX3" fmla="*/ 165925 w 331787"/>
              <a:gd name="connsiteY3" fmla="*/ 319404 h 332104"/>
              <a:gd name="connsiteX4" fmla="*/ 12700 w 331787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87" h="332104">
                <a:moveTo>
                  <a:pt x="12700" y="165988"/>
                </a:moveTo>
                <a:cubicBezTo>
                  <a:pt x="12700" y="81407"/>
                  <a:pt x="81343" y="12700"/>
                  <a:pt x="165925" y="12700"/>
                </a:cubicBezTo>
                <a:cubicBezTo>
                  <a:pt x="250507" y="12700"/>
                  <a:pt x="319087" y="81407"/>
                  <a:pt x="319087" y="165988"/>
                </a:cubicBezTo>
                <a:cubicBezTo>
                  <a:pt x="319087" y="250697"/>
                  <a:pt x="250507" y="319404"/>
                  <a:pt x="165925" y="319404"/>
                </a:cubicBezTo>
                <a:cubicBezTo>
                  <a:pt x="81343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6576" y="2386838"/>
            <a:ext cx="331723" cy="332104"/>
          </a:xfrm>
          <a:custGeom>
            <a:avLst/>
            <a:gdLst>
              <a:gd name="connsiteX0" fmla="*/ 12700 w 331723"/>
              <a:gd name="connsiteY0" fmla="*/ 165988 h 332104"/>
              <a:gd name="connsiteX1" fmla="*/ 165861 w 331723"/>
              <a:gd name="connsiteY1" fmla="*/ 12700 h 332104"/>
              <a:gd name="connsiteX2" fmla="*/ 319023 w 331723"/>
              <a:gd name="connsiteY2" fmla="*/ 165988 h 332104"/>
              <a:gd name="connsiteX3" fmla="*/ 165861 w 331723"/>
              <a:gd name="connsiteY3" fmla="*/ 319404 h 332104"/>
              <a:gd name="connsiteX4" fmla="*/ 12700 w 331723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4">
                <a:moveTo>
                  <a:pt x="12700" y="165988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8"/>
                </a:cubicBezTo>
                <a:cubicBezTo>
                  <a:pt x="319023" y="250697"/>
                  <a:pt x="250444" y="319404"/>
                  <a:pt x="165861" y="319404"/>
                </a:cubicBezTo>
                <a:cubicBezTo>
                  <a:pt x="81279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57576" y="2386838"/>
            <a:ext cx="331723" cy="332104"/>
          </a:xfrm>
          <a:custGeom>
            <a:avLst/>
            <a:gdLst>
              <a:gd name="connsiteX0" fmla="*/ 12700 w 331723"/>
              <a:gd name="connsiteY0" fmla="*/ 165988 h 332104"/>
              <a:gd name="connsiteX1" fmla="*/ 165861 w 331723"/>
              <a:gd name="connsiteY1" fmla="*/ 12700 h 332104"/>
              <a:gd name="connsiteX2" fmla="*/ 319023 w 331723"/>
              <a:gd name="connsiteY2" fmla="*/ 165988 h 332104"/>
              <a:gd name="connsiteX3" fmla="*/ 165861 w 331723"/>
              <a:gd name="connsiteY3" fmla="*/ 319404 h 332104"/>
              <a:gd name="connsiteX4" fmla="*/ 12700 w 331723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4">
                <a:moveTo>
                  <a:pt x="12700" y="165988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8"/>
                </a:cubicBezTo>
                <a:cubicBezTo>
                  <a:pt x="319023" y="250697"/>
                  <a:pt x="250444" y="319404"/>
                  <a:pt x="165861" y="319404"/>
                </a:cubicBezTo>
                <a:cubicBezTo>
                  <a:pt x="81279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8576" y="2386838"/>
            <a:ext cx="331723" cy="332104"/>
          </a:xfrm>
          <a:custGeom>
            <a:avLst/>
            <a:gdLst>
              <a:gd name="connsiteX0" fmla="*/ 12700 w 331723"/>
              <a:gd name="connsiteY0" fmla="*/ 165988 h 332104"/>
              <a:gd name="connsiteX1" fmla="*/ 165861 w 331723"/>
              <a:gd name="connsiteY1" fmla="*/ 12700 h 332104"/>
              <a:gd name="connsiteX2" fmla="*/ 319023 w 331723"/>
              <a:gd name="connsiteY2" fmla="*/ 165988 h 332104"/>
              <a:gd name="connsiteX3" fmla="*/ 165861 w 331723"/>
              <a:gd name="connsiteY3" fmla="*/ 319404 h 332104"/>
              <a:gd name="connsiteX4" fmla="*/ 12700 w 331723"/>
              <a:gd name="connsiteY4" fmla="*/ 165988 h 3321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4">
                <a:moveTo>
                  <a:pt x="12700" y="165988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8"/>
                </a:cubicBezTo>
                <a:cubicBezTo>
                  <a:pt x="319023" y="250697"/>
                  <a:pt x="250444" y="319404"/>
                  <a:pt x="165861" y="319404"/>
                </a:cubicBezTo>
                <a:cubicBezTo>
                  <a:pt x="81279" y="319404"/>
                  <a:pt x="12700" y="250697"/>
                  <a:pt x="12700" y="165988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6576" y="2996945"/>
            <a:ext cx="331723" cy="332105"/>
          </a:xfrm>
          <a:custGeom>
            <a:avLst/>
            <a:gdLst>
              <a:gd name="connsiteX0" fmla="*/ 12700 w 331723"/>
              <a:gd name="connsiteY0" fmla="*/ 165989 h 332105"/>
              <a:gd name="connsiteX1" fmla="*/ 165861 w 331723"/>
              <a:gd name="connsiteY1" fmla="*/ 12700 h 332105"/>
              <a:gd name="connsiteX2" fmla="*/ 319023 w 331723"/>
              <a:gd name="connsiteY2" fmla="*/ 165989 h 332105"/>
              <a:gd name="connsiteX3" fmla="*/ 165861 w 331723"/>
              <a:gd name="connsiteY3" fmla="*/ 319405 h 332105"/>
              <a:gd name="connsiteX4" fmla="*/ 12700 w 331723"/>
              <a:gd name="connsiteY4" fmla="*/ 165989 h 332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2105">
                <a:moveTo>
                  <a:pt x="12700" y="165989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9"/>
                </a:cubicBezTo>
                <a:cubicBezTo>
                  <a:pt x="319023" y="250698"/>
                  <a:pt x="250444" y="319405"/>
                  <a:pt x="165861" y="319405"/>
                </a:cubicBezTo>
                <a:cubicBezTo>
                  <a:pt x="81279" y="319405"/>
                  <a:pt x="12700" y="250698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7375" y="2996945"/>
            <a:ext cx="331724" cy="332105"/>
          </a:xfrm>
          <a:custGeom>
            <a:avLst/>
            <a:gdLst>
              <a:gd name="connsiteX0" fmla="*/ 12700 w 331724"/>
              <a:gd name="connsiteY0" fmla="*/ 165989 h 332105"/>
              <a:gd name="connsiteX1" fmla="*/ 165862 w 331724"/>
              <a:gd name="connsiteY1" fmla="*/ 12700 h 332105"/>
              <a:gd name="connsiteX2" fmla="*/ 319024 w 331724"/>
              <a:gd name="connsiteY2" fmla="*/ 165989 h 332105"/>
              <a:gd name="connsiteX3" fmla="*/ 165862 w 331724"/>
              <a:gd name="connsiteY3" fmla="*/ 319405 h 332105"/>
              <a:gd name="connsiteX4" fmla="*/ 12700 w 331724"/>
              <a:gd name="connsiteY4" fmla="*/ 165989 h 332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4" h="332105">
                <a:moveTo>
                  <a:pt x="12700" y="165989"/>
                </a:moveTo>
                <a:cubicBezTo>
                  <a:pt x="12700" y="81407"/>
                  <a:pt x="81280" y="12700"/>
                  <a:pt x="165862" y="12700"/>
                </a:cubicBezTo>
                <a:cubicBezTo>
                  <a:pt x="250444" y="12700"/>
                  <a:pt x="319024" y="81407"/>
                  <a:pt x="319024" y="165989"/>
                </a:cubicBezTo>
                <a:cubicBezTo>
                  <a:pt x="319024" y="250698"/>
                  <a:pt x="250444" y="319405"/>
                  <a:pt x="165862" y="319405"/>
                </a:cubicBezTo>
                <a:cubicBezTo>
                  <a:pt x="81280" y="319405"/>
                  <a:pt x="12700" y="250698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0112" y="2996945"/>
            <a:ext cx="331787" cy="332105"/>
          </a:xfrm>
          <a:custGeom>
            <a:avLst/>
            <a:gdLst>
              <a:gd name="connsiteX0" fmla="*/ 12700 w 331787"/>
              <a:gd name="connsiteY0" fmla="*/ 165989 h 332105"/>
              <a:gd name="connsiteX1" fmla="*/ 165900 w 331787"/>
              <a:gd name="connsiteY1" fmla="*/ 12700 h 332105"/>
              <a:gd name="connsiteX2" fmla="*/ 319087 w 331787"/>
              <a:gd name="connsiteY2" fmla="*/ 165989 h 332105"/>
              <a:gd name="connsiteX3" fmla="*/ 165900 w 331787"/>
              <a:gd name="connsiteY3" fmla="*/ 319405 h 332105"/>
              <a:gd name="connsiteX4" fmla="*/ 12700 w 331787"/>
              <a:gd name="connsiteY4" fmla="*/ 165989 h 3321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87" h="332105">
                <a:moveTo>
                  <a:pt x="12700" y="165989"/>
                </a:moveTo>
                <a:cubicBezTo>
                  <a:pt x="12700" y="81407"/>
                  <a:pt x="81292" y="12700"/>
                  <a:pt x="165900" y="12700"/>
                </a:cubicBezTo>
                <a:cubicBezTo>
                  <a:pt x="250507" y="12700"/>
                  <a:pt x="319087" y="81407"/>
                  <a:pt x="319087" y="165989"/>
                </a:cubicBezTo>
                <a:cubicBezTo>
                  <a:pt x="319087" y="250698"/>
                  <a:pt x="250507" y="319405"/>
                  <a:pt x="165900" y="319405"/>
                </a:cubicBezTo>
                <a:cubicBezTo>
                  <a:pt x="81292" y="319405"/>
                  <a:pt x="12700" y="250698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1776" y="1624202"/>
            <a:ext cx="50800" cy="254254"/>
          </a:xfrm>
          <a:custGeom>
            <a:avLst/>
            <a:gdLst>
              <a:gd name="connsiteX0" fmla="*/ 12700 w 50800"/>
              <a:gd name="connsiteY0" fmla="*/ 12700 h 254254"/>
              <a:gd name="connsiteX1" fmla="*/ 12700 w 50800"/>
              <a:gd name="connsiteY1" fmla="*/ 241554 h 254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54254">
                <a:moveTo>
                  <a:pt x="12700" y="12700"/>
                </a:moveTo>
                <a:lnTo>
                  <a:pt x="12700" y="24155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1776" y="2158110"/>
            <a:ext cx="50800" cy="254127"/>
          </a:xfrm>
          <a:custGeom>
            <a:avLst/>
            <a:gdLst>
              <a:gd name="connsiteX0" fmla="*/ 12700 w 50800"/>
              <a:gd name="connsiteY0" fmla="*/ 12700 h 254127"/>
              <a:gd name="connsiteX1" fmla="*/ 12700 w 50800"/>
              <a:gd name="connsiteY1" fmla="*/ 241427 h 254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54127">
                <a:moveTo>
                  <a:pt x="12700" y="12700"/>
                </a:moveTo>
                <a:lnTo>
                  <a:pt x="12700" y="24142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8976" y="2691892"/>
            <a:ext cx="50800" cy="330454"/>
          </a:xfrm>
          <a:custGeom>
            <a:avLst/>
            <a:gdLst>
              <a:gd name="connsiteX0" fmla="*/ 12700 w 50800"/>
              <a:gd name="connsiteY0" fmla="*/ 12700 h 330454"/>
              <a:gd name="connsiteX1" fmla="*/ 12700 w 50800"/>
              <a:gd name="connsiteY1" fmla="*/ 317753 h 330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330454">
                <a:moveTo>
                  <a:pt x="12700" y="12700"/>
                </a:moveTo>
                <a:lnTo>
                  <a:pt x="12700" y="31775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8376" y="1600453"/>
            <a:ext cx="482600" cy="292227"/>
          </a:xfrm>
          <a:custGeom>
            <a:avLst/>
            <a:gdLst>
              <a:gd name="connsiteX0" fmla="*/ 469900 w 482600"/>
              <a:gd name="connsiteY0" fmla="*/ 12700 h 292227"/>
              <a:gd name="connsiteX1" fmla="*/ 12700 w 482600"/>
              <a:gd name="connsiteY1" fmla="*/ 279527 h 2922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292227">
                <a:moveTo>
                  <a:pt x="469900" y="12700"/>
                </a:moveTo>
                <a:lnTo>
                  <a:pt x="12700" y="27952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47976" y="1600453"/>
            <a:ext cx="519048" cy="327279"/>
          </a:xfrm>
          <a:custGeom>
            <a:avLst/>
            <a:gdLst>
              <a:gd name="connsiteX0" fmla="*/ 12700 w 519048"/>
              <a:gd name="connsiteY0" fmla="*/ 12700 h 327279"/>
              <a:gd name="connsiteX1" fmla="*/ 506348 w 519048"/>
              <a:gd name="connsiteY1" fmla="*/ 314578 h 327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9048" h="327279">
                <a:moveTo>
                  <a:pt x="12700" y="12700"/>
                </a:moveTo>
                <a:lnTo>
                  <a:pt x="506348" y="314578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3575" y="2115185"/>
            <a:ext cx="177800" cy="330454"/>
          </a:xfrm>
          <a:custGeom>
            <a:avLst/>
            <a:gdLst>
              <a:gd name="connsiteX0" fmla="*/ 165100 w 177800"/>
              <a:gd name="connsiteY0" fmla="*/ 12700 h 330454"/>
              <a:gd name="connsiteX1" fmla="*/ 12700 w 177800"/>
              <a:gd name="connsiteY1" fmla="*/ 317754 h 330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330454">
                <a:moveTo>
                  <a:pt x="165100" y="12700"/>
                </a:moveTo>
                <a:lnTo>
                  <a:pt x="12700" y="31775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8376" y="2140585"/>
            <a:ext cx="101600" cy="273304"/>
          </a:xfrm>
          <a:custGeom>
            <a:avLst/>
            <a:gdLst>
              <a:gd name="connsiteX0" fmla="*/ 12700 w 101600"/>
              <a:gd name="connsiteY0" fmla="*/ 12700 h 273304"/>
              <a:gd name="connsiteX1" fmla="*/ 88900 w 101600"/>
              <a:gd name="connsiteY1" fmla="*/ 260604 h 273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273304">
                <a:moveTo>
                  <a:pt x="12700" y="12700"/>
                </a:moveTo>
                <a:lnTo>
                  <a:pt x="88900" y="2606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8712" y="2680842"/>
            <a:ext cx="177863" cy="349504"/>
          </a:xfrm>
          <a:custGeom>
            <a:avLst/>
            <a:gdLst>
              <a:gd name="connsiteX0" fmla="*/ 165163 w 177863"/>
              <a:gd name="connsiteY0" fmla="*/ 12700 h 349504"/>
              <a:gd name="connsiteX1" fmla="*/ 12700 w 177863"/>
              <a:gd name="connsiteY1" fmla="*/ 336804 h 349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63" h="349504">
                <a:moveTo>
                  <a:pt x="165163" y="12700"/>
                </a:moveTo>
                <a:lnTo>
                  <a:pt x="12700" y="3368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3575" y="2680842"/>
            <a:ext cx="101600" cy="349504"/>
          </a:xfrm>
          <a:custGeom>
            <a:avLst/>
            <a:gdLst>
              <a:gd name="connsiteX0" fmla="*/ 12700 w 101600"/>
              <a:gd name="connsiteY0" fmla="*/ 12700 h 349504"/>
              <a:gd name="connsiteX1" fmla="*/ 88900 w 101600"/>
              <a:gd name="connsiteY1" fmla="*/ 336804 h 3495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349504">
                <a:moveTo>
                  <a:pt x="12700" y="12700"/>
                </a:moveTo>
                <a:lnTo>
                  <a:pt x="88900" y="33680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8976" y="2158110"/>
            <a:ext cx="177800" cy="254127"/>
          </a:xfrm>
          <a:custGeom>
            <a:avLst/>
            <a:gdLst>
              <a:gd name="connsiteX0" fmla="*/ 165100 w 177800"/>
              <a:gd name="connsiteY0" fmla="*/ 12700 h 254127"/>
              <a:gd name="connsiteX1" fmla="*/ 12700 w 177800"/>
              <a:gd name="connsiteY1" fmla="*/ 241427 h 254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127">
                <a:moveTo>
                  <a:pt x="165100" y="12700"/>
                </a:moveTo>
                <a:lnTo>
                  <a:pt x="12700" y="24142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0850" y="2158110"/>
            <a:ext cx="65023" cy="254127"/>
          </a:xfrm>
          <a:custGeom>
            <a:avLst/>
            <a:gdLst>
              <a:gd name="connsiteX0" fmla="*/ 12700 w 65023"/>
              <a:gd name="connsiteY0" fmla="*/ 12700 h 254127"/>
              <a:gd name="connsiteX1" fmla="*/ 52323 w 65023"/>
              <a:gd name="connsiteY1" fmla="*/ 241427 h 2541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023" h="254127">
                <a:moveTo>
                  <a:pt x="12700" y="12700"/>
                </a:moveTo>
                <a:lnTo>
                  <a:pt x="52323" y="24142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3875" y="2081783"/>
            <a:ext cx="385699" cy="330454"/>
          </a:xfrm>
          <a:custGeom>
            <a:avLst/>
            <a:gdLst>
              <a:gd name="connsiteX0" fmla="*/ 12700 w 385699"/>
              <a:gd name="connsiteY0" fmla="*/ 12700 h 330454"/>
              <a:gd name="connsiteX1" fmla="*/ 372998 w 385699"/>
              <a:gd name="connsiteY1" fmla="*/ 317754 h 3304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5699" h="330454">
                <a:moveTo>
                  <a:pt x="12700" y="12700"/>
                </a:moveTo>
                <a:lnTo>
                  <a:pt x="372998" y="31775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3700" y="4019550"/>
            <a:ext cx="254000" cy="330200"/>
          </a:xfrm>
          <a:custGeom>
            <a:avLst/>
            <a:gdLst>
              <a:gd name="connsiteX0" fmla="*/ 12700 w 254000"/>
              <a:gd name="connsiteY0" fmla="*/ 317500 h 330200"/>
              <a:gd name="connsiteX1" fmla="*/ 241300 w 254000"/>
              <a:gd name="connsiteY1" fmla="*/ 317500 h 330200"/>
              <a:gd name="connsiteX2" fmla="*/ 241300 w 254000"/>
              <a:gd name="connsiteY2" fmla="*/ 12700 h 330200"/>
              <a:gd name="connsiteX3" fmla="*/ 12700 w 254000"/>
              <a:gd name="connsiteY3" fmla="*/ 12700 h 330200"/>
              <a:gd name="connsiteX4" fmla="*/ 12700 w 2540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000" h="330200">
                <a:moveTo>
                  <a:pt x="12700" y="317500"/>
                </a:moveTo>
                <a:lnTo>
                  <a:pt x="241300" y="317500"/>
                </a:lnTo>
                <a:lnTo>
                  <a:pt x="2413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8900" y="4019550"/>
            <a:ext cx="330200" cy="330200"/>
          </a:xfrm>
          <a:custGeom>
            <a:avLst/>
            <a:gdLst>
              <a:gd name="connsiteX0" fmla="*/ 12700 w 330200"/>
              <a:gd name="connsiteY0" fmla="*/ 317500 h 330200"/>
              <a:gd name="connsiteX1" fmla="*/ 317500 w 330200"/>
              <a:gd name="connsiteY1" fmla="*/ 317500 h 330200"/>
              <a:gd name="connsiteX2" fmla="*/ 317500 w 330200"/>
              <a:gd name="connsiteY2" fmla="*/ 12700 h 330200"/>
              <a:gd name="connsiteX3" fmla="*/ 12700 w 330200"/>
              <a:gd name="connsiteY3" fmla="*/ 12700 h 330200"/>
              <a:gd name="connsiteX4" fmla="*/ 12700 w 3302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317500"/>
                </a:moveTo>
                <a:lnTo>
                  <a:pt x="317500" y="317500"/>
                </a:lnTo>
                <a:lnTo>
                  <a:pt x="3175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500" y="35623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500" y="40195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64300" y="4552950"/>
            <a:ext cx="254000" cy="330200"/>
          </a:xfrm>
          <a:custGeom>
            <a:avLst/>
            <a:gdLst>
              <a:gd name="connsiteX0" fmla="*/ 12700 w 254000"/>
              <a:gd name="connsiteY0" fmla="*/ 317500 h 330200"/>
              <a:gd name="connsiteX1" fmla="*/ 241300 w 254000"/>
              <a:gd name="connsiteY1" fmla="*/ 317500 h 330200"/>
              <a:gd name="connsiteX2" fmla="*/ 241300 w 254000"/>
              <a:gd name="connsiteY2" fmla="*/ 12700 h 330200"/>
              <a:gd name="connsiteX3" fmla="*/ 12700 w 254000"/>
              <a:gd name="connsiteY3" fmla="*/ 12700 h 330200"/>
              <a:gd name="connsiteX4" fmla="*/ 12700 w 2540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4000" h="330200">
                <a:moveTo>
                  <a:pt x="12700" y="317500"/>
                </a:moveTo>
                <a:lnTo>
                  <a:pt x="241300" y="317500"/>
                </a:lnTo>
                <a:lnTo>
                  <a:pt x="2413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500" y="4552950"/>
            <a:ext cx="330200" cy="330200"/>
          </a:xfrm>
          <a:custGeom>
            <a:avLst/>
            <a:gdLst>
              <a:gd name="connsiteX0" fmla="*/ 12700 w 330200"/>
              <a:gd name="connsiteY0" fmla="*/ 317500 h 330200"/>
              <a:gd name="connsiteX1" fmla="*/ 317500 w 330200"/>
              <a:gd name="connsiteY1" fmla="*/ 317500 h 330200"/>
              <a:gd name="connsiteX2" fmla="*/ 317500 w 330200"/>
              <a:gd name="connsiteY2" fmla="*/ 12700 h 330200"/>
              <a:gd name="connsiteX3" fmla="*/ 12700 w 330200"/>
              <a:gd name="connsiteY3" fmla="*/ 12700 h 330200"/>
              <a:gd name="connsiteX4" fmla="*/ 12700 w 3302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0200" h="330200">
                <a:moveTo>
                  <a:pt x="12700" y="317500"/>
                </a:moveTo>
                <a:lnTo>
                  <a:pt x="317500" y="317500"/>
                </a:lnTo>
                <a:lnTo>
                  <a:pt x="3175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500" y="50101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500" y="54673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3900" y="29527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3900" y="34099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73900" y="4552950"/>
            <a:ext cx="558800" cy="330200"/>
          </a:xfrm>
          <a:custGeom>
            <a:avLst/>
            <a:gdLst>
              <a:gd name="connsiteX0" fmla="*/ 12700 w 558800"/>
              <a:gd name="connsiteY0" fmla="*/ 317500 h 330200"/>
              <a:gd name="connsiteX1" fmla="*/ 546100 w 558800"/>
              <a:gd name="connsiteY1" fmla="*/ 317500 h 330200"/>
              <a:gd name="connsiteX2" fmla="*/ 546100 w 558800"/>
              <a:gd name="connsiteY2" fmla="*/ 12700 h 330200"/>
              <a:gd name="connsiteX3" fmla="*/ 12700 w 558800"/>
              <a:gd name="connsiteY3" fmla="*/ 12700 h 330200"/>
              <a:gd name="connsiteX4" fmla="*/ 12700 w 558800"/>
              <a:gd name="connsiteY4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330200">
                <a:moveTo>
                  <a:pt x="12700" y="317500"/>
                </a:moveTo>
                <a:lnTo>
                  <a:pt x="546100" y="317500"/>
                </a:lnTo>
                <a:lnTo>
                  <a:pt x="546100" y="12700"/>
                </a:lnTo>
                <a:lnTo>
                  <a:pt x="12700" y="12700"/>
                </a:lnTo>
                <a:lnTo>
                  <a:pt x="12700" y="3175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6100" y="3225800"/>
            <a:ext cx="558800" cy="139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6700" y="3086100"/>
            <a:ext cx="4826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22800" y="3416300"/>
            <a:ext cx="571500" cy="55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3479800"/>
            <a:ext cx="558800" cy="266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6700" y="3403600"/>
            <a:ext cx="482600" cy="190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35500" y="4178300"/>
            <a:ext cx="5588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26100" y="4140200"/>
            <a:ext cx="5588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22800" y="4470400"/>
            <a:ext cx="5715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26100" y="4686300"/>
            <a:ext cx="558800" cy="203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16700" y="4673600"/>
            <a:ext cx="4826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626100" y="5130800"/>
            <a:ext cx="558800" cy="88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626100" y="5384800"/>
            <a:ext cx="558800" cy="266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191000" y="3879850"/>
          <a:ext cx="533400" cy="68580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286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181600" y="4794250"/>
          <a:ext cx="533400" cy="68580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286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b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181600" y="3194050"/>
          <a:ext cx="533400" cy="45720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172200" y="3041650"/>
          <a:ext cx="533400" cy="457200"/>
        </p:xfrm>
        <a:graphic>
          <a:graphicData uri="http://schemas.openxmlformats.org/drawingml/2006/table">
            <a:tbl>
              <a:tblPr/>
              <a:tblGrid>
                <a:gridCol w="304800"/>
                <a:gridCol w="228600"/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508000"/>
            <a:ext cx="18034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651000" algn="l"/>
              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树的表示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1943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1943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1943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24765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2476500"/>
            <a:ext cx="13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476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24765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41700" y="24765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2501900"/>
            <a:ext cx="177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60500" y="3086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3086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32400" y="41021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3644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4102100"/>
            <a:ext cx="190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4660900"/>
            <a:ext cx="2667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  <a:tab pos="17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64400" y="3035300"/>
            <a:ext cx="165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77100" y="34925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4635500"/>
            <a:ext cx="203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3801" y="2347848"/>
            <a:ext cx="331723" cy="331851"/>
          </a:xfrm>
          <a:custGeom>
            <a:avLst/>
            <a:gdLst>
              <a:gd name="connsiteX0" fmla="*/ 12700 w 331723"/>
              <a:gd name="connsiteY0" fmla="*/ 165989 h 331851"/>
              <a:gd name="connsiteX1" fmla="*/ 165861 w 331723"/>
              <a:gd name="connsiteY1" fmla="*/ 12700 h 331851"/>
              <a:gd name="connsiteX2" fmla="*/ 319023 w 331723"/>
              <a:gd name="connsiteY2" fmla="*/ 165989 h 331851"/>
              <a:gd name="connsiteX3" fmla="*/ 165861 w 331723"/>
              <a:gd name="connsiteY3" fmla="*/ 319151 h 331851"/>
              <a:gd name="connsiteX4" fmla="*/ 12700 w 331723"/>
              <a:gd name="connsiteY4" fmla="*/ 165989 h 331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851">
                <a:moveTo>
                  <a:pt x="12700" y="165989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9"/>
                </a:cubicBezTo>
                <a:cubicBezTo>
                  <a:pt x="319023" y="250571"/>
                  <a:pt x="250444" y="319151"/>
                  <a:pt x="165861" y="319151"/>
                </a:cubicBezTo>
                <a:cubicBezTo>
                  <a:pt x="81279" y="319151"/>
                  <a:pt x="12700" y="250571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6976" y="2881248"/>
            <a:ext cx="331723" cy="331851"/>
          </a:xfrm>
          <a:custGeom>
            <a:avLst/>
            <a:gdLst>
              <a:gd name="connsiteX0" fmla="*/ 12700 w 331723"/>
              <a:gd name="connsiteY0" fmla="*/ 165989 h 331851"/>
              <a:gd name="connsiteX1" fmla="*/ 165861 w 331723"/>
              <a:gd name="connsiteY1" fmla="*/ 12700 h 331851"/>
              <a:gd name="connsiteX2" fmla="*/ 319023 w 331723"/>
              <a:gd name="connsiteY2" fmla="*/ 165989 h 331851"/>
              <a:gd name="connsiteX3" fmla="*/ 165861 w 331723"/>
              <a:gd name="connsiteY3" fmla="*/ 319151 h 331851"/>
              <a:gd name="connsiteX4" fmla="*/ 12700 w 331723"/>
              <a:gd name="connsiteY4" fmla="*/ 165989 h 331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851">
                <a:moveTo>
                  <a:pt x="12700" y="165989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9"/>
                </a:cubicBezTo>
                <a:cubicBezTo>
                  <a:pt x="319023" y="250571"/>
                  <a:pt x="250444" y="319151"/>
                  <a:pt x="165861" y="319151"/>
                </a:cubicBezTo>
                <a:cubicBezTo>
                  <a:pt x="81279" y="319151"/>
                  <a:pt x="12700" y="250571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57375" y="2881248"/>
            <a:ext cx="331724" cy="331851"/>
          </a:xfrm>
          <a:custGeom>
            <a:avLst/>
            <a:gdLst>
              <a:gd name="connsiteX0" fmla="*/ 12700 w 331724"/>
              <a:gd name="connsiteY0" fmla="*/ 165989 h 331851"/>
              <a:gd name="connsiteX1" fmla="*/ 165862 w 331724"/>
              <a:gd name="connsiteY1" fmla="*/ 12700 h 331851"/>
              <a:gd name="connsiteX2" fmla="*/ 319024 w 331724"/>
              <a:gd name="connsiteY2" fmla="*/ 165989 h 331851"/>
              <a:gd name="connsiteX3" fmla="*/ 165862 w 331724"/>
              <a:gd name="connsiteY3" fmla="*/ 319151 h 331851"/>
              <a:gd name="connsiteX4" fmla="*/ 12700 w 331724"/>
              <a:gd name="connsiteY4" fmla="*/ 165989 h 331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4" h="331851">
                <a:moveTo>
                  <a:pt x="12700" y="165989"/>
                </a:moveTo>
                <a:cubicBezTo>
                  <a:pt x="12700" y="81407"/>
                  <a:pt x="81280" y="12700"/>
                  <a:pt x="165862" y="12700"/>
                </a:cubicBezTo>
                <a:cubicBezTo>
                  <a:pt x="250444" y="12700"/>
                  <a:pt x="319024" y="81407"/>
                  <a:pt x="319024" y="165989"/>
                </a:cubicBezTo>
                <a:cubicBezTo>
                  <a:pt x="319024" y="250571"/>
                  <a:pt x="250444" y="319151"/>
                  <a:pt x="165862" y="319151"/>
                </a:cubicBezTo>
                <a:cubicBezTo>
                  <a:pt x="81280" y="319151"/>
                  <a:pt x="12700" y="250571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52776" y="2881248"/>
            <a:ext cx="331723" cy="331851"/>
          </a:xfrm>
          <a:custGeom>
            <a:avLst/>
            <a:gdLst>
              <a:gd name="connsiteX0" fmla="*/ 12700 w 331723"/>
              <a:gd name="connsiteY0" fmla="*/ 165989 h 331851"/>
              <a:gd name="connsiteX1" fmla="*/ 165861 w 331723"/>
              <a:gd name="connsiteY1" fmla="*/ 12700 h 331851"/>
              <a:gd name="connsiteX2" fmla="*/ 319023 w 331723"/>
              <a:gd name="connsiteY2" fmla="*/ 165989 h 331851"/>
              <a:gd name="connsiteX3" fmla="*/ 165861 w 331723"/>
              <a:gd name="connsiteY3" fmla="*/ 319151 h 331851"/>
              <a:gd name="connsiteX4" fmla="*/ 12700 w 331723"/>
              <a:gd name="connsiteY4" fmla="*/ 165989 h 331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851">
                <a:moveTo>
                  <a:pt x="12700" y="165989"/>
                </a:moveTo>
                <a:cubicBezTo>
                  <a:pt x="12700" y="81407"/>
                  <a:pt x="81279" y="12700"/>
                  <a:pt x="165861" y="12700"/>
                </a:cubicBezTo>
                <a:cubicBezTo>
                  <a:pt x="250444" y="12700"/>
                  <a:pt x="319023" y="81407"/>
                  <a:pt x="319023" y="165989"/>
                </a:cubicBezTo>
                <a:cubicBezTo>
                  <a:pt x="319023" y="250571"/>
                  <a:pt x="250444" y="319151"/>
                  <a:pt x="165861" y="319151"/>
                </a:cubicBezTo>
                <a:cubicBezTo>
                  <a:pt x="81279" y="319151"/>
                  <a:pt x="12700" y="250571"/>
                  <a:pt x="12700" y="165989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6976" y="3414776"/>
            <a:ext cx="331723" cy="331723"/>
          </a:xfrm>
          <a:custGeom>
            <a:avLst/>
            <a:gdLst>
              <a:gd name="connsiteX0" fmla="*/ 12700 w 331723"/>
              <a:gd name="connsiteY0" fmla="*/ 165861 h 331723"/>
              <a:gd name="connsiteX1" fmla="*/ 165861 w 331723"/>
              <a:gd name="connsiteY1" fmla="*/ 12700 h 331723"/>
              <a:gd name="connsiteX2" fmla="*/ 319023 w 331723"/>
              <a:gd name="connsiteY2" fmla="*/ 165861 h 331723"/>
              <a:gd name="connsiteX3" fmla="*/ 165861 w 331723"/>
              <a:gd name="connsiteY3" fmla="*/ 319023 h 331723"/>
              <a:gd name="connsiteX4" fmla="*/ 12700 w 331723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723">
                <a:moveTo>
                  <a:pt x="12700" y="165861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861"/>
                </a:cubicBezTo>
                <a:cubicBezTo>
                  <a:pt x="319023" y="250444"/>
                  <a:pt x="250444" y="319023"/>
                  <a:pt x="165861" y="319023"/>
                </a:cubicBezTo>
                <a:cubicBezTo>
                  <a:pt x="81279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9775" y="3414776"/>
            <a:ext cx="331724" cy="331723"/>
          </a:xfrm>
          <a:custGeom>
            <a:avLst/>
            <a:gdLst>
              <a:gd name="connsiteX0" fmla="*/ 12700 w 331724"/>
              <a:gd name="connsiteY0" fmla="*/ 165861 h 331723"/>
              <a:gd name="connsiteX1" fmla="*/ 165862 w 331724"/>
              <a:gd name="connsiteY1" fmla="*/ 12700 h 331723"/>
              <a:gd name="connsiteX2" fmla="*/ 319024 w 331724"/>
              <a:gd name="connsiteY2" fmla="*/ 165861 h 331723"/>
              <a:gd name="connsiteX3" fmla="*/ 165862 w 331724"/>
              <a:gd name="connsiteY3" fmla="*/ 319023 h 331723"/>
              <a:gd name="connsiteX4" fmla="*/ 12700 w 331724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4" h="331723">
                <a:moveTo>
                  <a:pt x="12700" y="165861"/>
                </a:moveTo>
                <a:cubicBezTo>
                  <a:pt x="12700" y="81279"/>
                  <a:pt x="81280" y="12700"/>
                  <a:pt x="165862" y="12700"/>
                </a:cubicBezTo>
                <a:cubicBezTo>
                  <a:pt x="250444" y="12700"/>
                  <a:pt x="319024" y="81279"/>
                  <a:pt x="319024" y="165861"/>
                </a:cubicBezTo>
                <a:cubicBezTo>
                  <a:pt x="319024" y="250444"/>
                  <a:pt x="250444" y="319023"/>
                  <a:pt x="165862" y="319023"/>
                </a:cubicBezTo>
                <a:cubicBezTo>
                  <a:pt x="81280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52512" y="3414776"/>
            <a:ext cx="331787" cy="331723"/>
          </a:xfrm>
          <a:custGeom>
            <a:avLst/>
            <a:gdLst>
              <a:gd name="connsiteX0" fmla="*/ 12700 w 331787"/>
              <a:gd name="connsiteY0" fmla="*/ 165861 h 331723"/>
              <a:gd name="connsiteX1" fmla="*/ 165900 w 331787"/>
              <a:gd name="connsiteY1" fmla="*/ 12700 h 331723"/>
              <a:gd name="connsiteX2" fmla="*/ 319087 w 331787"/>
              <a:gd name="connsiteY2" fmla="*/ 165861 h 331723"/>
              <a:gd name="connsiteX3" fmla="*/ 165900 w 331787"/>
              <a:gd name="connsiteY3" fmla="*/ 319023 h 331723"/>
              <a:gd name="connsiteX4" fmla="*/ 12700 w 331787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87" h="331723">
                <a:moveTo>
                  <a:pt x="12700" y="165861"/>
                </a:moveTo>
                <a:cubicBezTo>
                  <a:pt x="12700" y="81279"/>
                  <a:pt x="81292" y="12700"/>
                  <a:pt x="165900" y="12700"/>
                </a:cubicBezTo>
                <a:cubicBezTo>
                  <a:pt x="250507" y="12700"/>
                  <a:pt x="319087" y="81279"/>
                  <a:pt x="319087" y="165861"/>
                </a:cubicBezTo>
                <a:cubicBezTo>
                  <a:pt x="319087" y="250444"/>
                  <a:pt x="250507" y="319023"/>
                  <a:pt x="165900" y="319023"/>
                </a:cubicBezTo>
                <a:cubicBezTo>
                  <a:pt x="81292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4176" y="3414776"/>
            <a:ext cx="331723" cy="331723"/>
          </a:xfrm>
          <a:custGeom>
            <a:avLst/>
            <a:gdLst>
              <a:gd name="connsiteX0" fmla="*/ 12700 w 331723"/>
              <a:gd name="connsiteY0" fmla="*/ 165861 h 331723"/>
              <a:gd name="connsiteX1" fmla="*/ 165861 w 331723"/>
              <a:gd name="connsiteY1" fmla="*/ 12700 h 331723"/>
              <a:gd name="connsiteX2" fmla="*/ 319023 w 331723"/>
              <a:gd name="connsiteY2" fmla="*/ 165861 h 331723"/>
              <a:gd name="connsiteX3" fmla="*/ 165861 w 331723"/>
              <a:gd name="connsiteY3" fmla="*/ 319023 h 331723"/>
              <a:gd name="connsiteX4" fmla="*/ 12700 w 331723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723">
                <a:moveTo>
                  <a:pt x="12700" y="165861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861"/>
                </a:cubicBezTo>
                <a:cubicBezTo>
                  <a:pt x="319023" y="250444"/>
                  <a:pt x="250444" y="319023"/>
                  <a:pt x="165861" y="319023"/>
                </a:cubicBezTo>
                <a:cubicBezTo>
                  <a:pt x="81279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5176" y="3414776"/>
            <a:ext cx="331723" cy="331723"/>
          </a:xfrm>
          <a:custGeom>
            <a:avLst/>
            <a:gdLst>
              <a:gd name="connsiteX0" fmla="*/ 12700 w 331723"/>
              <a:gd name="connsiteY0" fmla="*/ 165861 h 331723"/>
              <a:gd name="connsiteX1" fmla="*/ 165861 w 331723"/>
              <a:gd name="connsiteY1" fmla="*/ 12700 h 331723"/>
              <a:gd name="connsiteX2" fmla="*/ 319023 w 331723"/>
              <a:gd name="connsiteY2" fmla="*/ 165861 h 331723"/>
              <a:gd name="connsiteX3" fmla="*/ 165861 w 331723"/>
              <a:gd name="connsiteY3" fmla="*/ 319023 h 331723"/>
              <a:gd name="connsiteX4" fmla="*/ 12700 w 331723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723">
                <a:moveTo>
                  <a:pt x="12700" y="165861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861"/>
                </a:cubicBezTo>
                <a:cubicBezTo>
                  <a:pt x="319023" y="250444"/>
                  <a:pt x="250444" y="319023"/>
                  <a:pt x="165861" y="319023"/>
                </a:cubicBezTo>
                <a:cubicBezTo>
                  <a:pt x="81279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6176" y="3414776"/>
            <a:ext cx="331723" cy="331723"/>
          </a:xfrm>
          <a:custGeom>
            <a:avLst/>
            <a:gdLst>
              <a:gd name="connsiteX0" fmla="*/ 12700 w 331723"/>
              <a:gd name="connsiteY0" fmla="*/ 165861 h 331723"/>
              <a:gd name="connsiteX1" fmla="*/ 165861 w 331723"/>
              <a:gd name="connsiteY1" fmla="*/ 12700 h 331723"/>
              <a:gd name="connsiteX2" fmla="*/ 319023 w 331723"/>
              <a:gd name="connsiteY2" fmla="*/ 165861 h 331723"/>
              <a:gd name="connsiteX3" fmla="*/ 165861 w 331723"/>
              <a:gd name="connsiteY3" fmla="*/ 319023 h 331723"/>
              <a:gd name="connsiteX4" fmla="*/ 12700 w 331723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723">
                <a:moveTo>
                  <a:pt x="12700" y="165861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861"/>
                </a:cubicBezTo>
                <a:cubicBezTo>
                  <a:pt x="319023" y="250444"/>
                  <a:pt x="250444" y="319023"/>
                  <a:pt x="165861" y="319023"/>
                </a:cubicBezTo>
                <a:cubicBezTo>
                  <a:pt x="81279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4176" y="4024376"/>
            <a:ext cx="331723" cy="331723"/>
          </a:xfrm>
          <a:custGeom>
            <a:avLst/>
            <a:gdLst>
              <a:gd name="connsiteX0" fmla="*/ 12700 w 331723"/>
              <a:gd name="connsiteY0" fmla="*/ 165861 h 331723"/>
              <a:gd name="connsiteX1" fmla="*/ 165861 w 331723"/>
              <a:gd name="connsiteY1" fmla="*/ 12700 h 331723"/>
              <a:gd name="connsiteX2" fmla="*/ 319023 w 331723"/>
              <a:gd name="connsiteY2" fmla="*/ 165861 h 331723"/>
              <a:gd name="connsiteX3" fmla="*/ 165861 w 331723"/>
              <a:gd name="connsiteY3" fmla="*/ 319023 h 331723"/>
              <a:gd name="connsiteX4" fmla="*/ 12700 w 331723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23" h="331723">
                <a:moveTo>
                  <a:pt x="12700" y="165861"/>
                </a:moveTo>
                <a:cubicBezTo>
                  <a:pt x="12700" y="81279"/>
                  <a:pt x="81279" y="12700"/>
                  <a:pt x="165861" y="12700"/>
                </a:cubicBezTo>
                <a:cubicBezTo>
                  <a:pt x="250444" y="12700"/>
                  <a:pt x="319023" y="81279"/>
                  <a:pt x="319023" y="165861"/>
                </a:cubicBezTo>
                <a:cubicBezTo>
                  <a:pt x="319023" y="250444"/>
                  <a:pt x="250444" y="319023"/>
                  <a:pt x="165861" y="319023"/>
                </a:cubicBezTo>
                <a:cubicBezTo>
                  <a:pt x="81279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4912" y="4024376"/>
            <a:ext cx="331787" cy="331723"/>
          </a:xfrm>
          <a:custGeom>
            <a:avLst/>
            <a:gdLst>
              <a:gd name="connsiteX0" fmla="*/ 12700 w 331787"/>
              <a:gd name="connsiteY0" fmla="*/ 165861 h 331723"/>
              <a:gd name="connsiteX1" fmla="*/ 165925 w 331787"/>
              <a:gd name="connsiteY1" fmla="*/ 12700 h 331723"/>
              <a:gd name="connsiteX2" fmla="*/ 319087 w 331787"/>
              <a:gd name="connsiteY2" fmla="*/ 165861 h 331723"/>
              <a:gd name="connsiteX3" fmla="*/ 165925 w 331787"/>
              <a:gd name="connsiteY3" fmla="*/ 319023 h 331723"/>
              <a:gd name="connsiteX4" fmla="*/ 12700 w 331787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87" h="331723">
                <a:moveTo>
                  <a:pt x="12700" y="165861"/>
                </a:moveTo>
                <a:cubicBezTo>
                  <a:pt x="12700" y="81279"/>
                  <a:pt x="81343" y="12700"/>
                  <a:pt x="165925" y="12700"/>
                </a:cubicBezTo>
                <a:cubicBezTo>
                  <a:pt x="250507" y="12700"/>
                  <a:pt x="319087" y="81279"/>
                  <a:pt x="319087" y="165861"/>
                </a:cubicBezTo>
                <a:cubicBezTo>
                  <a:pt x="319087" y="250444"/>
                  <a:pt x="250507" y="319023"/>
                  <a:pt x="165925" y="319023"/>
                </a:cubicBezTo>
                <a:cubicBezTo>
                  <a:pt x="81343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712" y="4024376"/>
            <a:ext cx="331787" cy="331723"/>
          </a:xfrm>
          <a:custGeom>
            <a:avLst/>
            <a:gdLst>
              <a:gd name="connsiteX0" fmla="*/ 12700 w 331787"/>
              <a:gd name="connsiteY0" fmla="*/ 165861 h 331723"/>
              <a:gd name="connsiteX1" fmla="*/ 165900 w 331787"/>
              <a:gd name="connsiteY1" fmla="*/ 12700 h 331723"/>
              <a:gd name="connsiteX2" fmla="*/ 319087 w 331787"/>
              <a:gd name="connsiteY2" fmla="*/ 165861 h 331723"/>
              <a:gd name="connsiteX3" fmla="*/ 165900 w 331787"/>
              <a:gd name="connsiteY3" fmla="*/ 319023 h 331723"/>
              <a:gd name="connsiteX4" fmla="*/ 12700 w 331787"/>
              <a:gd name="connsiteY4" fmla="*/ 165861 h 331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31787" h="331723">
                <a:moveTo>
                  <a:pt x="12700" y="165861"/>
                </a:moveTo>
                <a:cubicBezTo>
                  <a:pt x="12700" y="81279"/>
                  <a:pt x="81292" y="12700"/>
                  <a:pt x="165900" y="12700"/>
                </a:cubicBezTo>
                <a:cubicBezTo>
                  <a:pt x="250494" y="12700"/>
                  <a:pt x="319087" y="81279"/>
                  <a:pt x="319087" y="165861"/>
                </a:cubicBezTo>
                <a:cubicBezTo>
                  <a:pt x="319087" y="250444"/>
                  <a:pt x="250494" y="319023"/>
                  <a:pt x="165900" y="319023"/>
                </a:cubicBezTo>
                <a:cubicBezTo>
                  <a:pt x="81292" y="319023"/>
                  <a:pt x="12700" y="250444"/>
                  <a:pt x="12700" y="165861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9376" y="2652648"/>
            <a:ext cx="50800" cy="254000"/>
          </a:xfrm>
          <a:custGeom>
            <a:avLst/>
            <a:gdLst>
              <a:gd name="connsiteX0" fmla="*/ 12700 w 50800"/>
              <a:gd name="connsiteY0" fmla="*/ 12700 h 254000"/>
              <a:gd name="connsiteX1" fmla="*/ 12700 w 50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54000">
                <a:moveTo>
                  <a:pt x="12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9376" y="3186176"/>
            <a:ext cx="50800" cy="254000"/>
          </a:xfrm>
          <a:custGeom>
            <a:avLst/>
            <a:gdLst>
              <a:gd name="connsiteX0" fmla="*/ 12700 w 50800"/>
              <a:gd name="connsiteY0" fmla="*/ 12700 h 254000"/>
              <a:gd name="connsiteX1" fmla="*/ 12700 w 50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54000">
                <a:moveTo>
                  <a:pt x="127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6576" y="3719576"/>
            <a:ext cx="50800" cy="330200"/>
          </a:xfrm>
          <a:custGeom>
            <a:avLst/>
            <a:gdLst>
              <a:gd name="connsiteX0" fmla="*/ 12700 w 50800"/>
              <a:gd name="connsiteY0" fmla="*/ 12700 h 330200"/>
              <a:gd name="connsiteX1" fmla="*/ 12700 w 508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330200">
                <a:moveTo>
                  <a:pt x="127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5975" y="2628900"/>
            <a:ext cx="482600" cy="292100"/>
          </a:xfrm>
          <a:custGeom>
            <a:avLst/>
            <a:gdLst>
              <a:gd name="connsiteX0" fmla="*/ 469900 w 482600"/>
              <a:gd name="connsiteY0" fmla="*/ 12700 h 292100"/>
              <a:gd name="connsiteX1" fmla="*/ 12700 w 48260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292100">
                <a:moveTo>
                  <a:pt x="469900" y="12700"/>
                </a:moveTo>
                <a:lnTo>
                  <a:pt x="12700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5576" y="2628900"/>
            <a:ext cx="519048" cy="327025"/>
          </a:xfrm>
          <a:custGeom>
            <a:avLst/>
            <a:gdLst>
              <a:gd name="connsiteX0" fmla="*/ 12700 w 519048"/>
              <a:gd name="connsiteY0" fmla="*/ 12700 h 327025"/>
              <a:gd name="connsiteX1" fmla="*/ 506348 w 519048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9048" h="327025">
                <a:moveTo>
                  <a:pt x="12700" y="12700"/>
                </a:moveTo>
                <a:lnTo>
                  <a:pt x="506348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1175" y="3143250"/>
            <a:ext cx="177800" cy="330200"/>
          </a:xfrm>
          <a:custGeom>
            <a:avLst/>
            <a:gdLst>
              <a:gd name="connsiteX0" fmla="*/ 165100 w 177800"/>
              <a:gd name="connsiteY0" fmla="*/ 12700 h 330200"/>
              <a:gd name="connsiteX1" fmla="*/ 12700 w 177800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330200">
                <a:moveTo>
                  <a:pt x="165100" y="12700"/>
                </a:moveTo>
                <a:lnTo>
                  <a:pt x="12700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85975" y="3168650"/>
            <a:ext cx="101600" cy="273050"/>
          </a:xfrm>
          <a:custGeom>
            <a:avLst/>
            <a:gdLst>
              <a:gd name="connsiteX0" fmla="*/ 12700 w 101600"/>
              <a:gd name="connsiteY0" fmla="*/ 12700 h 273050"/>
              <a:gd name="connsiteX1" fmla="*/ 88900 w 101600"/>
              <a:gd name="connsiteY1" fmla="*/ 260350 h 273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273050">
                <a:moveTo>
                  <a:pt x="12700" y="12700"/>
                </a:moveTo>
                <a:lnTo>
                  <a:pt x="88900" y="26035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76312" y="3708400"/>
            <a:ext cx="177800" cy="349250"/>
          </a:xfrm>
          <a:custGeom>
            <a:avLst/>
            <a:gdLst>
              <a:gd name="connsiteX0" fmla="*/ 165100 w 177800"/>
              <a:gd name="connsiteY0" fmla="*/ 12700 h 349250"/>
              <a:gd name="connsiteX1" fmla="*/ 12700 w 177800"/>
              <a:gd name="connsiteY1" fmla="*/ 336550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349250">
                <a:moveTo>
                  <a:pt x="165100" y="12700"/>
                </a:moveTo>
                <a:lnTo>
                  <a:pt x="12700" y="33655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1175" y="3708400"/>
            <a:ext cx="101600" cy="349250"/>
          </a:xfrm>
          <a:custGeom>
            <a:avLst/>
            <a:gdLst>
              <a:gd name="connsiteX0" fmla="*/ 12700 w 101600"/>
              <a:gd name="connsiteY0" fmla="*/ 12700 h 349250"/>
              <a:gd name="connsiteX1" fmla="*/ 88900 w 101600"/>
              <a:gd name="connsiteY1" fmla="*/ 336550 h 349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349250">
                <a:moveTo>
                  <a:pt x="12700" y="12700"/>
                </a:moveTo>
                <a:lnTo>
                  <a:pt x="88900" y="33655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6576" y="3186176"/>
            <a:ext cx="177800" cy="254000"/>
          </a:xfrm>
          <a:custGeom>
            <a:avLst/>
            <a:gdLst>
              <a:gd name="connsiteX0" fmla="*/ 165100 w 177800"/>
              <a:gd name="connsiteY0" fmla="*/ 12700 h 254000"/>
              <a:gd name="connsiteX1" fmla="*/ 12700 w 177800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54000">
                <a:moveTo>
                  <a:pt x="165100" y="12700"/>
                </a:moveTo>
                <a:lnTo>
                  <a:pt x="12700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8450" y="3186176"/>
            <a:ext cx="65023" cy="254000"/>
          </a:xfrm>
          <a:custGeom>
            <a:avLst/>
            <a:gdLst>
              <a:gd name="connsiteX0" fmla="*/ 12700 w 65023"/>
              <a:gd name="connsiteY0" fmla="*/ 12700 h 254000"/>
              <a:gd name="connsiteX1" fmla="*/ 52323 w 65023"/>
              <a:gd name="connsiteY1" fmla="*/ 241300 h 25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023" h="254000">
                <a:moveTo>
                  <a:pt x="12700" y="12700"/>
                </a:moveTo>
                <a:lnTo>
                  <a:pt x="52323" y="2413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1475" y="3109976"/>
            <a:ext cx="385699" cy="330200"/>
          </a:xfrm>
          <a:custGeom>
            <a:avLst/>
            <a:gdLst>
              <a:gd name="connsiteX0" fmla="*/ 12700 w 385699"/>
              <a:gd name="connsiteY0" fmla="*/ 12700 h 330200"/>
              <a:gd name="connsiteX1" fmla="*/ 372998 w 385699"/>
              <a:gd name="connsiteY1" fmla="*/ 3175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5699" h="330200">
                <a:moveTo>
                  <a:pt x="12700" y="12700"/>
                </a:moveTo>
                <a:lnTo>
                  <a:pt x="372998" y="3175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6300" y="1701800"/>
            <a:ext cx="3302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4100" y="1803400"/>
            <a:ext cx="2667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4200" y="3797300"/>
            <a:ext cx="2032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99000" y="2654300"/>
            <a:ext cx="2794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64100" y="3759200"/>
            <a:ext cx="10160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9000" y="3797300"/>
            <a:ext cx="1016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59500" y="3759200"/>
            <a:ext cx="8763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65600" y="4711700"/>
            <a:ext cx="2032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483100" y="4673600"/>
            <a:ext cx="6350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07200" y="4711700"/>
            <a:ext cx="1016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997700" y="46736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59700" y="4673600"/>
            <a:ext cx="4064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330700" y="5588000"/>
            <a:ext cx="4826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62000" y="1143000"/>
          <a:ext cx="2743200" cy="762000"/>
        </p:xfrm>
        <a:graphic>
          <a:graphicData uri="http://schemas.openxmlformats.org/drawingml/2006/table">
            <a:tbl>
              <a:tblPr/>
              <a:tblGrid>
                <a:gridCol w="1295400"/>
                <a:gridCol w="1447800"/>
              </a:tblGrid>
              <a:tr h="3810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FirstChild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NextSibling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962400" y="51816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1910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495800" y="33528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800600" y="51816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876800" y="22098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1054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867400" y="33528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58674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056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705600" y="51816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934200" y="33528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3914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8153400" y="4267200"/>
          <a:ext cx="457200" cy="533400"/>
        </p:xfrm>
        <a:graphic>
          <a:graphicData uri="http://schemas.openxmlformats.org/drawingml/2006/table">
            <a:tbl>
              <a:tblPr/>
              <a:tblGrid>
                <a:gridCol w="228600"/>
                <a:gridCol w="228600"/>
              </a:tblGrid>
              <a:tr h="3048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546100" y="495300"/>
            <a:ext cx="203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08000"/>
            <a:ext cx="22352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168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儿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弟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68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2971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2971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2971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3505200"/>
            <a:ext cx="17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3505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30300" y="3505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01900" y="3505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35052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89300" y="3505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114800"/>
            <a:ext cx="19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" y="4114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1638300"/>
            <a:ext cx="228600" cy="571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552700"/>
            <a:ext cx="1651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2514600"/>
            <a:ext cx="8128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276600"/>
            <a:ext cx="1778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28700" y="3238500"/>
            <a:ext cx="5080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1700" y="3975100"/>
            <a:ext cx="3937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82700" y="5003800"/>
            <a:ext cx="2667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209800" y="2552700"/>
            <a:ext cx="101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362200" y="2514600"/>
            <a:ext cx="711200" cy="43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82900" y="3276600"/>
            <a:ext cx="101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035300" y="3238500"/>
            <a:ext cx="3302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870200" y="5003800"/>
            <a:ext cx="2667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44900" y="1181100"/>
            <a:ext cx="4406900" cy="4241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990600" y="4332351"/>
          <a:ext cx="2590800" cy="762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</a:tblGrid>
              <a:tr h="38100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4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</a:t>
                      </a:r>
                      <a:endParaRPr lang="zh-CN" altLang="en-US" sz="2004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endParaRPr lang="zh-CN" altLang="en-US" sz="2004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4" dirty="0" smtClean="0">
                          <a:solidFill>
                            <a:srgbClr val="4c6d8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zh-CN" altLang="en-US" sz="2004" dirty="0" smtClean="0">
                        <a:solidFill>
                          <a:srgbClr val="4c6d8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80667" y="3661206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805683" y="2929813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805683" y="3661206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354704" y="2929813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3964685" y="2929813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792606" y="2929813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41627" y="1284274"/>
          <a:ext cx="366014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09600" y="3661206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24635" y="2929813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134616" y="2929813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036612" y="2198420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134616" y="2198420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988691" y="2198420"/>
          <a:ext cx="366013" cy="426669"/>
        </p:xfrm>
        <a:graphic>
          <a:graphicData uri="http://schemas.openxmlformats.org/drawingml/2006/table">
            <a:tbl>
              <a:tblPr/>
              <a:tblGrid>
                <a:gridCol w="208280"/>
                <a:gridCol w="208280"/>
              </a:tblGrid>
              <a:tr h="24382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006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zh-CN" altLang="en-US" sz="2006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2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98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598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3937000" y="1460500"/>
            <a:ext cx="16129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1181100" algn="l"/>
              </a:tabLst>
            </a:pPr>
            <a:r>
              <a:rPr lang="en-US" altLang="zh-CN" sz="1800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altLang="zh-CN" sz="1800" dirty="0" smtClean="0">
                <a:solidFill>
                  <a:srgbClr val="4c6d80"/>
                </a:solidFill>
                <a:latin typeface="Symbol" pitchFamily="18" charset="0"/>
                <a:cs typeface="Symbol" pitchFamily="18" charset="0"/>
              </a:rPr>
              <a:t>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181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50038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5016500"/>
            <a:ext cx="1066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59889" y="3420236"/>
            <a:ext cx="50800" cy="338074"/>
          </a:xfrm>
          <a:custGeom>
            <a:avLst/>
            <a:gdLst>
              <a:gd name="connsiteX0" fmla="*/ 12700 w 50800"/>
              <a:gd name="connsiteY0" fmla="*/ 12700 h 338074"/>
              <a:gd name="connsiteX1" fmla="*/ 12700 w 50800"/>
              <a:gd name="connsiteY1" fmla="*/ 325373 h 338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338074">
                <a:moveTo>
                  <a:pt x="12700" y="12700"/>
                </a:moveTo>
                <a:lnTo>
                  <a:pt x="12700" y="32537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5278" y="3628644"/>
            <a:ext cx="50800" cy="129667"/>
          </a:xfrm>
          <a:custGeom>
            <a:avLst/>
            <a:gdLst>
              <a:gd name="connsiteX0" fmla="*/ 12700 w 50800"/>
              <a:gd name="connsiteY0" fmla="*/ 12700 h 129667"/>
              <a:gd name="connsiteX1" fmla="*/ 12700 w 50800"/>
              <a:gd name="connsiteY1" fmla="*/ 116966 h 129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29667">
                <a:moveTo>
                  <a:pt x="12700" y="12700"/>
                </a:moveTo>
                <a:lnTo>
                  <a:pt x="12700" y="11696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5278" y="3628644"/>
            <a:ext cx="2174557" cy="50800"/>
          </a:xfrm>
          <a:custGeom>
            <a:avLst/>
            <a:gdLst>
              <a:gd name="connsiteX0" fmla="*/ 12700 w 2174557"/>
              <a:gd name="connsiteY0" fmla="*/ 12700 h 50800"/>
              <a:gd name="connsiteX1" fmla="*/ 2161857 w 217455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4557" h="50800">
                <a:moveTo>
                  <a:pt x="12700" y="12700"/>
                </a:moveTo>
                <a:lnTo>
                  <a:pt x="216185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4435" y="3628644"/>
            <a:ext cx="50800" cy="129667"/>
          </a:xfrm>
          <a:custGeom>
            <a:avLst/>
            <a:gdLst>
              <a:gd name="connsiteX0" fmla="*/ 12700 w 50800"/>
              <a:gd name="connsiteY0" fmla="*/ 12700 h 129667"/>
              <a:gd name="connsiteX1" fmla="*/ 12700 w 50800"/>
              <a:gd name="connsiteY1" fmla="*/ 116966 h 129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29667">
                <a:moveTo>
                  <a:pt x="12700" y="12700"/>
                </a:moveTo>
                <a:lnTo>
                  <a:pt x="12700" y="11696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4435" y="4201921"/>
            <a:ext cx="50800" cy="338074"/>
          </a:xfrm>
          <a:custGeom>
            <a:avLst/>
            <a:gdLst>
              <a:gd name="connsiteX0" fmla="*/ 12700 w 50800"/>
              <a:gd name="connsiteY0" fmla="*/ 12700 h 338074"/>
              <a:gd name="connsiteX1" fmla="*/ 12700 w 50800"/>
              <a:gd name="connsiteY1" fmla="*/ 325374 h 3380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338074">
                <a:moveTo>
                  <a:pt x="12700" y="12700"/>
                </a:moveTo>
                <a:lnTo>
                  <a:pt x="12700" y="32537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3637" y="4358259"/>
            <a:ext cx="50800" cy="181737"/>
          </a:xfrm>
          <a:custGeom>
            <a:avLst/>
            <a:gdLst>
              <a:gd name="connsiteX0" fmla="*/ 12700 w 50800"/>
              <a:gd name="connsiteY0" fmla="*/ 12700 h 181737"/>
              <a:gd name="connsiteX1" fmla="*/ 12700 w 50800"/>
              <a:gd name="connsiteY1" fmla="*/ 169036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81737">
                <a:moveTo>
                  <a:pt x="12700" y="12700"/>
                </a:moveTo>
                <a:lnTo>
                  <a:pt x="12700" y="1690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3637" y="4358259"/>
            <a:ext cx="1458163" cy="50800"/>
          </a:xfrm>
          <a:custGeom>
            <a:avLst/>
            <a:gdLst>
              <a:gd name="connsiteX0" fmla="*/ 12700 w 1458163"/>
              <a:gd name="connsiteY0" fmla="*/ 12700 h 50800"/>
              <a:gd name="connsiteX1" fmla="*/ 1445463 w 1458163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8163" h="50800">
                <a:moveTo>
                  <a:pt x="12700" y="12700"/>
                </a:moveTo>
                <a:lnTo>
                  <a:pt x="1445463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6401" y="4358259"/>
            <a:ext cx="50800" cy="181737"/>
          </a:xfrm>
          <a:custGeom>
            <a:avLst/>
            <a:gdLst>
              <a:gd name="connsiteX0" fmla="*/ 12700 w 50800"/>
              <a:gd name="connsiteY0" fmla="*/ 12700 h 181737"/>
              <a:gd name="connsiteX1" fmla="*/ 12700 w 50800"/>
              <a:gd name="connsiteY1" fmla="*/ 169036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81737">
                <a:moveTo>
                  <a:pt x="12700" y="12700"/>
                </a:moveTo>
                <a:lnTo>
                  <a:pt x="12700" y="1690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9994" y="4358259"/>
            <a:ext cx="50800" cy="181737"/>
          </a:xfrm>
          <a:custGeom>
            <a:avLst/>
            <a:gdLst>
              <a:gd name="connsiteX0" fmla="*/ 12700 w 50800"/>
              <a:gd name="connsiteY0" fmla="*/ 12700 h 181737"/>
              <a:gd name="connsiteX1" fmla="*/ 12700 w 50800"/>
              <a:gd name="connsiteY1" fmla="*/ 169036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81737">
                <a:moveTo>
                  <a:pt x="12700" y="12700"/>
                </a:moveTo>
                <a:lnTo>
                  <a:pt x="12700" y="1690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59889" y="4201921"/>
            <a:ext cx="50800" cy="181737"/>
          </a:xfrm>
          <a:custGeom>
            <a:avLst/>
            <a:gdLst>
              <a:gd name="connsiteX0" fmla="*/ 12700 w 50800"/>
              <a:gd name="connsiteY0" fmla="*/ 12700 h 181737"/>
              <a:gd name="connsiteX1" fmla="*/ 12700 w 50800"/>
              <a:gd name="connsiteY1" fmla="*/ 169037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81737">
                <a:moveTo>
                  <a:pt x="12700" y="12700"/>
                </a:moveTo>
                <a:lnTo>
                  <a:pt x="12700" y="16903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3637" y="4983607"/>
            <a:ext cx="50800" cy="181737"/>
          </a:xfrm>
          <a:custGeom>
            <a:avLst/>
            <a:gdLst>
              <a:gd name="connsiteX0" fmla="*/ 12700 w 50800"/>
              <a:gd name="connsiteY0" fmla="*/ 12700 h 181737"/>
              <a:gd name="connsiteX1" fmla="*/ 12700 w 50800"/>
              <a:gd name="connsiteY1" fmla="*/ 169036 h 1817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81737">
                <a:moveTo>
                  <a:pt x="12700" y="12700"/>
                </a:moveTo>
                <a:lnTo>
                  <a:pt x="12700" y="169036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3039" y="5087746"/>
            <a:ext cx="50800" cy="129667"/>
          </a:xfrm>
          <a:custGeom>
            <a:avLst/>
            <a:gdLst>
              <a:gd name="connsiteX0" fmla="*/ 12700 w 50800"/>
              <a:gd name="connsiteY0" fmla="*/ 12700 h 129667"/>
              <a:gd name="connsiteX1" fmla="*/ 12700 w 50800"/>
              <a:gd name="connsiteY1" fmla="*/ 116967 h 129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29667">
                <a:moveTo>
                  <a:pt x="12700" y="12700"/>
                </a:moveTo>
                <a:lnTo>
                  <a:pt x="12700" y="11696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33039" y="5087746"/>
            <a:ext cx="1099947" cy="50800"/>
          </a:xfrm>
          <a:custGeom>
            <a:avLst/>
            <a:gdLst>
              <a:gd name="connsiteX0" fmla="*/ 12700 w 1099947"/>
              <a:gd name="connsiteY0" fmla="*/ 12700 h 50800"/>
              <a:gd name="connsiteX1" fmla="*/ 1087247 w 109994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99947" h="50800">
                <a:moveTo>
                  <a:pt x="12700" y="12700"/>
                </a:moveTo>
                <a:lnTo>
                  <a:pt x="108724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7586" y="5087746"/>
            <a:ext cx="50800" cy="129667"/>
          </a:xfrm>
          <a:custGeom>
            <a:avLst/>
            <a:gdLst>
              <a:gd name="connsiteX0" fmla="*/ 12700 w 50800"/>
              <a:gd name="connsiteY0" fmla="*/ 12700 h 129667"/>
              <a:gd name="connsiteX1" fmla="*/ 12700 w 50800"/>
              <a:gd name="connsiteY1" fmla="*/ 116967 h 1296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29667">
                <a:moveTo>
                  <a:pt x="12700" y="12700"/>
                </a:moveTo>
                <a:lnTo>
                  <a:pt x="12700" y="116967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34435" y="4983607"/>
            <a:ext cx="50800" cy="129539"/>
          </a:xfrm>
          <a:custGeom>
            <a:avLst/>
            <a:gdLst>
              <a:gd name="connsiteX0" fmla="*/ 12700 w 50800"/>
              <a:gd name="connsiteY0" fmla="*/ 12700 h 129539"/>
              <a:gd name="connsiteX1" fmla="*/ 12700 w 50800"/>
              <a:gd name="connsiteY1" fmla="*/ 116839 h 129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129539">
                <a:moveTo>
                  <a:pt x="12700" y="12700"/>
                </a:moveTo>
                <a:lnTo>
                  <a:pt x="12700" y="116839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9600" y="2946400"/>
            <a:ext cx="6604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3733800"/>
            <a:ext cx="6731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9600" y="3733800"/>
            <a:ext cx="6604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46400" y="3733800"/>
            <a:ext cx="6604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900" y="4508500"/>
            <a:ext cx="6731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47800" y="4508500"/>
            <a:ext cx="6477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9000" y="4508500"/>
            <a:ext cx="6604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46400" y="4508500"/>
            <a:ext cx="6731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23900" y="5143500"/>
            <a:ext cx="6604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451100" y="5194300"/>
            <a:ext cx="647700" cy="482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454400" y="5194300"/>
            <a:ext cx="660400" cy="49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683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是树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1066800"/>
            <a:ext cx="4584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客观世界中许多事物存在层次关系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1612900"/>
            <a:ext cx="21082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人类社会家谱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社会组织结构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图书信息管理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600" y="1143063"/>
            <a:ext cx="5226050" cy="461962"/>
          </a:xfrm>
          <a:custGeom>
            <a:avLst/>
            <a:gdLst>
              <a:gd name="connsiteX0" fmla="*/ 0 w 5226050"/>
              <a:gd name="connsiteY0" fmla="*/ 461962 h 461962"/>
              <a:gd name="connsiteX1" fmla="*/ 5226050 w 5226050"/>
              <a:gd name="connsiteY1" fmla="*/ 461962 h 461962"/>
              <a:gd name="connsiteX2" fmla="*/ 5226050 w 5226050"/>
              <a:gd name="connsiteY2" fmla="*/ 0 h 461962"/>
              <a:gd name="connsiteX3" fmla="*/ 0 w 5226050"/>
              <a:gd name="connsiteY3" fmla="*/ 0 h 461962"/>
              <a:gd name="connsiteX4" fmla="*/ 0 w 5226050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26050" h="461962">
                <a:moveTo>
                  <a:pt x="0" y="461962"/>
                </a:moveTo>
                <a:lnTo>
                  <a:pt x="5226050" y="461962"/>
                </a:lnTo>
                <a:lnTo>
                  <a:pt x="5226050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683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么</a:t>
            </a: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是树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231900"/>
            <a:ext cx="495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分层次组织在管理上具有更高的效率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955800"/>
            <a:ext cx="42799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数据管理的基本操作之一：查找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25019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如何实现有效率的查找？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800" y="977900"/>
            <a:ext cx="8369300" cy="787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82700" y="2311400"/>
            <a:ext cx="21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2324100"/>
            <a:ext cx="356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没有插入和删除操作，只有查找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2705100"/>
            <a:ext cx="4089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动态查找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：集合中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记录是动态变化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073400"/>
            <a:ext cx="21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65300" y="3086100"/>
            <a:ext cx="356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除查找，还可能发生插入和删除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469900"/>
            <a:ext cx="78105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38100" algn="l"/>
                <a:tab pos="508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查找（</a:t>
            </a:r>
            <a:r>
              <a:rPr lang="en-US" altLang="zh-CN" sz="2795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Searching</a:t>
            </a: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查找：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根据某个给定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关键字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，从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集合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中找出关键字与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相同的记录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8100" algn="l"/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静态查找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：集合中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记录是固定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050" y="2044700"/>
            <a:ext cx="25400" cy="2387600"/>
          </a:xfrm>
          <a:custGeom>
            <a:avLst/>
            <a:gdLst>
              <a:gd name="connsiteX0" fmla="*/ 6350 w 25400"/>
              <a:gd name="connsiteY0" fmla="*/ 6350 h 2387600"/>
              <a:gd name="connsiteX1" fmla="*/ 6350 w 25400"/>
              <a:gd name="connsiteY1" fmla="*/ 2381250 h 238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87600">
                <a:moveTo>
                  <a:pt x="6350" y="6350"/>
                </a:moveTo>
                <a:lnTo>
                  <a:pt x="6350" y="2381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6325" y="2044700"/>
            <a:ext cx="25400" cy="2387600"/>
          </a:xfrm>
          <a:custGeom>
            <a:avLst/>
            <a:gdLst>
              <a:gd name="connsiteX0" fmla="*/ 6350 w 25400"/>
              <a:gd name="connsiteY0" fmla="*/ 6350 h 2387600"/>
              <a:gd name="connsiteX1" fmla="*/ 6350 w 25400"/>
              <a:gd name="connsiteY1" fmla="*/ 2381250 h 2387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87600">
                <a:moveTo>
                  <a:pt x="6350" y="6350"/>
                </a:moveTo>
                <a:lnTo>
                  <a:pt x="6350" y="2381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00" y="2051050"/>
            <a:ext cx="7305675" cy="25400"/>
          </a:xfrm>
          <a:custGeom>
            <a:avLst/>
            <a:gdLst>
              <a:gd name="connsiteX0" fmla="*/ 6350 w 7305675"/>
              <a:gd name="connsiteY0" fmla="*/ 6350 h 25400"/>
              <a:gd name="connsiteX1" fmla="*/ 7299325 w 73056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5675" h="25400">
                <a:moveTo>
                  <a:pt x="6350" y="6350"/>
                </a:moveTo>
                <a:lnTo>
                  <a:pt x="7299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700" y="4413250"/>
            <a:ext cx="7305675" cy="25400"/>
          </a:xfrm>
          <a:custGeom>
            <a:avLst/>
            <a:gdLst>
              <a:gd name="connsiteX0" fmla="*/ 6350 w 7305675"/>
              <a:gd name="connsiteY0" fmla="*/ 6350 h 25400"/>
              <a:gd name="connsiteX1" fmla="*/ 7299325 w 73056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5675" h="25400">
                <a:moveTo>
                  <a:pt x="6350" y="6350"/>
                </a:moveTo>
                <a:lnTo>
                  <a:pt x="72993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522731"/>
            <a:ext cx="745871" cy="3727069"/>
          </a:xfrm>
          <a:custGeom>
            <a:avLst/>
            <a:gdLst>
              <a:gd name="connsiteX0" fmla="*/ 6350 w 745871"/>
              <a:gd name="connsiteY0" fmla="*/ 3720719 h 3727069"/>
              <a:gd name="connsiteX1" fmla="*/ 739521 w 745871"/>
              <a:gd name="connsiteY1" fmla="*/ 3720719 h 3727069"/>
              <a:gd name="connsiteX2" fmla="*/ 739521 w 745871"/>
              <a:gd name="connsiteY2" fmla="*/ 6350 h 3727069"/>
              <a:gd name="connsiteX3" fmla="*/ 6350 w 745871"/>
              <a:gd name="connsiteY3" fmla="*/ 6350 h 3727069"/>
              <a:gd name="connsiteX4" fmla="*/ 6350 w 745871"/>
              <a:gd name="connsiteY4" fmla="*/ 3720719 h 37270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45871" h="3727069">
                <a:moveTo>
                  <a:pt x="6350" y="3720719"/>
                </a:moveTo>
                <a:lnTo>
                  <a:pt x="739521" y="3720719"/>
                </a:lnTo>
                <a:lnTo>
                  <a:pt x="739521" y="6350"/>
                </a:lnTo>
                <a:lnTo>
                  <a:pt x="6350" y="6350"/>
                </a:lnTo>
                <a:lnTo>
                  <a:pt x="6350" y="372071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865505"/>
            <a:ext cx="733933" cy="22225"/>
          </a:xfrm>
          <a:custGeom>
            <a:avLst/>
            <a:gdLst>
              <a:gd name="connsiteX0" fmla="*/ 6350 w 733933"/>
              <a:gd name="connsiteY0" fmla="*/ 6350 h 22225"/>
              <a:gd name="connsiteX1" fmla="*/ 727583 w 733933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933" h="22225">
                <a:moveTo>
                  <a:pt x="6350" y="6350"/>
                </a:moveTo>
                <a:lnTo>
                  <a:pt x="7275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1521841"/>
            <a:ext cx="730884" cy="22225"/>
          </a:xfrm>
          <a:custGeom>
            <a:avLst/>
            <a:gdLst>
              <a:gd name="connsiteX0" fmla="*/ 6350 w 730884"/>
              <a:gd name="connsiteY0" fmla="*/ 6350 h 22225"/>
              <a:gd name="connsiteX1" fmla="*/ 724535 w 730884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0884" h="22225">
                <a:moveTo>
                  <a:pt x="6350" y="6350"/>
                </a:moveTo>
                <a:lnTo>
                  <a:pt x="72453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1202182"/>
            <a:ext cx="733933" cy="22225"/>
          </a:xfrm>
          <a:custGeom>
            <a:avLst/>
            <a:gdLst>
              <a:gd name="connsiteX0" fmla="*/ 6350 w 733933"/>
              <a:gd name="connsiteY0" fmla="*/ 6350 h 22225"/>
              <a:gd name="connsiteX1" fmla="*/ 727583 w 733933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933" h="22225">
                <a:moveTo>
                  <a:pt x="6350" y="6350"/>
                </a:moveTo>
                <a:lnTo>
                  <a:pt x="72758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1855089"/>
            <a:ext cx="734948" cy="22225"/>
          </a:xfrm>
          <a:custGeom>
            <a:avLst/>
            <a:gdLst>
              <a:gd name="connsiteX0" fmla="*/ 6350 w 734948"/>
              <a:gd name="connsiteY0" fmla="*/ 6350 h 22225"/>
              <a:gd name="connsiteX1" fmla="*/ 728598 w 734948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4948" h="22225">
                <a:moveTo>
                  <a:pt x="6350" y="6350"/>
                </a:moveTo>
                <a:lnTo>
                  <a:pt x="72859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3520821"/>
            <a:ext cx="745870" cy="25526"/>
          </a:xfrm>
          <a:custGeom>
            <a:avLst/>
            <a:gdLst>
              <a:gd name="connsiteX0" fmla="*/ 6350 w 745870"/>
              <a:gd name="connsiteY0" fmla="*/ 19176 h 25526"/>
              <a:gd name="connsiteX1" fmla="*/ 739521 w 745870"/>
              <a:gd name="connsiteY1" fmla="*/ 6350 h 25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870" h="25526">
                <a:moveTo>
                  <a:pt x="6350" y="19176"/>
                </a:moveTo>
                <a:lnTo>
                  <a:pt x="7395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2192782"/>
            <a:ext cx="737869" cy="22225"/>
          </a:xfrm>
          <a:custGeom>
            <a:avLst/>
            <a:gdLst>
              <a:gd name="connsiteX0" fmla="*/ 6350 w 737869"/>
              <a:gd name="connsiteY0" fmla="*/ 13969 h 22225"/>
              <a:gd name="connsiteX1" fmla="*/ 731520 w 737869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7869" h="22225">
                <a:moveTo>
                  <a:pt x="6350" y="13969"/>
                </a:moveTo>
                <a:lnTo>
                  <a:pt x="7315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2508123"/>
            <a:ext cx="752855" cy="22225"/>
          </a:xfrm>
          <a:custGeom>
            <a:avLst/>
            <a:gdLst>
              <a:gd name="connsiteX0" fmla="*/ 6350 w 752855"/>
              <a:gd name="connsiteY0" fmla="*/ 6350 h 22225"/>
              <a:gd name="connsiteX1" fmla="*/ 746506 w 752855"/>
              <a:gd name="connsiteY1" fmla="*/ 13207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52855" h="22225">
                <a:moveTo>
                  <a:pt x="6350" y="6350"/>
                </a:moveTo>
                <a:lnTo>
                  <a:pt x="746506" y="132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2839720"/>
            <a:ext cx="741806" cy="22225"/>
          </a:xfrm>
          <a:custGeom>
            <a:avLst/>
            <a:gdLst>
              <a:gd name="connsiteX0" fmla="*/ 6350 w 741806"/>
              <a:gd name="connsiteY0" fmla="*/ 6350 h 22225"/>
              <a:gd name="connsiteX1" fmla="*/ 735457 w 74180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1806" h="22225">
                <a:moveTo>
                  <a:pt x="6350" y="6350"/>
                </a:moveTo>
                <a:lnTo>
                  <a:pt x="73545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3180714"/>
            <a:ext cx="747776" cy="22225"/>
          </a:xfrm>
          <a:custGeom>
            <a:avLst/>
            <a:gdLst>
              <a:gd name="connsiteX0" fmla="*/ 6350 w 747776"/>
              <a:gd name="connsiteY0" fmla="*/ 6350 h 22225"/>
              <a:gd name="connsiteX1" fmla="*/ 741426 w 747776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7776" h="22225">
                <a:moveTo>
                  <a:pt x="6350" y="6350"/>
                </a:moveTo>
                <a:lnTo>
                  <a:pt x="7414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16544" y="3861053"/>
            <a:ext cx="745870" cy="22225"/>
          </a:xfrm>
          <a:custGeom>
            <a:avLst/>
            <a:gdLst>
              <a:gd name="connsiteX0" fmla="*/ 6350 w 745870"/>
              <a:gd name="connsiteY0" fmla="*/ 6350 h 22225"/>
              <a:gd name="connsiteX1" fmla="*/ 739521 w 74587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45870" h="22225">
                <a:moveTo>
                  <a:pt x="6350" y="6350"/>
                </a:moveTo>
                <a:lnTo>
                  <a:pt x="7395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9616" y="1529422"/>
            <a:ext cx="685533" cy="285534"/>
          </a:xfrm>
          <a:custGeom>
            <a:avLst/>
            <a:gdLst>
              <a:gd name="connsiteX0" fmla="*/ 0 w 685533"/>
              <a:gd name="connsiteY0" fmla="*/ 285534 h 285534"/>
              <a:gd name="connsiteX1" fmla="*/ 685533 w 685533"/>
              <a:gd name="connsiteY1" fmla="*/ 285534 h 285534"/>
              <a:gd name="connsiteX2" fmla="*/ 685533 w 685533"/>
              <a:gd name="connsiteY2" fmla="*/ 0 h 285534"/>
              <a:gd name="connsiteX3" fmla="*/ 0 w 685533"/>
              <a:gd name="connsiteY3" fmla="*/ 0 h 285534"/>
              <a:gd name="connsiteX4" fmla="*/ 0 w 685533"/>
              <a:gd name="connsiteY4" fmla="*/ 285534 h 285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533" h="285534">
                <a:moveTo>
                  <a:pt x="0" y="285534"/>
                </a:moveTo>
                <a:lnTo>
                  <a:pt x="685533" y="285534"/>
                </a:lnTo>
                <a:lnTo>
                  <a:pt x="685533" y="0"/>
                </a:lnTo>
                <a:lnTo>
                  <a:pt x="0" y="0"/>
                </a:lnTo>
                <a:lnTo>
                  <a:pt x="0" y="2855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3266" y="1523072"/>
            <a:ext cx="698233" cy="298234"/>
          </a:xfrm>
          <a:custGeom>
            <a:avLst/>
            <a:gdLst>
              <a:gd name="connsiteX0" fmla="*/ 6350 w 698233"/>
              <a:gd name="connsiteY0" fmla="*/ 291884 h 298234"/>
              <a:gd name="connsiteX1" fmla="*/ 691883 w 698233"/>
              <a:gd name="connsiteY1" fmla="*/ 291884 h 298234"/>
              <a:gd name="connsiteX2" fmla="*/ 691883 w 698233"/>
              <a:gd name="connsiteY2" fmla="*/ 6350 h 298234"/>
              <a:gd name="connsiteX3" fmla="*/ 6350 w 698233"/>
              <a:gd name="connsiteY3" fmla="*/ 6350 h 298234"/>
              <a:gd name="connsiteX4" fmla="*/ 6350 w 698233"/>
              <a:gd name="connsiteY4" fmla="*/ 291884 h 2982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233" h="298234">
                <a:moveTo>
                  <a:pt x="6350" y="291884"/>
                </a:moveTo>
                <a:lnTo>
                  <a:pt x="691883" y="291884"/>
                </a:lnTo>
                <a:lnTo>
                  <a:pt x="691883" y="6350"/>
                </a:lnTo>
                <a:lnTo>
                  <a:pt x="6350" y="6350"/>
                </a:lnTo>
                <a:lnTo>
                  <a:pt x="6350" y="2918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9616" y="1255242"/>
            <a:ext cx="685533" cy="274091"/>
          </a:xfrm>
          <a:custGeom>
            <a:avLst/>
            <a:gdLst>
              <a:gd name="connsiteX0" fmla="*/ 0 w 685533"/>
              <a:gd name="connsiteY0" fmla="*/ 274091 h 274091"/>
              <a:gd name="connsiteX1" fmla="*/ 685533 w 685533"/>
              <a:gd name="connsiteY1" fmla="*/ 274091 h 274091"/>
              <a:gd name="connsiteX2" fmla="*/ 685533 w 685533"/>
              <a:gd name="connsiteY2" fmla="*/ 0 h 274091"/>
              <a:gd name="connsiteX3" fmla="*/ 0 w 685533"/>
              <a:gd name="connsiteY3" fmla="*/ 0 h 274091"/>
              <a:gd name="connsiteX4" fmla="*/ 0 w 685533"/>
              <a:gd name="connsiteY4" fmla="*/ 274091 h 274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533" h="274091">
                <a:moveTo>
                  <a:pt x="0" y="274091"/>
                </a:moveTo>
                <a:lnTo>
                  <a:pt x="685533" y="274091"/>
                </a:lnTo>
                <a:lnTo>
                  <a:pt x="685533" y="0"/>
                </a:lnTo>
                <a:lnTo>
                  <a:pt x="0" y="0"/>
                </a:lnTo>
                <a:lnTo>
                  <a:pt x="0" y="2740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3266" y="1248892"/>
            <a:ext cx="698233" cy="286791"/>
          </a:xfrm>
          <a:custGeom>
            <a:avLst/>
            <a:gdLst>
              <a:gd name="connsiteX0" fmla="*/ 6350 w 698233"/>
              <a:gd name="connsiteY0" fmla="*/ 280441 h 286791"/>
              <a:gd name="connsiteX1" fmla="*/ 691883 w 698233"/>
              <a:gd name="connsiteY1" fmla="*/ 280441 h 286791"/>
              <a:gd name="connsiteX2" fmla="*/ 691883 w 698233"/>
              <a:gd name="connsiteY2" fmla="*/ 6350 h 286791"/>
              <a:gd name="connsiteX3" fmla="*/ 6350 w 698233"/>
              <a:gd name="connsiteY3" fmla="*/ 6350 h 286791"/>
              <a:gd name="connsiteX4" fmla="*/ 6350 w 698233"/>
              <a:gd name="connsiteY4" fmla="*/ 280441 h 286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233" h="286791">
                <a:moveTo>
                  <a:pt x="6350" y="280441"/>
                </a:moveTo>
                <a:lnTo>
                  <a:pt x="691883" y="280441"/>
                </a:lnTo>
                <a:lnTo>
                  <a:pt x="691883" y="6350"/>
                </a:lnTo>
                <a:lnTo>
                  <a:pt x="6350" y="6350"/>
                </a:lnTo>
                <a:lnTo>
                  <a:pt x="6350" y="2804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51800" y="898525"/>
            <a:ext cx="401637" cy="3292475"/>
          </a:xfrm>
          <a:custGeom>
            <a:avLst/>
            <a:gdLst>
              <a:gd name="connsiteX0" fmla="*/ 0 w 401637"/>
              <a:gd name="connsiteY0" fmla="*/ 3292475 h 3292475"/>
              <a:gd name="connsiteX1" fmla="*/ 401637 w 401637"/>
              <a:gd name="connsiteY1" fmla="*/ 3292475 h 3292475"/>
              <a:gd name="connsiteX2" fmla="*/ 401637 w 401637"/>
              <a:gd name="connsiteY2" fmla="*/ 0 h 3292475"/>
              <a:gd name="connsiteX3" fmla="*/ 0 w 401637"/>
              <a:gd name="connsiteY3" fmla="*/ 0 h 3292475"/>
              <a:gd name="connsiteX4" fmla="*/ 0 w 401637"/>
              <a:gd name="connsiteY4" fmla="*/ 3292475 h 3292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1637" h="3292475">
                <a:moveTo>
                  <a:pt x="0" y="3292475"/>
                </a:moveTo>
                <a:lnTo>
                  <a:pt x="401637" y="3292475"/>
                </a:lnTo>
                <a:lnTo>
                  <a:pt x="401637" y="0"/>
                </a:lnTo>
                <a:lnTo>
                  <a:pt x="0" y="0"/>
                </a:lnTo>
                <a:lnTo>
                  <a:pt x="0" y="3292475"/>
                </a:lnTo>
              </a:path>
            </a:pathLst>
          </a:custGeom>
          <a:solidFill>
            <a:srgbClr val="e2e2e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1800" y="1333500"/>
            <a:ext cx="584200" cy="127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89700" y="520700"/>
            <a:ext cx="1384300" cy="889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1003300"/>
            <a:ext cx="23114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：顺序查找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70800" y="6731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70800" y="1003300"/>
            <a:ext cx="10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1714500"/>
            <a:ext cx="2032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65700" y="1282700"/>
            <a:ext cx="342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" y="1727200"/>
            <a:ext cx="69596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SequentialSearch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(StaticTable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*Tbl,</a:t>
            </a:r>
          </a:p>
          <a:p>
            <a:pPr>
              <a:lnSpc>
                <a:spcPts val="21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K)</a:t>
            </a:r>
          </a:p>
          <a:p>
            <a:pPr>
              <a:lnSpc>
                <a:spcPts val="22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在表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Tbl[1]~Tbl[n]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中查找关键字为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的数据元素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2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Tbl-&gt;Element[0]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建立</a:t>
            </a:r>
            <a:r>
              <a:rPr lang="en-US" altLang="zh-CN" sz="1802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哨兵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Tbl-&gt;Length;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Tbl-&gt;Element[i]!=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i--);</a:t>
            </a:r>
          </a:p>
          <a:p>
            <a:pPr>
              <a:lnSpc>
                <a:spcPts val="22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查找成功返回所在单元下标；不成功返回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0*/</a:t>
            </a:r>
          </a:p>
          <a:p>
            <a:pPr>
              <a:lnSpc>
                <a:spcPts val="21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44500" algn="l"/>
                <a:tab pos="546100" algn="l"/>
                <a:tab pos="2997200" algn="l"/>
                <a:tab pos="6083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顺序查找算法的时间复杂度为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53400" y="571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K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330200"/>
            <a:ext cx="142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静态查找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1574800"/>
            <a:ext cx="2235200" cy="45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546100"/>
            <a:ext cx="4762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：二分查找（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Search)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1219200"/>
            <a:ext cx="6311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个数据元素的关键字满足有序（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比如：小到大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2146300"/>
            <a:ext cx="5880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并且是连续存放（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数组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），那么可以进行二分查找。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1639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0176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8711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6485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04259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81907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632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0428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45226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80150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43827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7377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3950" y="2005583"/>
            <a:ext cx="6597650" cy="25400"/>
          </a:xfrm>
          <a:custGeom>
            <a:avLst/>
            <a:gdLst>
              <a:gd name="connsiteX0" fmla="*/ 6350 w 6597650"/>
              <a:gd name="connsiteY0" fmla="*/ 6350 h 25400"/>
              <a:gd name="connsiteX1" fmla="*/ 6591300 w 6597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97650" h="25400">
                <a:moveTo>
                  <a:pt x="6350" y="6350"/>
                </a:moveTo>
                <a:lnTo>
                  <a:pt x="6591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30300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2550" y="1633601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23950" y="1639951"/>
            <a:ext cx="6597650" cy="25400"/>
          </a:xfrm>
          <a:custGeom>
            <a:avLst/>
            <a:gdLst>
              <a:gd name="connsiteX0" fmla="*/ 6350 w 6597650"/>
              <a:gd name="connsiteY0" fmla="*/ 6350 h 25400"/>
              <a:gd name="connsiteX1" fmla="*/ 6591300 w 65976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97650" h="25400">
                <a:moveTo>
                  <a:pt x="6350" y="6350"/>
                </a:moveTo>
                <a:lnTo>
                  <a:pt x="65913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943100"/>
            <a:ext cx="736600" cy="1016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006600"/>
            <a:ext cx="749300" cy="914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64400" y="2006600"/>
            <a:ext cx="914400" cy="1003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698500"/>
            <a:ext cx="6210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4826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假设有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个数据元素，按关键字由小到大顺序存放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400"/>
              </a:lnSpc>
              <a:tabLst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二分查找关健字为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444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的数据元素过程如下：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1689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1689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1689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1689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1689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46500" y="1689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16891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16891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16891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1689100"/>
            <a:ext cx="173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321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368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444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589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307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895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0574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20574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20574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20574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53300" y="20574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3429000"/>
            <a:ext cx="5930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(1+13)/2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mid+1=8,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(8+13)/2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3454400"/>
            <a:ext cx="12700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444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321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444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4406900"/>
            <a:ext cx="75057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mid+1=11,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(11+13)/2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查找结束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44091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626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1163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78810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6584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34358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7955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2753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77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2473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6151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9828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76337" y="2026157"/>
            <a:ext cx="6597713" cy="25400"/>
          </a:xfrm>
          <a:custGeom>
            <a:avLst/>
            <a:gdLst>
              <a:gd name="connsiteX0" fmla="*/ 6350 w 6597713"/>
              <a:gd name="connsiteY0" fmla="*/ 6350 h 25400"/>
              <a:gd name="connsiteX1" fmla="*/ 6591363 w 6597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97713" h="25400">
                <a:moveTo>
                  <a:pt x="6350" y="6350"/>
                </a:moveTo>
                <a:lnTo>
                  <a:pt x="6591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82687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5001" y="1654175"/>
            <a:ext cx="25400" cy="391033"/>
          </a:xfrm>
          <a:custGeom>
            <a:avLst/>
            <a:gdLst>
              <a:gd name="connsiteX0" fmla="*/ 6350 w 25400"/>
              <a:gd name="connsiteY0" fmla="*/ 6350 h 391033"/>
              <a:gd name="connsiteX1" fmla="*/ 6350 w 25400"/>
              <a:gd name="connsiteY1" fmla="*/ 384682 h 3910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91033">
                <a:moveTo>
                  <a:pt x="6350" y="6350"/>
                </a:moveTo>
                <a:lnTo>
                  <a:pt x="6350" y="3846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76337" y="1660525"/>
            <a:ext cx="6597713" cy="25400"/>
          </a:xfrm>
          <a:custGeom>
            <a:avLst/>
            <a:gdLst>
              <a:gd name="connsiteX0" fmla="*/ 6350 w 6597713"/>
              <a:gd name="connsiteY0" fmla="*/ 6350 h 25400"/>
              <a:gd name="connsiteX1" fmla="*/ 6591363 w 65977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97713" h="25400">
                <a:moveTo>
                  <a:pt x="6350" y="6350"/>
                </a:moveTo>
                <a:lnTo>
                  <a:pt x="65913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2082800"/>
            <a:ext cx="736600" cy="1028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4500" y="2159000"/>
            <a:ext cx="736600" cy="901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2159000"/>
            <a:ext cx="914400" cy="990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800100"/>
            <a:ext cx="5880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58800" algn="l"/>
              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仍然以上面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个数据元素构成的有序线性表为例</a:t>
            </a:r>
          </a:p>
          <a:p>
            <a:pPr>
              <a:lnSpc>
                <a:spcPts val="2300"/>
              </a:lnSpc>
              <a:tabLst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二分查找关健字为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的数据元素如下：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17018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17018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17018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17018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17018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17018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17018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17018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72100" y="1701800"/>
            <a:ext cx="304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1701800"/>
            <a:ext cx="1739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321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368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444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501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130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956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403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2070100"/>
            <a:ext cx="1016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2070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2070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2070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2070100"/>
            <a:ext cx="203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3352800"/>
            <a:ext cx="49022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(1+13)/2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33909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3911600"/>
            <a:ext cx="71374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mid-1=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(1+6)/2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mid+1=4,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(4+6)/2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mid-1=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(4+4)/2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4: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mid-1=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查找失败，结束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31800"/>
            <a:ext cx="59055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  <a:tab pos="482600" algn="l"/>
              </a:tabLst>
            </a:pP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二分查找算法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BinarySearch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StaticTable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K)</a:t>
            </a:r>
          </a:p>
          <a:p>
            <a:pPr>
              <a:lnSpc>
                <a:spcPts val="2100"/>
              </a:lnSpc>
              <a:tabLst>
                <a:tab pos="2286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在表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Tbl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中查找关键字为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的数据元素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2286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NoFound=-1;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2235200"/>
            <a:ext cx="23241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Tbl-&gt;Length;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(left+right)/2;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2197100"/>
            <a:ext cx="21717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初始左边界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初始右边界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计算中间元素坐标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568700"/>
            <a:ext cx="278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Tbl-&gt;Element[mid])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35500" y="3568700"/>
            <a:ext cx="144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mid-1;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3530600"/>
            <a:ext cx="144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调整右边界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3835400"/>
            <a:ext cx="4762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Tbl-&gt;Element[mid])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mid+1;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3810000"/>
            <a:ext cx="1447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调整左边界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28700" y="4140200"/>
            <a:ext cx="2082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mid;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NotFound;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05200" y="4102100"/>
            <a:ext cx="35179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查找成功，返回数据元素的下标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查找不成功，返回</a:t>
            </a:r>
            <a:r>
              <a:rPr lang="en-US" altLang="zh-CN" sz="1802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-1*/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9300" y="4953000"/>
            <a:ext cx="53594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25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二分查找算法具有对数的时间复杂度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