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	<Relationship Id="rId22" Type="http://schemas.openxmlformats.org/officeDocument/2006/relationships/slide" Target="slides/slide17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9.jpeg" />
	<Relationship Id="rId3" Type="http://schemas.openxmlformats.org/officeDocument/2006/relationships/image" Target="../media/image20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2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3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	<Relationship Id="rId3" Type="http://schemas.openxmlformats.org/officeDocument/2006/relationships/image" Target="../media/image25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.jpeg" />
	<Relationship Id="rId3" Type="http://schemas.openxmlformats.org/officeDocument/2006/relationships/image" Target="../media/image27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8.jpeg" />
	<Relationship Id="rId3" Type="http://schemas.openxmlformats.org/officeDocument/2006/relationships/image" Target="../media/image29.jpeg" />
	<Relationship Id="rId4" Type="http://schemas.openxmlformats.org/officeDocument/2006/relationships/image" Target="../media/image30.jpeg" />
	<Relationship Id="rId5" Type="http://schemas.openxmlformats.org/officeDocument/2006/relationships/image" Target="../media/image31.jpeg" />
	<Relationship Id="rId6" Type="http://schemas.openxmlformats.org/officeDocument/2006/relationships/image" Target="../media/image32.jpeg" />
</Relationships>
</file>

<file path=ppt/slides/_rels/slide1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3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	<Relationship Id="rId3" Type="http://schemas.openxmlformats.org/officeDocument/2006/relationships/image" Target="../media/image3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	<Relationship Id="rId3" Type="http://schemas.openxmlformats.org/officeDocument/2006/relationships/image" Target="../media/image5.jpeg" />
	<Relationship Id="rId4" Type="http://schemas.openxmlformats.org/officeDocument/2006/relationships/image" Target="../media/image6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	<Relationship Id="rId3" Type="http://schemas.openxmlformats.org/officeDocument/2006/relationships/image" Target="../media/image8.jpeg" />
	<Relationship Id="rId4" Type="http://schemas.openxmlformats.org/officeDocument/2006/relationships/image" Target="../media/image9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	<Relationship Id="rId3" Type="http://schemas.openxmlformats.org/officeDocument/2006/relationships/image" Target="../media/image11.jpeg" />
	<Relationship Id="rId4" Type="http://schemas.openxmlformats.org/officeDocument/2006/relationships/image" Target="../media/image12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	<Relationship Id="rId3" Type="http://schemas.openxmlformats.org/officeDocument/2006/relationships/image" Target="../media/image14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5.jpeg" />
	<Relationship Id="rId3" Type="http://schemas.openxmlformats.org/officeDocument/2006/relationships/image" Target="../media/image16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06400"/>
            <a:ext cx="41656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406" b="1" dirty="0" smtClean="0">
                <a:solidFill>
                  <a:srgbClr val="003399"/>
                </a:solidFill>
                <a:latin typeface="Garamond" pitchFamily="18" charset="0"/>
                <a:cs typeface="Garamond" pitchFamily="18" charset="0"/>
              </a:rPr>
              <a:t>3.3</a:t>
            </a:r>
            <a:r>
              <a:rPr lang="en-US" altLang="zh-CN" sz="44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6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二叉树的遍历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375" y="3125851"/>
            <a:ext cx="1928876" cy="400050"/>
          </a:xfrm>
          <a:custGeom>
            <a:avLst/>
            <a:gdLst>
              <a:gd name="connsiteX0" fmla="*/ 0 w 1928876"/>
              <a:gd name="connsiteY0" fmla="*/ 400050 h 400050"/>
              <a:gd name="connsiteX1" fmla="*/ 1928876 w 1928876"/>
              <a:gd name="connsiteY1" fmla="*/ 400050 h 400050"/>
              <a:gd name="connsiteX2" fmla="*/ 1928876 w 1928876"/>
              <a:gd name="connsiteY2" fmla="*/ 0 h 400050"/>
              <a:gd name="connsiteX3" fmla="*/ 0 w 1928876"/>
              <a:gd name="connsiteY3" fmla="*/ 0 h 400050"/>
              <a:gd name="connsiteX4" fmla="*/ 0 w 1928876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28876" h="400050">
                <a:moveTo>
                  <a:pt x="0" y="400050"/>
                </a:moveTo>
                <a:lnTo>
                  <a:pt x="1928876" y="400050"/>
                </a:lnTo>
                <a:lnTo>
                  <a:pt x="1928876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05451" y="3685032"/>
            <a:ext cx="251459" cy="244220"/>
          </a:xfrm>
          <a:custGeom>
            <a:avLst/>
            <a:gdLst>
              <a:gd name="connsiteX0" fmla="*/ 0 w 251459"/>
              <a:gd name="connsiteY0" fmla="*/ 122173 h 244220"/>
              <a:gd name="connsiteX1" fmla="*/ 125729 w 251459"/>
              <a:gd name="connsiteY1" fmla="*/ 0 h 244220"/>
              <a:gd name="connsiteX2" fmla="*/ 251459 w 251459"/>
              <a:gd name="connsiteY2" fmla="*/ 122173 h 244220"/>
              <a:gd name="connsiteX3" fmla="*/ 125729 w 251459"/>
              <a:gd name="connsiteY3" fmla="*/ 244221 h 244220"/>
              <a:gd name="connsiteX4" fmla="*/ 0 w 251459"/>
              <a:gd name="connsiteY4" fmla="*/ 122173 h 2442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1459" h="244220">
                <a:moveTo>
                  <a:pt x="0" y="122173"/>
                </a:moveTo>
                <a:cubicBezTo>
                  <a:pt x="0" y="54736"/>
                  <a:pt x="56260" y="0"/>
                  <a:pt x="125729" y="0"/>
                </a:cubicBezTo>
                <a:cubicBezTo>
                  <a:pt x="195198" y="0"/>
                  <a:pt x="251459" y="54736"/>
                  <a:pt x="251459" y="122173"/>
                </a:cubicBezTo>
                <a:cubicBezTo>
                  <a:pt x="251459" y="189483"/>
                  <a:pt x="195198" y="244221"/>
                  <a:pt x="125729" y="244221"/>
                </a:cubicBezTo>
                <a:cubicBezTo>
                  <a:pt x="56260" y="244221"/>
                  <a:pt x="0" y="189483"/>
                  <a:pt x="0" y="122173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99101" y="3678682"/>
            <a:ext cx="264159" cy="256920"/>
          </a:xfrm>
          <a:custGeom>
            <a:avLst/>
            <a:gdLst>
              <a:gd name="connsiteX0" fmla="*/ 6350 w 264159"/>
              <a:gd name="connsiteY0" fmla="*/ 128523 h 256920"/>
              <a:gd name="connsiteX1" fmla="*/ 132079 w 264159"/>
              <a:gd name="connsiteY1" fmla="*/ 6350 h 256920"/>
              <a:gd name="connsiteX2" fmla="*/ 257809 w 264159"/>
              <a:gd name="connsiteY2" fmla="*/ 128523 h 256920"/>
              <a:gd name="connsiteX3" fmla="*/ 132079 w 264159"/>
              <a:gd name="connsiteY3" fmla="*/ 250571 h 256920"/>
              <a:gd name="connsiteX4" fmla="*/ 6350 w 264159"/>
              <a:gd name="connsiteY4" fmla="*/ 128523 h 256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4159" h="256920">
                <a:moveTo>
                  <a:pt x="6350" y="128523"/>
                </a:moveTo>
                <a:cubicBezTo>
                  <a:pt x="6350" y="61086"/>
                  <a:pt x="62610" y="6350"/>
                  <a:pt x="132079" y="6350"/>
                </a:cubicBezTo>
                <a:cubicBezTo>
                  <a:pt x="201548" y="6350"/>
                  <a:pt x="257809" y="61086"/>
                  <a:pt x="257809" y="128523"/>
                </a:cubicBezTo>
                <a:cubicBezTo>
                  <a:pt x="257809" y="195833"/>
                  <a:pt x="201548" y="250571"/>
                  <a:pt x="132079" y="250571"/>
                </a:cubicBezTo>
                <a:cubicBezTo>
                  <a:pt x="62610" y="250571"/>
                  <a:pt x="6350" y="195833"/>
                  <a:pt x="6350" y="12852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48195" y="4399534"/>
            <a:ext cx="251460" cy="244093"/>
          </a:xfrm>
          <a:custGeom>
            <a:avLst/>
            <a:gdLst>
              <a:gd name="connsiteX0" fmla="*/ 0 w 251460"/>
              <a:gd name="connsiteY0" fmla="*/ 122046 h 244093"/>
              <a:gd name="connsiteX1" fmla="*/ 125730 w 251460"/>
              <a:gd name="connsiteY1" fmla="*/ 0 h 244093"/>
              <a:gd name="connsiteX2" fmla="*/ 251460 w 251460"/>
              <a:gd name="connsiteY2" fmla="*/ 122046 h 244093"/>
              <a:gd name="connsiteX3" fmla="*/ 125730 w 251460"/>
              <a:gd name="connsiteY3" fmla="*/ 244094 h 244093"/>
              <a:gd name="connsiteX4" fmla="*/ 0 w 251460"/>
              <a:gd name="connsiteY4" fmla="*/ 122046 h 2440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1460" h="244093">
                <a:moveTo>
                  <a:pt x="0" y="122046"/>
                </a:moveTo>
                <a:cubicBezTo>
                  <a:pt x="0" y="54609"/>
                  <a:pt x="56260" y="0"/>
                  <a:pt x="125730" y="0"/>
                </a:cubicBezTo>
                <a:cubicBezTo>
                  <a:pt x="195198" y="0"/>
                  <a:pt x="251460" y="54609"/>
                  <a:pt x="251460" y="122046"/>
                </a:cubicBezTo>
                <a:cubicBezTo>
                  <a:pt x="251460" y="189483"/>
                  <a:pt x="195198" y="244094"/>
                  <a:pt x="125730" y="244094"/>
                </a:cubicBezTo>
                <a:cubicBezTo>
                  <a:pt x="56260" y="244094"/>
                  <a:pt x="0" y="189483"/>
                  <a:pt x="0" y="122046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41845" y="4393184"/>
            <a:ext cx="264160" cy="256793"/>
          </a:xfrm>
          <a:custGeom>
            <a:avLst/>
            <a:gdLst>
              <a:gd name="connsiteX0" fmla="*/ 6350 w 264160"/>
              <a:gd name="connsiteY0" fmla="*/ 128396 h 256793"/>
              <a:gd name="connsiteX1" fmla="*/ 132080 w 264160"/>
              <a:gd name="connsiteY1" fmla="*/ 6350 h 256793"/>
              <a:gd name="connsiteX2" fmla="*/ 257810 w 264160"/>
              <a:gd name="connsiteY2" fmla="*/ 128396 h 256793"/>
              <a:gd name="connsiteX3" fmla="*/ 132080 w 264160"/>
              <a:gd name="connsiteY3" fmla="*/ 250444 h 256793"/>
              <a:gd name="connsiteX4" fmla="*/ 6350 w 264160"/>
              <a:gd name="connsiteY4" fmla="*/ 128396 h 2567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4160" h="256793">
                <a:moveTo>
                  <a:pt x="6350" y="128396"/>
                </a:moveTo>
                <a:cubicBezTo>
                  <a:pt x="6350" y="60959"/>
                  <a:pt x="62610" y="6350"/>
                  <a:pt x="132080" y="6350"/>
                </a:cubicBezTo>
                <a:cubicBezTo>
                  <a:pt x="201548" y="6350"/>
                  <a:pt x="257810" y="60959"/>
                  <a:pt x="257810" y="128396"/>
                </a:cubicBezTo>
                <a:cubicBezTo>
                  <a:pt x="257810" y="195833"/>
                  <a:pt x="201548" y="250444"/>
                  <a:pt x="132080" y="250444"/>
                </a:cubicBezTo>
                <a:cubicBezTo>
                  <a:pt x="62610" y="250444"/>
                  <a:pt x="6350" y="195833"/>
                  <a:pt x="6350" y="12839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33947" y="2399029"/>
            <a:ext cx="251460" cy="244094"/>
          </a:xfrm>
          <a:custGeom>
            <a:avLst/>
            <a:gdLst>
              <a:gd name="connsiteX0" fmla="*/ 0 w 251460"/>
              <a:gd name="connsiteY0" fmla="*/ 122047 h 244094"/>
              <a:gd name="connsiteX1" fmla="*/ 125730 w 251460"/>
              <a:gd name="connsiteY1" fmla="*/ 0 h 244094"/>
              <a:gd name="connsiteX2" fmla="*/ 251460 w 251460"/>
              <a:gd name="connsiteY2" fmla="*/ 122047 h 244094"/>
              <a:gd name="connsiteX3" fmla="*/ 125730 w 251460"/>
              <a:gd name="connsiteY3" fmla="*/ 244094 h 244094"/>
              <a:gd name="connsiteX4" fmla="*/ 0 w 251460"/>
              <a:gd name="connsiteY4" fmla="*/ 122047 h 244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1460" h="244094">
                <a:moveTo>
                  <a:pt x="0" y="122047"/>
                </a:moveTo>
                <a:cubicBezTo>
                  <a:pt x="0" y="54610"/>
                  <a:pt x="56261" y="0"/>
                  <a:pt x="125730" y="0"/>
                </a:cubicBezTo>
                <a:cubicBezTo>
                  <a:pt x="195198" y="0"/>
                  <a:pt x="251460" y="54610"/>
                  <a:pt x="251460" y="122047"/>
                </a:cubicBezTo>
                <a:cubicBezTo>
                  <a:pt x="251460" y="189484"/>
                  <a:pt x="195198" y="244094"/>
                  <a:pt x="125730" y="244094"/>
                </a:cubicBezTo>
                <a:cubicBezTo>
                  <a:pt x="56261" y="244094"/>
                  <a:pt x="0" y="189484"/>
                  <a:pt x="0" y="122047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27597" y="2392679"/>
            <a:ext cx="264160" cy="256794"/>
          </a:xfrm>
          <a:custGeom>
            <a:avLst/>
            <a:gdLst>
              <a:gd name="connsiteX0" fmla="*/ 6350 w 264160"/>
              <a:gd name="connsiteY0" fmla="*/ 128397 h 256794"/>
              <a:gd name="connsiteX1" fmla="*/ 132080 w 264160"/>
              <a:gd name="connsiteY1" fmla="*/ 6350 h 256794"/>
              <a:gd name="connsiteX2" fmla="*/ 257810 w 264160"/>
              <a:gd name="connsiteY2" fmla="*/ 128397 h 256794"/>
              <a:gd name="connsiteX3" fmla="*/ 132080 w 264160"/>
              <a:gd name="connsiteY3" fmla="*/ 250444 h 256794"/>
              <a:gd name="connsiteX4" fmla="*/ 6350 w 264160"/>
              <a:gd name="connsiteY4" fmla="*/ 128397 h 2567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4160" h="256794">
                <a:moveTo>
                  <a:pt x="6350" y="128397"/>
                </a:moveTo>
                <a:cubicBezTo>
                  <a:pt x="6350" y="60960"/>
                  <a:pt x="62611" y="6350"/>
                  <a:pt x="132080" y="6350"/>
                </a:cubicBezTo>
                <a:cubicBezTo>
                  <a:pt x="201548" y="6350"/>
                  <a:pt x="257810" y="60960"/>
                  <a:pt x="257810" y="128397"/>
                </a:cubicBezTo>
                <a:cubicBezTo>
                  <a:pt x="257810" y="195834"/>
                  <a:pt x="201548" y="250444"/>
                  <a:pt x="132080" y="250444"/>
                </a:cubicBezTo>
                <a:cubicBezTo>
                  <a:pt x="62611" y="250444"/>
                  <a:pt x="6350" y="195834"/>
                  <a:pt x="6350" y="12839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76821" y="2970657"/>
            <a:ext cx="251460" cy="244094"/>
          </a:xfrm>
          <a:custGeom>
            <a:avLst/>
            <a:gdLst>
              <a:gd name="connsiteX0" fmla="*/ 0 w 251460"/>
              <a:gd name="connsiteY0" fmla="*/ 122047 h 244094"/>
              <a:gd name="connsiteX1" fmla="*/ 125730 w 251460"/>
              <a:gd name="connsiteY1" fmla="*/ 0 h 244094"/>
              <a:gd name="connsiteX2" fmla="*/ 251459 w 251460"/>
              <a:gd name="connsiteY2" fmla="*/ 122047 h 244094"/>
              <a:gd name="connsiteX3" fmla="*/ 125730 w 251460"/>
              <a:gd name="connsiteY3" fmla="*/ 244094 h 244094"/>
              <a:gd name="connsiteX4" fmla="*/ 0 w 251460"/>
              <a:gd name="connsiteY4" fmla="*/ 122047 h 244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1460" h="244094">
                <a:moveTo>
                  <a:pt x="0" y="122047"/>
                </a:moveTo>
                <a:cubicBezTo>
                  <a:pt x="0" y="54610"/>
                  <a:pt x="56260" y="0"/>
                  <a:pt x="125730" y="0"/>
                </a:cubicBezTo>
                <a:cubicBezTo>
                  <a:pt x="195198" y="0"/>
                  <a:pt x="251459" y="54610"/>
                  <a:pt x="251459" y="122047"/>
                </a:cubicBezTo>
                <a:cubicBezTo>
                  <a:pt x="251459" y="189483"/>
                  <a:pt x="195198" y="244094"/>
                  <a:pt x="125730" y="244094"/>
                </a:cubicBezTo>
                <a:cubicBezTo>
                  <a:pt x="56260" y="244094"/>
                  <a:pt x="0" y="189483"/>
                  <a:pt x="0" y="122047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70471" y="2964307"/>
            <a:ext cx="264160" cy="256794"/>
          </a:xfrm>
          <a:custGeom>
            <a:avLst/>
            <a:gdLst>
              <a:gd name="connsiteX0" fmla="*/ 6350 w 264160"/>
              <a:gd name="connsiteY0" fmla="*/ 128397 h 256794"/>
              <a:gd name="connsiteX1" fmla="*/ 132080 w 264160"/>
              <a:gd name="connsiteY1" fmla="*/ 6350 h 256794"/>
              <a:gd name="connsiteX2" fmla="*/ 257809 w 264160"/>
              <a:gd name="connsiteY2" fmla="*/ 128397 h 256794"/>
              <a:gd name="connsiteX3" fmla="*/ 132080 w 264160"/>
              <a:gd name="connsiteY3" fmla="*/ 250444 h 256794"/>
              <a:gd name="connsiteX4" fmla="*/ 6350 w 264160"/>
              <a:gd name="connsiteY4" fmla="*/ 128397 h 2567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4160" h="256794">
                <a:moveTo>
                  <a:pt x="6350" y="128397"/>
                </a:moveTo>
                <a:cubicBezTo>
                  <a:pt x="6350" y="60960"/>
                  <a:pt x="62610" y="6350"/>
                  <a:pt x="132080" y="6350"/>
                </a:cubicBezTo>
                <a:cubicBezTo>
                  <a:pt x="201548" y="6350"/>
                  <a:pt x="257809" y="60960"/>
                  <a:pt x="257809" y="128397"/>
                </a:cubicBezTo>
                <a:cubicBezTo>
                  <a:pt x="257809" y="195833"/>
                  <a:pt x="201548" y="250444"/>
                  <a:pt x="132080" y="250444"/>
                </a:cubicBezTo>
                <a:cubicBezTo>
                  <a:pt x="62610" y="250444"/>
                  <a:pt x="6350" y="195833"/>
                  <a:pt x="6350" y="12839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62575" y="2970657"/>
            <a:ext cx="251459" cy="244094"/>
          </a:xfrm>
          <a:custGeom>
            <a:avLst/>
            <a:gdLst>
              <a:gd name="connsiteX0" fmla="*/ 0 w 251459"/>
              <a:gd name="connsiteY0" fmla="*/ 122047 h 244094"/>
              <a:gd name="connsiteX1" fmla="*/ 125729 w 251459"/>
              <a:gd name="connsiteY1" fmla="*/ 0 h 244094"/>
              <a:gd name="connsiteX2" fmla="*/ 251459 w 251459"/>
              <a:gd name="connsiteY2" fmla="*/ 122047 h 244094"/>
              <a:gd name="connsiteX3" fmla="*/ 125729 w 251459"/>
              <a:gd name="connsiteY3" fmla="*/ 244094 h 244094"/>
              <a:gd name="connsiteX4" fmla="*/ 0 w 251459"/>
              <a:gd name="connsiteY4" fmla="*/ 122047 h 244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1459" h="244094">
                <a:moveTo>
                  <a:pt x="0" y="122047"/>
                </a:moveTo>
                <a:cubicBezTo>
                  <a:pt x="0" y="54610"/>
                  <a:pt x="56260" y="0"/>
                  <a:pt x="125729" y="0"/>
                </a:cubicBezTo>
                <a:cubicBezTo>
                  <a:pt x="195198" y="0"/>
                  <a:pt x="251459" y="54610"/>
                  <a:pt x="251459" y="122047"/>
                </a:cubicBezTo>
                <a:cubicBezTo>
                  <a:pt x="251459" y="189483"/>
                  <a:pt x="195198" y="244094"/>
                  <a:pt x="125729" y="244094"/>
                </a:cubicBezTo>
                <a:cubicBezTo>
                  <a:pt x="56260" y="244094"/>
                  <a:pt x="0" y="189483"/>
                  <a:pt x="0" y="122047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56225" y="2964307"/>
            <a:ext cx="264159" cy="256794"/>
          </a:xfrm>
          <a:custGeom>
            <a:avLst/>
            <a:gdLst>
              <a:gd name="connsiteX0" fmla="*/ 6350 w 264159"/>
              <a:gd name="connsiteY0" fmla="*/ 128397 h 256794"/>
              <a:gd name="connsiteX1" fmla="*/ 132079 w 264159"/>
              <a:gd name="connsiteY1" fmla="*/ 6350 h 256794"/>
              <a:gd name="connsiteX2" fmla="*/ 257809 w 264159"/>
              <a:gd name="connsiteY2" fmla="*/ 128397 h 256794"/>
              <a:gd name="connsiteX3" fmla="*/ 132079 w 264159"/>
              <a:gd name="connsiteY3" fmla="*/ 250444 h 256794"/>
              <a:gd name="connsiteX4" fmla="*/ 6350 w 264159"/>
              <a:gd name="connsiteY4" fmla="*/ 128397 h 2567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4159" h="256794">
                <a:moveTo>
                  <a:pt x="6350" y="128397"/>
                </a:moveTo>
                <a:cubicBezTo>
                  <a:pt x="6350" y="60960"/>
                  <a:pt x="62610" y="6350"/>
                  <a:pt x="132079" y="6350"/>
                </a:cubicBezTo>
                <a:cubicBezTo>
                  <a:pt x="201548" y="6350"/>
                  <a:pt x="257809" y="60960"/>
                  <a:pt x="257809" y="128397"/>
                </a:cubicBezTo>
                <a:cubicBezTo>
                  <a:pt x="257809" y="195833"/>
                  <a:pt x="201548" y="250444"/>
                  <a:pt x="132079" y="250444"/>
                </a:cubicBezTo>
                <a:cubicBezTo>
                  <a:pt x="62610" y="250444"/>
                  <a:pt x="6350" y="195833"/>
                  <a:pt x="6350" y="12839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62575" y="4399534"/>
            <a:ext cx="251459" cy="244093"/>
          </a:xfrm>
          <a:custGeom>
            <a:avLst/>
            <a:gdLst>
              <a:gd name="connsiteX0" fmla="*/ 0 w 251459"/>
              <a:gd name="connsiteY0" fmla="*/ 122046 h 244093"/>
              <a:gd name="connsiteX1" fmla="*/ 125729 w 251459"/>
              <a:gd name="connsiteY1" fmla="*/ 0 h 244093"/>
              <a:gd name="connsiteX2" fmla="*/ 251459 w 251459"/>
              <a:gd name="connsiteY2" fmla="*/ 122046 h 244093"/>
              <a:gd name="connsiteX3" fmla="*/ 125729 w 251459"/>
              <a:gd name="connsiteY3" fmla="*/ 244094 h 244093"/>
              <a:gd name="connsiteX4" fmla="*/ 0 w 251459"/>
              <a:gd name="connsiteY4" fmla="*/ 122046 h 2440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1459" h="244093">
                <a:moveTo>
                  <a:pt x="0" y="122046"/>
                </a:moveTo>
                <a:cubicBezTo>
                  <a:pt x="0" y="54609"/>
                  <a:pt x="56260" y="0"/>
                  <a:pt x="125729" y="0"/>
                </a:cubicBezTo>
                <a:cubicBezTo>
                  <a:pt x="195198" y="0"/>
                  <a:pt x="251459" y="54609"/>
                  <a:pt x="251459" y="122046"/>
                </a:cubicBezTo>
                <a:cubicBezTo>
                  <a:pt x="251459" y="189483"/>
                  <a:pt x="195198" y="244094"/>
                  <a:pt x="125729" y="244094"/>
                </a:cubicBezTo>
                <a:cubicBezTo>
                  <a:pt x="56260" y="244094"/>
                  <a:pt x="0" y="189483"/>
                  <a:pt x="0" y="122046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56225" y="4393184"/>
            <a:ext cx="264159" cy="256793"/>
          </a:xfrm>
          <a:custGeom>
            <a:avLst/>
            <a:gdLst>
              <a:gd name="connsiteX0" fmla="*/ 6350 w 264159"/>
              <a:gd name="connsiteY0" fmla="*/ 128396 h 256793"/>
              <a:gd name="connsiteX1" fmla="*/ 132079 w 264159"/>
              <a:gd name="connsiteY1" fmla="*/ 6350 h 256793"/>
              <a:gd name="connsiteX2" fmla="*/ 257809 w 264159"/>
              <a:gd name="connsiteY2" fmla="*/ 128396 h 256793"/>
              <a:gd name="connsiteX3" fmla="*/ 132079 w 264159"/>
              <a:gd name="connsiteY3" fmla="*/ 250444 h 256793"/>
              <a:gd name="connsiteX4" fmla="*/ 6350 w 264159"/>
              <a:gd name="connsiteY4" fmla="*/ 128396 h 2567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4159" h="256793">
                <a:moveTo>
                  <a:pt x="6350" y="128396"/>
                </a:moveTo>
                <a:cubicBezTo>
                  <a:pt x="6350" y="60959"/>
                  <a:pt x="62610" y="6350"/>
                  <a:pt x="132079" y="6350"/>
                </a:cubicBezTo>
                <a:cubicBezTo>
                  <a:pt x="201548" y="6350"/>
                  <a:pt x="257809" y="60959"/>
                  <a:pt x="257809" y="128396"/>
                </a:cubicBezTo>
                <a:cubicBezTo>
                  <a:pt x="257809" y="195833"/>
                  <a:pt x="201548" y="250444"/>
                  <a:pt x="132079" y="250444"/>
                </a:cubicBezTo>
                <a:cubicBezTo>
                  <a:pt x="62610" y="250444"/>
                  <a:pt x="6350" y="195833"/>
                  <a:pt x="6350" y="12839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88938" y="3543808"/>
            <a:ext cx="251460" cy="244220"/>
          </a:xfrm>
          <a:custGeom>
            <a:avLst/>
            <a:gdLst>
              <a:gd name="connsiteX0" fmla="*/ 0 w 251460"/>
              <a:gd name="connsiteY0" fmla="*/ 122046 h 244220"/>
              <a:gd name="connsiteX1" fmla="*/ 125730 w 251460"/>
              <a:gd name="connsiteY1" fmla="*/ 0 h 244220"/>
              <a:gd name="connsiteX2" fmla="*/ 251459 w 251460"/>
              <a:gd name="connsiteY2" fmla="*/ 122046 h 244220"/>
              <a:gd name="connsiteX3" fmla="*/ 125730 w 251460"/>
              <a:gd name="connsiteY3" fmla="*/ 244220 h 244220"/>
              <a:gd name="connsiteX4" fmla="*/ 0 w 251460"/>
              <a:gd name="connsiteY4" fmla="*/ 122046 h 2442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1460" h="244220">
                <a:moveTo>
                  <a:pt x="0" y="122046"/>
                </a:moveTo>
                <a:cubicBezTo>
                  <a:pt x="0" y="54736"/>
                  <a:pt x="56260" y="0"/>
                  <a:pt x="125730" y="0"/>
                </a:cubicBezTo>
                <a:cubicBezTo>
                  <a:pt x="195198" y="0"/>
                  <a:pt x="251459" y="54736"/>
                  <a:pt x="251459" y="122046"/>
                </a:cubicBezTo>
                <a:cubicBezTo>
                  <a:pt x="251459" y="189483"/>
                  <a:pt x="195198" y="244220"/>
                  <a:pt x="125730" y="244220"/>
                </a:cubicBezTo>
                <a:cubicBezTo>
                  <a:pt x="56260" y="244220"/>
                  <a:pt x="0" y="189483"/>
                  <a:pt x="0" y="122046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82588" y="3537458"/>
            <a:ext cx="264160" cy="256920"/>
          </a:xfrm>
          <a:custGeom>
            <a:avLst/>
            <a:gdLst>
              <a:gd name="connsiteX0" fmla="*/ 6350 w 264160"/>
              <a:gd name="connsiteY0" fmla="*/ 128396 h 256920"/>
              <a:gd name="connsiteX1" fmla="*/ 132080 w 264160"/>
              <a:gd name="connsiteY1" fmla="*/ 6350 h 256920"/>
              <a:gd name="connsiteX2" fmla="*/ 257809 w 264160"/>
              <a:gd name="connsiteY2" fmla="*/ 128396 h 256920"/>
              <a:gd name="connsiteX3" fmla="*/ 132080 w 264160"/>
              <a:gd name="connsiteY3" fmla="*/ 250570 h 256920"/>
              <a:gd name="connsiteX4" fmla="*/ 6350 w 264160"/>
              <a:gd name="connsiteY4" fmla="*/ 128396 h 256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4160" h="256920">
                <a:moveTo>
                  <a:pt x="6350" y="128396"/>
                </a:moveTo>
                <a:cubicBezTo>
                  <a:pt x="6350" y="61086"/>
                  <a:pt x="62610" y="6350"/>
                  <a:pt x="132080" y="6350"/>
                </a:cubicBezTo>
                <a:cubicBezTo>
                  <a:pt x="201548" y="6350"/>
                  <a:pt x="257809" y="61086"/>
                  <a:pt x="257809" y="128396"/>
                </a:cubicBezTo>
                <a:cubicBezTo>
                  <a:pt x="257809" y="195833"/>
                  <a:pt x="201548" y="250570"/>
                  <a:pt x="132080" y="250570"/>
                </a:cubicBezTo>
                <a:cubicBezTo>
                  <a:pt x="62610" y="250570"/>
                  <a:pt x="6350" y="195833"/>
                  <a:pt x="6350" y="12839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91072" y="3685032"/>
            <a:ext cx="251460" cy="244220"/>
          </a:xfrm>
          <a:custGeom>
            <a:avLst/>
            <a:gdLst>
              <a:gd name="connsiteX0" fmla="*/ 0 w 251460"/>
              <a:gd name="connsiteY0" fmla="*/ 122173 h 244220"/>
              <a:gd name="connsiteX1" fmla="*/ 125730 w 251460"/>
              <a:gd name="connsiteY1" fmla="*/ 0 h 244220"/>
              <a:gd name="connsiteX2" fmla="*/ 251460 w 251460"/>
              <a:gd name="connsiteY2" fmla="*/ 122173 h 244220"/>
              <a:gd name="connsiteX3" fmla="*/ 125730 w 251460"/>
              <a:gd name="connsiteY3" fmla="*/ 244221 h 244220"/>
              <a:gd name="connsiteX4" fmla="*/ 0 w 251460"/>
              <a:gd name="connsiteY4" fmla="*/ 122173 h 2442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1460" h="244220">
                <a:moveTo>
                  <a:pt x="0" y="122173"/>
                </a:moveTo>
                <a:cubicBezTo>
                  <a:pt x="0" y="54736"/>
                  <a:pt x="56261" y="0"/>
                  <a:pt x="125730" y="0"/>
                </a:cubicBezTo>
                <a:cubicBezTo>
                  <a:pt x="195198" y="0"/>
                  <a:pt x="251460" y="54736"/>
                  <a:pt x="251460" y="122173"/>
                </a:cubicBezTo>
                <a:cubicBezTo>
                  <a:pt x="251460" y="189483"/>
                  <a:pt x="195198" y="244221"/>
                  <a:pt x="125730" y="244221"/>
                </a:cubicBezTo>
                <a:cubicBezTo>
                  <a:pt x="56261" y="244221"/>
                  <a:pt x="0" y="189483"/>
                  <a:pt x="0" y="122173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84722" y="3678682"/>
            <a:ext cx="264160" cy="256920"/>
          </a:xfrm>
          <a:custGeom>
            <a:avLst/>
            <a:gdLst>
              <a:gd name="connsiteX0" fmla="*/ 6350 w 264160"/>
              <a:gd name="connsiteY0" fmla="*/ 128523 h 256920"/>
              <a:gd name="connsiteX1" fmla="*/ 132080 w 264160"/>
              <a:gd name="connsiteY1" fmla="*/ 6350 h 256920"/>
              <a:gd name="connsiteX2" fmla="*/ 257810 w 264160"/>
              <a:gd name="connsiteY2" fmla="*/ 128523 h 256920"/>
              <a:gd name="connsiteX3" fmla="*/ 132080 w 264160"/>
              <a:gd name="connsiteY3" fmla="*/ 250571 h 256920"/>
              <a:gd name="connsiteX4" fmla="*/ 6350 w 264160"/>
              <a:gd name="connsiteY4" fmla="*/ 128523 h 256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4160" h="256920">
                <a:moveTo>
                  <a:pt x="6350" y="128523"/>
                </a:moveTo>
                <a:cubicBezTo>
                  <a:pt x="6350" y="61086"/>
                  <a:pt x="62611" y="6350"/>
                  <a:pt x="132080" y="6350"/>
                </a:cubicBezTo>
                <a:cubicBezTo>
                  <a:pt x="201548" y="6350"/>
                  <a:pt x="257810" y="61086"/>
                  <a:pt x="257810" y="128523"/>
                </a:cubicBezTo>
                <a:cubicBezTo>
                  <a:pt x="257810" y="195833"/>
                  <a:pt x="201548" y="250571"/>
                  <a:pt x="132080" y="250571"/>
                </a:cubicBezTo>
                <a:cubicBezTo>
                  <a:pt x="62611" y="250571"/>
                  <a:pt x="6350" y="195833"/>
                  <a:pt x="6350" y="12852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51547" y="3714115"/>
            <a:ext cx="251586" cy="244220"/>
          </a:xfrm>
          <a:custGeom>
            <a:avLst/>
            <a:gdLst>
              <a:gd name="connsiteX0" fmla="*/ 0 w 251586"/>
              <a:gd name="connsiteY0" fmla="*/ 122173 h 244220"/>
              <a:gd name="connsiteX1" fmla="*/ 125730 w 251586"/>
              <a:gd name="connsiteY1" fmla="*/ 0 h 244220"/>
              <a:gd name="connsiteX2" fmla="*/ 251586 w 251586"/>
              <a:gd name="connsiteY2" fmla="*/ 122173 h 244220"/>
              <a:gd name="connsiteX3" fmla="*/ 125730 w 251586"/>
              <a:gd name="connsiteY3" fmla="*/ 244220 h 244220"/>
              <a:gd name="connsiteX4" fmla="*/ 0 w 251586"/>
              <a:gd name="connsiteY4" fmla="*/ 122173 h 2442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1586" h="244220">
                <a:moveTo>
                  <a:pt x="0" y="122173"/>
                </a:moveTo>
                <a:cubicBezTo>
                  <a:pt x="0" y="54736"/>
                  <a:pt x="56388" y="0"/>
                  <a:pt x="125730" y="0"/>
                </a:cubicBezTo>
                <a:cubicBezTo>
                  <a:pt x="195198" y="0"/>
                  <a:pt x="251586" y="54736"/>
                  <a:pt x="251586" y="122173"/>
                </a:cubicBezTo>
                <a:cubicBezTo>
                  <a:pt x="251586" y="189483"/>
                  <a:pt x="195198" y="244220"/>
                  <a:pt x="125730" y="244220"/>
                </a:cubicBezTo>
                <a:cubicBezTo>
                  <a:pt x="56388" y="244220"/>
                  <a:pt x="0" y="189483"/>
                  <a:pt x="0" y="122173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45197" y="3707765"/>
            <a:ext cx="264286" cy="256920"/>
          </a:xfrm>
          <a:custGeom>
            <a:avLst/>
            <a:gdLst>
              <a:gd name="connsiteX0" fmla="*/ 6350 w 264286"/>
              <a:gd name="connsiteY0" fmla="*/ 128523 h 256920"/>
              <a:gd name="connsiteX1" fmla="*/ 132080 w 264286"/>
              <a:gd name="connsiteY1" fmla="*/ 6350 h 256920"/>
              <a:gd name="connsiteX2" fmla="*/ 257936 w 264286"/>
              <a:gd name="connsiteY2" fmla="*/ 128523 h 256920"/>
              <a:gd name="connsiteX3" fmla="*/ 132080 w 264286"/>
              <a:gd name="connsiteY3" fmla="*/ 250570 h 256920"/>
              <a:gd name="connsiteX4" fmla="*/ 6350 w 264286"/>
              <a:gd name="connsiteY4" fmla="*/ 128523 h 2569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4286" h="256920">
                <a:moveTo>
                  <a:pt x="6350" y="128523"/>
                </a:moveTo>
                <a:cubicBezTo>
                  <a:pt x="6350" y="61086"/>
                  <a:pt x="62738" y="6350"/>
                  <a:pt x="132080" y="6350"/>
                </a:cubicBezTo>
                <a:cubicBezTo>
                  <a:pt x="201548" y="6350"/>
                  <a:pt x="257936" y="61086"/>
                  <a:pt x="257936" y="128523"/>
                </a:cubicBezTo>
                <a:cubicBezTo>
                  <a:pt x="257936" y="195833"/>
                  <a:pt x="201548" y="250570"/>
                  <a:pt x="132080" y="250570"/>
                </a:cubicBezTo>
                <a:cubicBezTo>
                  <a:pt x="62738" y="250570"/>
                  <a:pt x="6350" y="195833"/>
                  <a:pt x="6350" y="12852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18759" y="2971647"/>
            <a:ext cx="259702" cy="262280"/>
          </a:xfrm>
          <a:custGeom>
            <a:avLst/>
            <a:gdLst>
              <a:gd name="connsiteX0" fmla="*/ 0 w 259702"/>
              <a:gd name="connsiteY0" fmla="*/ 262280 h 262280"/>
              <a:gd name="connsiteX1" fmla="*/ 259701 w 259702"/>
              <a:gd name="connsiteY1" fmla="*/ 262280 h 262280"/>
              <a:gd name="connsiteX2" fmla="*/ 259701 w 259702"/>
              <a:gd name="connsiteY2" fmla="*/ 0 h 262280"/>
              <a:gd name="connsiteX3" fmla="*/ 0 w 259702"/>
              <a:gd name="connsiteY3" fmla="*/ 0 h 262280"/>
              <a:gd name="connsiteX4" fmla="*/ 0 w 259702"/>
              <a:gd name="connsiteY4" fmla="*/ 262280 h 2622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9702" h="262280">
                <a:moveTo>
                  <a:pt x="0" y="262280"/>
                </a:moveTo>
                <a:lnTo>
                  <a:pt x="259701" y="262280"/>
                </a:lnTo>
                <a:lnTo>
                  <a:pt x="259701" y="0"/>
                </a:lnTo>
                <a:lnTo>
                  <a:pt x="0" y="0"/>
                </a:lnTo>
                <a:lnTo>
                  <a:pt x="0" y="26228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67858" y="3639311"/>
            <a:ext cx="210565" cy="303148"/>
          </a:xfrm>
          <a:custGeom>
            <a:avLst/>
            <a:gdLst>
              <a:gd name="connsiteX0" fmla="*/ 0 w 210565"/>
              <a:gd name="connsiteY0" fmla="*/ 303148 h 303148"/>
              <a:gd name="connsiteX1" fmla="*/ 210565 w 210565"/>
              <a:gd name="connsiteY1" fmla="*/ 303148 h 303148"/>
              <a:gd name="connsiteX2" fmla="*/ 210565 w 210565"/>
              <a:gd name="connsiteY2" fmla="*/ 0 h 303148"/>
              <a:gd name="connsiteX3" fmla="*/ 0 w 210565"/>
              <a:gd name="connsiteY3" fmla="*/ 0 h 303148"/>
              <a:gd name="connsiteX4" fmla="*/ 0 w 210565"/>
              <a:gd name="connsiteY4" fmla="*/ 303148 h 3031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0565" h="303148">
                <a:moveTo>
                  <a:pt x="0" y="303148"/>
                </a:moveTo>
                <a:lnTo>
                  <a:pt x="210565" y="303148"/>
                </a:lnTo>
                <a:lnTo>
                  <a:pt x="210565" y="0"/>
                </a:lnTo>
                <a:lnTo>
                  <a:pt x="0" y="0"/>
                </a:lnTo>
                <a:lnTo>
                  <a:pt x="0" y="30314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47103" y="4211573"/>
            <a:ext cx="364997" cy="354203"/>
          </a:xfrm>
          <a:custGeom>
            <a:avLst/>
            <a:gdLst>
              <a:gd name="connsiteX0" fmla="*/ 0 w 364997"/>
              <a:gd name="connsiteY0" fmla="*/ 177038 h 354203"/>
              <a:gd name="connsiteX1" fmla="*/ 182498 w 364997"/>
              <a:gd name="connsiteY1" fmla="*/ 0 h 354203"/>
              <a:gd name="connsiteX2" fmla="*/ 364997 w 364997"/>
              <a:gd name="connsiteY2" fmla="*/ 177038 h 354203"/>
              <a:gd name="connsiteX3" fmla="*/ 182498 w 364997"/>
              <a:gd name="connsiteY3" fmla="*/ 354203 h 354203"/>
              <a:gd name="connsiteX4" fmla="*/ 0 w 364997"/>
              <a:gd name="connsiteY4" fmla="*/ 177038 h 3542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4997" h="354203">
                <a:moveTo>
                  <a:pt x="0" y="177038"/>
                </a:moveTo>
                <a:cubicBezTo>
                  <a:pt x="0" y="79247"/>
                  <a:pt x="81660" y="0"/>
                  <a:pt x="182498" y="0"/>
                </a:cubicBezTo>
                <a:cubicBezTo>
                  <a:pt x="283336" y="0"/>
                  <a:pt x="364997" y="79247"/>
                  <a:pt x="364997" y="177038"/>
                </a:cubicBezTo>
                <a:cubicBezTo>
                  <a:pt x="364997" y="274954"/>
                  <a:pt x="283336" y="354203"/>
                  <a:pt x="182498" y="354203"/>
                </a:cubicBezTo>
                <a:cubicBezTo>
                  <a:pt x="81660" y="354203"/>
                  <a:pt x="0" y="274954"/>
                  <a:pt x="0" y="17703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40753" y="4205223"/>
            <a:ext cx="377697" cy="366903"/>
          </a:xfrm>
          <a:custGeom>
            <a:avLst/>
            <a:gdLst>
              <a:gd name="connsiteX0" fmla="*/ 6350 w 377697"/>
              <a:gd name="connsiteY0" fmla="*/ 183388 h 366903"/>
              <a:gd name="connsiteX1" fmla="*/ 188848 w 377697"/>
              <a:gd name="connsiteY1" fmla="*/ 6350 h 366903"/>
              <a:gd name="connsiteX2" fmla="*/ 371347 w 377697"/>
              <a:gd name="connsiteY2" fmla="*/ 183388 h 366903"/>
              <a:gd name="connsiteX3" fmla="*/ 188848 w 377697"/>
              <a:gd name="connsiteY3" fmla="*/ 360553 h 366903"/>
              <a:gd name="connsiteX4" fmla="*/ 6350 w 377697"/>
              <a:gd name="connsiteY4" fmla="*/ 183388 h 3669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7697" h="366903">
                <a:moveTo>
                  <a:pt x="6350" y="183388"/>
                </a:moveTo>
                <a:cubicBezTo>
                  <a:pt x="6350" y="85597"/>
                  <a:pt x="88010" y="6350"/>
                  <a:pt x="188848" y="6350"/>
                </a:cubicBezTo>
                <a:cubicBezTo>
                  <a:pt x="289686" y="6350"/>
                  <a:pt x="371347" y="85597"/>
                  <a:pt x="371347" y="183388"/>
                </a:cubicBezTo>
                <a:cubicBezTo>
                  <a:pt x="371347" y="281304"/>
                  <a:pt x="289686" y="360553"/>
                  <a:pt x="188848" y="360553"/>
                </a:cubicBezTo>
                <a:cubicBezTo>
                  <a:pt x="88010" y="360553"/>
                  <a:pt x="6350" y="281304"/>
                  <a:pt x="6350" y="18338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89600" y="4273296"/>
            <a:ext cx="377697" cy="367029"/>
          </a:xfrm>
          <a:custGeom>
            <a:avLst/>
            <a:gdLst>
              <a:gd name="connsiteX0" fmla="*/ 6350 w 377697"/>
              <a:gd name="connsiteY0" fmla="*/ 183514 h 367029"/>
              <a:gd name="connsiteX1" fmla="*/ 188848 w 377697"/>
              <a:gd name="connsiteY1" fmla="*/ 6350 h 367029"/>
              <a:gd name="connsiteX2" fmla="*/ 371347 w 377697"/>
              <a:gd name="connsiteY2" fmla="*/ 183514 h 367029"/>
              <a:gd name="connsiteX3" fmla="*/ 188848 w 377697"/>
              <a:gd name="connsiteY3" fmla="*/ 360679 h 367029"/>
              <a:gd name="connsiteX4" fmla="*/ 6350 w 377697"/>
              <a:gd name="connsiteY4" fmla="*/ 183514 h 367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7697" h="367029">
                <a:moveTo>
                  <a:pt x="6350" y="183514"/>
                </a:moveTo>
                <a:cubicBezTo>
                  <a:pt x="6350" y="85725"/>
                  <a:pt x="88138" y="6350"/>
                  <a:pt x="188848" y="6350"/>
                </a:cubicBezTo>
                <a:cubicBezTo>
                  <a:pt x="289686" y="6350"/>
                  <a:pt x="371347" y="85725"/>
                  <a:pt x="371347" y="183514"/>
                </a:cubicBezTo>
                <a:cubicBezTo>
                  <a:pt x="371347" y="281304"/>
                  <a:pt x="289686" y="360679"/>
                  <a:pt x="188848" y="360679"/>
                </a:cubicBezTo>
                <a:cubicBezTo>
                  <a:pt x="88138" y="360679"/>
                  <a:pt x="6350" y="281304"/>
                  <a:pt x="6350" y="18351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56225" y="3564890"/>
            <a:ext cx="377697" cy="366903"/>
          </a:xfrm>
          <a:custGeom>
            <a:avLst/>
            <a:gdLst>
              <a:gd name="connsiteX0" fmla="*/ 6350 w 377697"/>
              <a:gd name="connsiteY0" fmla="*/ 183388 h 366903"/>
              <a:gd name="connsiteX1" fmla="*/ 188848 w 377697"/>
              <a:gd name="connsiteY1" fmla="*/ 6350 h 366903"/>
              <a:gd name="connsiteX2" fmla="*/ 371347 w 377697"/>
              <a:gd name="connsiteY2" fmla="*/ 183388 h 366903"/>
              <a:gd name="connsiteX3" fmla="*/ 188848 w 377697"/>
              <a:gd name="connsiteY3" fmla="*/ 360552 h 366903"/>
              <a:gd name="connsiteX4" fmla="*/ 6350 w 377697"/>
              <a:gd name="connsiteY4" fmla="*/ 183388 h 3669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7697" h="366903">
                <a:moveTo>
                  <a:pt x="6350" y="183388"/>
                </a:moveTo>
                <a:cubicBezTo>
                  <a:pt x="6350" y="85597"/>
                  <a:pt x="88010" y="6350"/>
                  <a:pt x="188848" y="6350"/>
                </a:cubicBezTo>
                <a:cubicBezTo>
                  <a:pt x="289686" y="6350"/>
                  <a:pt x="371347" y="85597"/>
                  <a:pt x="371347" y="183388"/>
                </a:cubicBezTo>
                <a:cubicBezTo>
                  <a:pt x="371347" y="281177"/>
                  <a:pt x="289686" y="360552"/>
                  <a:pt x="188848" y="360552"/>
                </a:cubicBezTo>
                <a:cubicBezTo>
                  <a:pt x="88010" y="360552"/>
                  <a:pt x="6350" y="281177"/>
                  <a:pt x="6350" y="18338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59830" y="2890392"/>
            <a:ext cx="377697" cy="366902"/>
          </a:xfrm>
          <a:custGeom>
            <a:avLst/>
            <a:gdLst>
              <a:gd name="connsiteX0" fmla="*/ 6350 w 377697"/>
              <a:gd name="connsiteY0" fmla="*/ 183514 h 366902"/>
              <a:gd name="connsiteX1" fmla="*/ 188848 w 377697"/>
              <a:gd name="connsiteY1" fmla="*/ 6350 h 366902"/>
              <a:gd name="connsiteX2" fmla="*/ 371347 w 377697"/>
              <a:gd name="connsiteY2" fmla="*/ 183514 h 366902"/>
              <a:gd name="connsiteX3" fmla="*/ 188848 w 377697"/>
              <a:gd name="connsiteY3" fmla="*/ 360552 h 366902"/>
              <a:gd name="connsiteX4" fmla="*/ 6350 w 377697"/>
              <a:gd name="connsiteY4" fmla="*/ 183514 h 366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7697" h="366902">
                <a:moveTo>
                  <a:pt x="6350" y="183514"/>
                </a:moveTo>
                <a:cubicBezTo>
                  <a:pt x="6350" y="85725"/>
                  <a:pt x="88010" y="6350"/>
                  <a:pt x="188848" y="6350"/>
                </a:cubicBezTo>
                <a:cubicBezTo>
                  <a:pt x="289559" y="6350"/>
                  <a:pt x="371347" y="85725"/>
                  <a:pt x="371347" y="183514"/>
                </a:cubicBezTo>
                <a:cubicBezTo>
                  <a:pt x="371347" y="281305"/>
                  <a:pt x="289559" y="360552"/>
                  <a:pt x="188848" y="360552"/>
                </a:cubicBezTo>
                <a:cubicBezTo>
                  <a:pt x="88010" y="360552"/>
                  <a:pt x="6350" y="281305"/>
                  <a:pt x="6350" y="18351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08444" y="3577971"/>
            <a:ext cx="364997" cy="354329"/>
          </a:xfrm>
          <a:custGeom>
            <a:avLst/>
            <a:gdLst>
              <a:gd name="connsiteX0" fmla="*/ 0 w 364997"/>
              <a:gd name="connsiteY0" fmla="*/ 177164 h 354329"/>
              <a:gd name="connsiteX1" fmla="*/ 182498 w 364997"/>
              <a:gd name="connsiteY1" fmla="*/ 0 h 354329"/>
              <a:gd name="connsiteX2" fmla="*/ 364998 w 364997"/>
              <a:gd name="connsiteY2" fmla="*/ 177164 h 354329"/>
              <a:gd name="connsiteX3" fmla="*/ 182498 w 364997"/>
              <a:gd name="connsiteY3" fmla="*/ 354329 h 354329"/>
              <a:gd name="connsiteX4" fmla="*/ 0 w 364997"/>
              <a:gd name="connsiteY4" fmla="*/ 177164 h 3543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4997" h="354329">
                <a:moveTo>
                  <a:pt x="0" y="177164"/>
                </a:moveTo>
                <a:cubicBezTo>
                  <a:pt x="0" y="79375"/>
                  <a:pt x="81661" y="0"/>
                  <a:pt x="182498" y="0"/>
                </a:cubicBezTo>
                <a:cubicBezTo>
                  <a:pt x="283210" y="0"/>
                  <a:pt x="364998" y="79375"/>
                  <a:pt x="364998" y="177164"/>
                </a:cubicBezTo>
                <a:cubicBezTo>
                  <a:pt x="364998" y="274954"/>
                  <a:pt x="283210" y="354329"/>
                  <a:pt x="182498" y="354329"/>
                </a:cubicBezTo>
                <a:cubicBezTo>
                  <a:pt x="81661" y="354329"/>
                  <a:pt x="0" y="274954"/>
                  <a:pt x="0" y="17716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02094" y="3571621"/>
            <a:ext cx="377697" cy="367029"/>
          </a:xfrm>
          <a:custGeom>
            <a:avLst/>
            <a:gdLst>
              <a:gd name="connsiteX0" fmla="*/ 6350 w 377697"/>
              <a:gd name="connsiteY0" fmla="*/ 183514 h 367029"/>
              <a:gd name="connsiteX1" fmla="*/ 188848 w 377697"/>
              <a:gd name="connsiteY1" fmla="*/ 6350 h 367029"/>
              <a:gd name="connsiteX2" fmla="*/ 371348 w 377697"/>
              <a:gd name="connsiteY2" fmla="*/ 183514 h 367029"/>
              <a:gd name="connsiteX3" fmla="*/ 188848 w 377697"/>
              <a:gd name="connsiteY3" fmla="*/ 360679 h 367029"/>
              <a:gd name="connsiteX4" fmla="*/ 6350 w 377697"/>
              <a:gd name="connsiteY4" fmla="*/ 183514 h 367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7697" h="367029">
                <a:moveTo>
                  <a:pt x="6350" y="183514"/>
                </a:moveTo>
                <a:cubicBezTo>
                  <a:pt x="6350" y="85725"/>
                  <a:pt x="88011" y="6350"/>
                  <a:pt x="188848" y="6350"/>
                </a:cubicBezTo>
                <a:cubicBezTo>
                  <a:pt x="289560" y="6350"/>
                  <a:pt x="371348" y="85725"/>
                  <a:pt x="371348" y="183514"/>
                </a:cubicBezTo>
                <a:cubicBezTo>
                  <a:pt x="371348" y="281304"/>
                  <a:pt x="289560" y="360679"/>
                  <a:pt x="188848" y="360679"/>
                </a:cubicBezTo>
                <a:cubicBezTo>
                  <a:pt x="88011" y="360679"/>
                  <a:pt x="6350" y="281304"/>
                  <a:pt x="6350" y="18351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58229" y="2515742"/>
            <a:ext cx="433831" cy="366902"/>
          </a:xfrm>
          <a:custGeom>
            <a:avLst/>
            <a:gdLst>
              <a:gd name="connsiteX0" fmla="*/ 6350 w 433831"/>
              <a:gd name="connsiteY0" fmla="*/ 6350 h 366902"/>
              <a:gd name="connsiteX1" fmla="*/ 427481 w 433831"/>
              <a:gd name="connsiteY1" fmla="*/ 360552 h 366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3831" h="366902">
                <a:moveTo>
                  <a:pt x="6350" y="6350"/>
                </a:moveTo>
                <a:lnTo>
                  <a:pt x="427481" y="36055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91478" y="2549779"/>
            <a:ext cx="433831" cy="366902"/>
          </a:xfrm>
          <a:custGeom>
            <a:avLst/>
            <a:gdLst>
              <a:gd name="connsiteX0" fmla="*/ 427482 w 433831"/>
              <a:gd name="connsiteY0" fmla="*/ 6350 h 366902"/>
              <a:gd name="connsiteX1" fmla="*/ 6350 w 433831"/>
              <a:gd name="connsiteY1" fmla="*/ 360552 h 366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3831" h="366902">
                <a:moveTo>
                  <a:pt x="427482" y="6350"/>
                </a:moveTo>
                <a:lnTo>
                  <a:pt x="6350" y="36055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70521" y="2890392"/>
            <a:ext cx="377697" cy="366902"/>
          </a:xfrm>
          <a:custGeom>
            <a:avLst/>
            <a:gdLst>
              <a:gd name="connsiteX0" fmla="*/ 6350 w 377697"/>
              <a:gd name="connsiteY0" fmla="*/ 183514 h 366902"/>
              <a:gd name="connsiteX1" fmla="*/ 188848 w 377697"/>
              <a:gd name="connsiteY1" fmla="*/ 6350 h 366902"/>
              <a:gd name="connsiteX2" fmla="*/ 371347 w 377697"/>
              <a:gd name="connsiteY2" fmla="*/ 183514 h 366902"/>
              <a:gd name="connsiteX3" fmla="*/ 188848 w 377697"/>
              <a:gd name="connsiteY3" fmla="*/ 360552 h 366902"/>
              <a:gd name="connsiteX4" fmla="*/ 6350 w 377697"/>
              <a:gd name="connsiteY4" fmla="*/ 183514 h 366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7697" h="366902">
                <a:moveTo>
                  <a:pt x="6350" y="183514"/>
                </a:moveTo>
                <a:cubicBezTo>
                  <a:pt x="6350" y="85725"/>
                  <a:pt x="88138" y="6350"/>
                  <a:pt x="188848" y="6350"/>
                </a:cubicBezTo>
                <a:cubicBezTo>
                  <a:pt x="289686" y="6350"/>
                  <a:pt x="371347" y="85725"/>
                  <a:pt x="371347" y="183514"/>
                </a:cubicBezTo>
                <a:cubicBezTo>
                  <a:pt x="371347" y="281305"/>
                  <a:pt x="289686" y="360552"/>
                  <a:pt x="188848" y="360552"/>
                </a:cubicBezTo>
                <a:cubicBezTo>
                  <a:pt x="88138" y="360552"/>
                  <a:pt x="6350" y="281305"/>
                  <a:pt x="6350" y="18351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62952" y="3594989"/>
            <a:ext cx="364997" cy="354329"/>
          </a:xfrm>
          <a:custGeom>
            <a:avLst/>
            <a:gdLst>
              <a:gd name="connsiteX0" fmla="*/ 0 w 364997"/>
              <a:gd name="connsiteY0" fmla="*/ 177164 h 354329"/>
              <a:gd name="connsiteX1" fmla="*/ 182498 w 364997"/>
              <a:gd name="connsiteY1" fmla="*/ 0 h 354329"/>
              <a:gd name="connsiteX2" fmla="*/ 364997 w 364997"/>
              <a:gd name="connsiteY2" fmla="*/ 177164 h 354329"/>
              <a:gd name="connsiteX3" fmla="*/ 182498 w 364997"/>
              <a:gd name="connsiteY3" fmla="*/ 354329 h 354329"/>
              <a:gd name="connsiteX4" fmla="*/ 0 w 364997"/>
              <a:gd name="connsiteY4" fmla="*/ 177164 h 3543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4997" h="354329">
                <a:moveTo>
                  <a:pt x="0" y="177164"/>
                </a:moveTo>
                <a:cubicBezTo>
                  <a:pt x="0" y="79375"/>
                  <a:pt x="81660" y="0"/>
                  <a:pt x="182498" y="0"/>
                </a:cubicBezTo>
                <a:cubicBezTo>
                  <a:pt x="283336" y="0"/>
                  <a:pt x="364997" y="79375"/>
                  <a:pt x="364997" y="177164"/>
                </a:cubicBezTo>
                <a:cubicBezTo>
                  <a:pt x="364997" y="274954"/>
                  <a:pt x="283336" y="354329"/>
                  <a:pt x="182498" y="354329"/>
                </a:cubicBezTo>
                <a:cubicBezTo>
                  <a:pt x="81660" y="354329"/>
                  <a:pt x="0" y="274954"/>
                  <a:pt x="0" y="17716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56602" y="3588639"/>
            <a:ext cx="377697" cy="367029"/>
          </a:xfrm>
          <a:custGeom>
            <a:avLst/>
            <a:gdLst>
              <a:gd name="connsiteX0" fmla="*/ 6350 w 377697"/>
              <a:gd name="connsiteY0" fmla="*/ 183514 h 367029"/>
              <a:gd name="connsiteX1" fmla="*/ 188848 w 377697"/>
              <a:gd name="connsiteY1" fmla="*/ 6350 h 367029"/>
              <a:gd name="connsiteX2" fmla="*/ 371347 w 377697"/>
              <a:gd name="connsiteY2" fmla="*/ 183514 h 367029"/>
              <a:gd name="connsiteX3" fmla="*/ 188848 w 377697"/>
              <a:gd name="connsiteY3" fmla="*/ 360679 h 367029"/>
              <a:gd name="connsiteX4" fmla="*/ 6350 w 377697"/>
              <a:gd name="connsiteY4" fmla="*/ 183514 h 367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7697" h="367029">
                <a:moveTo>
                  <a:pt x="6350" y="183514"/>
                </a:moveTo>
                <a:cubicBezTo>
                  <a:pt x="6350" y="85725"/>
                  <a:pt x="88010" y="6350"/>
                  <a:pt x="188848" y="6350"/>
                </a:cubicBezTo>
                <a:cubicBezTo>
                  <a:pt x="289686" y="6350"/>
                  <a:pt x="371347" y="85725"/>
                  <a:pt x="371347" y="183514"/>
                </a:cubicBezTo>
                <a:cubicBezTo>
                  <a:pt x="371347" y="281304"/>
                  <a:pt x="289686" y="360679"/>
                  <a:pt x="188848" y="360679"/>
                </a:cubicBezTo>
                <a:cubicBezTo>
                  <a:pt x="88010" y="360679"/>
                  <a:pt x="6350" y="281304"/>
                  <a:pt x="6350" y="18351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85760" y="3663124"/>
            <a:ext cx="171957" cy="180530"/>
          </a:xfrm>
          <a:custGeom>
            <a:avLst/>
            <a:gdLst>
              <a:gd name="connsiteX0" fmla="*/ 0 w 171957"/>
              <a:gd name="connsiteY0" fmla="*/ 180530 h 180530"/>
              <a:gd name="connsiteX1" fmla="*/ 171957 w 171957"/>
              <a:gd name="connsiteY1" fmla="*/ 180530 h 180530"/>
              <a:gd name="connsiteX2" fmla="*/ 171957 w 171957"/>
              <a:gd name="connsiteY2" fmla="*/ 0 h 180530"/>
              <a:gd name="connsiteX3" fmla="*/ 0 w 171957"/>
              <a:gd name="connsiteY3" fmla="*/ 0 h 180530"/>
              <a:gd name="connsiteX4" fmla="*/ 0 w 171957"/>
              <a:gd name="connsiteY4" fmla="*/ 180530 h 1805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1957" h="180530">
                <a:moveTo>
                  <a:pt x="0" y="180530"/>
                </a:moveTo>
                <a:lnTo>
                  <a:pt x="171957" y="180530"/>
                </a:lnTo>
                <a:lnTo>
                  <a:pt x="171957" y="0"/>
                </a:lnTo>
                <a:lnTo>
                  <a:pt x="0" y="0"/>
                </a:lnTo>
                <a:lnTo>
                  <a:pt x="0" y="18053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68844" y="3234435"/>
            <a:ext cx="223265" cy="366902"/>
          </a:xfrm>
          <a:custGeom>
            <a:avLst/>
            <a:gdLst>
              <a:gd name="connsiteX0" fmla="*/ 6350 w 223265"/>
              <a:gd name="connsiteY0" fmla="*/ 6350 h 366902"/>
              <a:gd name="connsiteX1" fmla="*/ 216916 w 223265"/>
              <a:gd name="connsiteY1" fmla="*/ 360553 h 366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3265" h="366902">
                <a:moveTo>
                  <a:pt x="6350" y="6350"/>
                </a:moveTo>
                <a:lnTo>
                  <a:pt x="216916" y="36055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82892" y="3234435"/>
            <a:ext cx="223265" cy="366902"/>
          </a:xfrm>
          <a:custGeom>
            <a:avLst/>
            <a:gdLst>
              <a:gd name="connsiteX0" fmla="*/ 216915 w 223265"/>
              <a:gd name="connsiteY0" fmla="*/ 6350 h 366902"/>
              <a:gd name="connsiteX1" fmla="*/ 6350 w 223265"/>
              <a:gd name="connsiteY1" fmla="*/ 360553 h 366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3265" h="366902">
                <a:moveTo>
                  <a:pt x="216915" y="6350"/>
                </a:moveTo>
                <a:lnTo>
                  <a:pt x="6350" y="36055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22975" y="3227577"/>
            <a:ext cx="223265" cy="367029"/>
          </a:xfrm>
          <a:custGeom>
            <a:avLst/>
            <a:gdLst>
              <a:gd name="connsiteX0" fmla="*/ 6350 w 223265"/>
              <a:gd name="connsiteY0" fmla="*/ 6350 h 367029"/>
              <a:gd name="connsiteX1" fmla="*/ 216915 w 223265"/>
              <a:gd name="connsiteY1" fmla="*/ 360680 h 367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3265" h="367029">
                <a:moveTo>
                  <a:pt x="6350" y="6350"/>
                </a:moveTo>
                <a:lnTo>
                  <a:pt x="216915" y="3606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37021" y="3227577"/>
            <a:ext cx="223265" cy="367029"/>
          </a:xfrm>
          <a:custGeom>
            <a:avLst/>
            <a:gdLst>
              <a:gd name="connsiteX0" fmla="*/ 216916 w 223265"/>
              <a:gd name="connsiteY0" fmla="*/ 6350 h 367029"/>
              <a:gd name="connsiteX1" fmla="*/ 6350 w 223265"/>
              <a:gd name="connsiteY1" fmla="*/ 360680 h 3670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3265" h="367029">
                <a:moveTo>
                  <a:pt x="216916" y="6350"/>
                </a:moveTo>
                <a:lnTo>
                  <a:pt x="6350" y="3606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10732" y="3581908"/>
            <a:ext cx="377697" cy="366903"/>
          </a:xfrm>
          <a:custGeom>
            <a:avLst/>
            <a:gdLst>
              <a:gd name="connsiteX0" fmla="*/ 6350 w 377697"/>
              <a:gd name="connsiteY0" fmla="*/ 183388 h 366903"/>
              <a:gd name="connsiteX1" fmla="*/ 188848 w 377697"/>
              <a:gd name="connsiteY1" fmla="*/ 6350 h 366903"/>
              <a:gd name="connsiteX2" fmla="*/ 371347 w 377697"/>
              <a:gd name="connsiteY2" fmla="*/ 183388 h 366903"/>
              <a:gd name="connsiteX3" fmla="*/ 188848 w 377697"/>
              <a:gd name="connsiteY3" fmla="*/ 360552 h 366903"/>
              <a:gd name="connsiteX4" fmla="*/ 6350 w 377697"/>
              <a:gd name="connsiteY4" fmla="*/ 183388 h 3669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7697" h="366903">
                <a:moveTo>
                  <a:pt x="6350" y="183388"/>
                </a:moveTo>
                <a:cubicBezTo>
                  <a:pt x="6350" y="85597"/>
                  <a:pt x="88138" y="6350"/>
                  <a:pt x="188848" y="6350"/>
                </a:cubicBezTo>
                <a:cubicBezTo>
                  <a:pt x="289686" y="6350"/>
                  <a:pt x="371347" y="85597"/>
                  <a:pt x="371347" y="183388"/>
                </a:cubicBezTo>
                <a:cubicBezTo>
                  <a:pt x="371347" y="281304"/>
                  <a:pt x="289686" y="360552"/>
                  <a:pt x="188848" y="360552"/>
                </a:cubicBezTo>
                <a:cubicBezTo>
                  <a:pt x="88138" y="360552"/>
                  <a:pt x="6350" y="281304"/>
                  <a:pt x="6350" y="18338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87922" y="3936110"/>
            <a:ext cx="223265" cy="366902"/>
          </a:xfrm>
          <a:custGeom>
            <a:avLst/>
            <a:gdLst>
              <a:gd name="connsiteX0" fmla="*/ 216916 w 223265"/>
              <a:gd name="connsiteY0" fmla="*/ 6350 h 366902"/>
              <a:gd name="connsiteX1" fmla="*/ 6350 w 223265"/>
              <a:gd name="connsiteY1" fmla="*/ 360553 h 366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3265" h="366902">
                <a:moveTo>
                  <a:pt x="216916" y="6350"/>
                </a:moveTo>
                <a:lnTo>
                  <a:pt x="6350" y="36055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52385" y="4296727"/>
            <a:ext cx="171957" cy="180530"/>
          </a:xfrm>
          <a:custGeom>
            <a:avLst/>
            <a:gdLst>
              <a:gd name="connsiteX0" fmla="*/ 0 w 171957"/>
              <a:gd name="connsiteY0" fmla="*/ 180530 h 180530"/>
              <a:gd name="connsiteX1" fmla="*/ 171957 w 171957"/>
              <a:gd name="connsiteY1" fmla="*/ 180530 h 180530"/>
              <a:gd name="connsiteX2" fmla="*/ 171957 w 171957"/>
              <a:gd name="connsiteY2" fmla="*/ 0 h 180530"/>
              <a:gd name="connsiteX3" fmla="*/ 0 w 171957"/>
              <a:gd name="connsiteY3" fmla="*/ 0 h 180530"/>
              <a:gd name="connsiteX4" fmla="*/ 0 w 171957"/>
              <a:gd name="connsiteY4" fmla="*/ 180530 h 1805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1957" h="180530">
                <a:moveTo>
                  <a:pt x="0" y="180530"/>
                </a:moveTo>
                <a:lnTo>
                  <a:pt x="171957" y="180530"/>
                </a:lnTo>
                <a:lnTo>
                  <a:pt x="171957" y="0"/>
                </a:lnTo>
                <a:lnTo>
                  <a:pt x="0" y="0"/>
                </a:lnTo>
                <a:lnTo>
                  <a:pt x="0" y="18053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82892" y="3885057"/>
            <a:ext cx="223265" cy="366902"/>
          </a:xfrm>
          <a:custGeom>
            <a:avLst/>
            <a:gdLst>
              <a:gd name="connsiteX0" fmla="*/ 6350 w 223265"/>
              <a:gd name="connsiteY0" fmla="*/ 6350 h 366902"/>
              <a:gd name="connsiteX1" fmla="*/ 216915 w 223265"/>
              <a:gd name="connsiteY1" fmla="*/ 360552 h 366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3265" h="366902">
                <a:moveTo>
                  <a:pt x="6350" y="6350"/>
                </a:moveTo>
                <a:lnTo>
                  <a:pt x="216915" y="36055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41745" y="2232532"/>
            <a:ext cx="364997" cy="354330"/>
          </a:xfrm>
          <a:custGeom>
            <a:avLst/>
            <a:gdLst>
              <a:gd name="connsiteX0" fmla="*/ 0 w 364997"/>
              <a:gd name="connsiteY0" fmla="*/ 177165 h 354330"/>
              <a:gd name="connsiteX1" fmla="*/ 182498 w 364997"/>
              <a:gd name="connsiteY1" fmla="*/ 0 h 354330"/>
              <a:gd name="connsiteX2" fmla="*/ 364998 w 364997"/>
              <a:gd name="connsiteY2" fmla="*/ 177165 h 354330"/>
              <a:gd name="connsiteX3" fmla="*/ 182498 w 364997"/>
              <a:gd name="connsiteY3" fmla="*/ 354330 h 354330"/>
              <a:gd name="connsiteX4" fmla="*/ 0 w 364997"/>
              <a:gd name="connsiteY4" fmla="*/ 177165 h 3543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4997" h="354330">
                <a:moveTo>
                  <a:pt x="0" y="177165"/>
                </a:moveTo>
                <a:cubicBezTo>
                  <a:pt x="0" y="79375"/>
                  <a:pt x="81660" y="0"/>
                  <a:pt x="182498" y="0"/>
                </a:cubicBezTo>
                <a:cubicBezTo>
                  <a:pt x="283210" y="0"/>
                  <a:pt x="364998" y="79375"/>
                  <a:pt x="364998" y="177165"/>
                </a:cubicBezTo>
                <a:cubicBezTo>
                  <a:pt x="364998" y="274955"/>
                  <a:pt x="283210" y="354330"/>
                  <a:pt x="182498" y="354330"/>
                </a:cubicBezTo>
                <a:cubicBezTo>
                  <a:pt x="81660" y="354330"/>
                  <a:pt x="0" y="274955"/>
                  <a:pt x="0" y="17716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35395" y="2226182"/>
            <a:ext cx="377697" cy="367030"/>
          </a:xfrm>
          <a:custGeom>
            <a:avLst/>
            <a:gdLst>
              <a:gd name="connsiteX0" fmla="*/ 6350 w 377697"/>
              <a:gd name="connsiteY0" fmla="*/ 183515 h 367030"/>
              <a:gd name="connsiteX1" fmla="*/ 188848 w 377697"/>
              <a:gd name="connsiteY1" fmla="*/ 6350 h 367030"/>
              <a:gd name="connsiteX2" fmla="*/ 371348 w 377697"/>
              <a:gd name="connsiteY2" fmla="*/ 183515 h 367030"/>
              <a:gd name="connsiteX3" fmla="*/ 188848 w 377697"/>
              <a:gd name="connsiteY3" fmla="*/ 360680 h 367030"/>
              <a:gd name="connsiteX4" fmla="*/ 6350 w 377697"/>
              <a:gd name="connsiteY4" fmla="*/ 183515 h 3670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7697" h="367030">
                <a:moveTo>
                  <a:pt x="6350" y="183515"/>
                </a:moveTo>
                <a:cubicBezTo>
                  <a:pt x="6350" y="85725"/>
                  <a:pt x="88010" y="6350"/>
                  <a:pt x="188848" y="6350"/>
                </a:cubicBezTo>
                <a:cubicBezTo>
                  <a:pt x="289560" y="6350"/>
                  <a:pt x="371348" y="85725"/>
                  <a:pt x="371348" y="183515"/>
                </a:cubicBezTo>
                <a:cubicBezTo>
                  <a:pt x="371348" y="281305"/>
                  <a:pt x="289560" y="360680"/>
                  <a:pt x="188848" y="360680"/>
                </a:cubicBezTo>
                <a:cubicBezTo>
                  <a:pt x="88010" y="360680"/>
                  <a:pt x="6350" y="281305"/>
                  <a:pt x="6350" y="18351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50457" y="2297239"/>
            <a:ext cx="171958" cy="180530"/>
          </a:xfrm>
          <a:custGeom>
            <a:avLst/>
            <a:gdLst>
              <a:gd name="connsiteX0" fmla="*/ 0 w 171958"/>
              <a:gd name="connsiteY0" fmla="*/ 180530 h 180530"/>
              <a:gd name="connsiteX1" fmla="*/ 171958 w 171958"/>
              <a:gd name="connsiteY1" fmla="*/ 180530 h 180530"/>
              <a:gd name="connsiteX2" fmla="*/ 171958 w 171958"/>
              <a:gd name="connsiteY2" fmla="*/ 0 h 180530"/>
              <a:gd name="connsiteX3" fmla="*/ 0 w 171958"/>
              <a:gd name="connsiteY3" fmla="*/ 0 h 180530"/>
              <a:gd name="connsiteX4" fmla="*/ 0 w 171958"/>
              <a:gd name="connsiteY4" fmla="*/ 180530 h 1805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1958" h="180530">
                <a:moveTo>
                  <a:pt x="0" y="180530"/>
                </a:moveTo>
                <a:lnTo>
                  <a:pt x="171958" y="180530"/>
                </a:lnTo>
                <a:lnTo>
                  <a:pt x="171958" y="0"/>
                </a:lnTo>
                <a:lnTo>
                  <a:pt x="0" y="0"/>
                </a:lnTo>
                <a:lnTo>
                  <a:pt x="0" y="18053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28700" y="2312987"/>
            <a:ext cx="2500376" cy="71437"/>
          </a:xfrm>
          <a:custGeom>
            <a:avLst/>
            <a:gdLst>
              <a:gd name="connsiteX0" fmla="*/ 0 w 2500376"/>
              <a:gd name="connsiteY0" fmla="*/ 71437 h 71437"/>
              <a:gd name="connsiteX1" fmla="*/ 2500376 w 2500376"/>
              <a:gd name="connsiteY1" fmla="*/ 71437 h 71437"/>
              <a:gd name="connsiteX2" fmla="*/ 2500376 w 2500376"/>
              <a:gd name="connsiteY2" fmla="*/ 0 h 71437"/>
              <a:gd name="connsiteX3" fmla="*/ 0 w 2500376"/>
              <a:gd name="connsiteY3" fmla="*/ 0 h 71437"/>
              <a:gd name="connsiteX4" fmla="*/ 0 w 2500376"/>
              <a:gd name="connsiteY4" fmla="*/ 71437 h 7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0376" h="71437">
                <a:moveTo>
                  <a:pt x="0" y="71437"/>
                </a:moveTo>
                <a:lnTo>
                  <a:pt x="2500376" y="71437"/>
                </a:lnTo>
                <a:lnTo>
                  <a:pt x="2500376" y="0"/>
                </a:lnTo>
                <a:lnTo>
                  <a:pt x="0" y="0"/>
                </a:lnTo>
                <a:lnTo>
                  <a:pt x="0" y="71437"/>
                </a:lnTo>
              </a:path>
            </a:pathLst>
          </a:custGeom>
          <a:solidFill>
            <a:srgbClr val="cc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22350" y="2306637"/>
            <a:ext cx="2513076" cy="84137"/>
          </a:xfrm>
          <a:custGeom>
            <a:avLst/>
            <a:gdLst>
              <a:gd name="connsiteX0" fmla="*/ 6350 w 2513076"/>
              <a:gd name="connsiteY0" fmla="*/ 77787 h 84137"/>
              <a:gd name="connsiteX1" fmla="*/ 2506726 w 2513076"/>
              <a:gd name="connsiteY1" fmla="*/ 77787 h 84137"/>
              <a:gd name="connsiteX2" fmla="*/ 2506726 w 2513076"/>
              <a:gd name="connsiteY2" fmla="*/ 6350 h 84137"/>
              <a:gd name="connsiteX3" fmla="*/ 6350 w 2513076"/>
              <a:gd name="connsiteY3" fmla="*/ 6350 h 84137"/>
              <a:gd name="connsiteX4" fmla="*/ 6350 w 2513076"/>
              <a:gd name="connsiteY4" fmla="*/ 77787 h 84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13076" h="84137">
                <a:moveTo>
                  <a:pt x="6350" y="77787"/>
                </a:moveTo>
                <a:lnTo>
                  <a:pt x="2506726" y="77787"/>
                </a:lnTo>
                <a:lnTo>
                  <a:pt x="2506726" y="6350"/>
                </a:lnTo>
                <a:lnTo>
                  <a:pt x="6350" y="6350"/>
                </a:lnTo>
                <a:lnTo>
                  <a:pt x="6350" y="777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28700" y="2703512"/>
            <a:ext cx="2500376" cy="71437"/>
          </a:xfrm>
          <a:custGeom>
            <a:avLst/>
            <a:gdLst>
              <a:gd name="connsiteX0" fmla="*/ 0 w 2500376"/>
              <a:gd name="connsiteY0" fmla="*/ 71437 h 71437"/>
              <a:gd name="connsiteX1" fmla="*/ 2500376 w 2500376"/>
              <a:gd name="connsiteY1" fmla="*/ 71437 h 71437"/>
              <a:gd name="connsiteX2" fmla="*/ 2500376 w 2500376"/>
              <a:gd name="connsiteY2" fmla="*/ 0 h 71437"/>
              <a:gd name="connsiteX3" fmla="*/ 0 w 2500376"/>
              <a:gd name="connsiteY3" fmla="*/ 0 h 71437"/>
              <a:gd name="connsiteX4" fmla="*/ 0 w 2500376"/>
              <a:gd name="connsiteY4" fmla="*/ 71437 h 7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00376" h="71437">
                <a:moveTo>
                  <a:pt x="0" y="71437"/>
                </a:moveTo>
                <a:lnTo>
                  <a:pt x="2500376" y="71437"/>
                </a:lnTo>
                <a:lnTo>
                  <a:pt x="2500376" y="0"/>
                </a:lnTo>
                <a:lnTo>
                  <a:pt x="0" y="0"/>
                </a:lnTo>
                <a:lnTo>
                  <a:pt x="0" y="71437"/>
                </a:lnTo>
              </a:path>
            </a:pathLst>
          </a:custGeom>
          <a:solidFill>
            <a:srgbClr val="cc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22350" y="2697162"/>
            <a:ext cx="2513076" cy="84137"/>
          </a:xfrm>
          <a:custGeom>
            <a:avLst/>
            <a:gdLst>
              <a:gd name="connsiteX0" fmla="*/ 6350 w 2513076"/>
              <a:gd name="connsiteY0" fmla="*/ 77787 h 84137"/>
              <a:gd name="connsiteX1" fmla="*/ 2506726 w 2513076"/>
              <a:gd name="connsiteY1" fmla="*/ 77787 h 84137"/>
              <a:gd name="connsiteX2" fmla="*/ 2506726 w 2513076"/>
              <a:gd name="connsiteY2" fmla="*/ 6350 h 84137"/>
              <a:gd name="connsiteX3" fmla="*/ 6350 w 2513076"/>
              <a:gd name="connsiteY3" fmla="*/ 6350 h 84137"/>
              <a:gd name="connsiteX4" fmla="*/ 6350 w 2513076"/>
              <a:gd name="connsiteY4" fmla="*/ 77787 h 84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13076" h="84137">
                <a:moveTo>
                  <a:pt x="6350" y="77787"/>
                </a:moveTo>
                <a:lnTo>
                  <a:pt x="2506726" y="77787"/>
                </a:lnTo>
                <a:lnTo>
                  <a:pt x="2506726" y="6350"/>
                </a:lnTo>
                <a:lnTo>
                  <a:pt x="6350" y="6350"/>
                </a:lnTo>
                <a:lnTo>
                  <a:pt x="6350" y="777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981200"/>
            <a:ext cx="114300" cy="228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5300" y="444500"/>
            <a:ext cx="74930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38100" algn="l"/>
              </a:tabLst>
            </a:pPr>
            <a:r>
              <a:rPr lang="en-US" altLang="zh-CN" sz="3206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层序遍历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4c6d8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队列实现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：遍历从根结点开始，首先将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根结点入队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，然后开始执</a:t>
            </a:r>
          </a:p>
          <a:p>
            <a:pPr>
              <a:lnSpc>
                <a:spcPts val="22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行循环：结点出队、访问该结点、其左右儿子入队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3200400"/>
            <a:ext cx="1320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层序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67300" y="36830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94400" y="24003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42100" y="29718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22900" y="29718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35700" y="36576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99300" y="29591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67400" y="29718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22900" y="3670300"/>
            <a:ext cx="5334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35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635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>
              <a:lnSpc>
                <a:spcPts val="600"/>
              </a:lnSpc>
              <a:tabLst>
                <a:tab pos="63500" algn="l"/>
                <a:tab pos="3683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53200" y="3568700"/>
            <a:ext cx="3175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1651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6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31100" y="36703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0" y="3733800"/>
            <a:ext cx="1905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51600" y="22987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55700" y="2438400"/>
            <a:ext cx="2222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47900" y="3225800"/>
            <a:ext cx="2260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0550" y="2355850"/>
            <a:ext cx="7227951" cy="3429000"/>
          </a:xfrm>
          <a:custGeom>
            <a:avLst/>
            <a:gdLst>
              <a:gd name="connsiteX0" fmla="*/ 6350 w 7227951"/>
              <a:gd name="connsiteY0" fmla="*/ 3422650 h 3429000"/>
              <a:gd name="connsiteX1" fmla="*/ 7221601 w 7227951"/>
              <a:gd name="connsiteY1" fmla="*/ 3422650 h 3429000"/>
              <a:gd name="connsiteX2" fmla="*/ 7221601 w 7227951"/>
              <a:gd name="connsiteY2" fmla="*/ 6350 h 3429000"/>
              <a:gd name="connsiteX3" fmla="*/ 6350 w 7227951"/>
              <a:gd name="connsiteY3" fmla="*/ 6350 h 3429000"/>
              <a:gd name="connsiteX4" fmla="*/ 6350 w 7227951"/>
              <a:gd name="connsiteY4" fmla="*/ 3422650 h 3429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227951" h="3429000">
                <a:moveTo>
                  <a:pt x="6350" y="3422650"/>
                </a:moveTo>
                <a:lnTo>
                  <a:pt x="7221601" y="3422650"/>
                </a:lnTo>
                <a:lnTo>
                  <a:pt x="7221601" y="6350"/>
                </a:lnTo>
                <a:lnTo>
                  <a:pt x="6350" y="6350"/>
                </a:lnTo>
                <a:lnTo>
                  <a:pt x="6350" y="34226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800" y="533400"/>
            <a:ext cx="4887976" cy="400050"/>
          </a:xfrm>
          <a:custGeom>
            <a:avLst/>
            <a:gdLst>
              <a:gd name="connsiteX0" fmla="*/ 0 w 4887976"/>
              <a:gd name="connsiteY0" fmla="*/ 400050 h 400050"/>
              <a:gd name="connsiteX1" fmla="*/ 4887976 w 4887976"/>
              <a:gd name="connsiteY1" fmla="*/ 400050 h 400050"/>
              <a:gd name="connsiteX2" fmla="*/ 4887976 w 4887976"/>
              <a:gd name="connsiteY2" fmla="*/ 0 h 400050"/>
              <a:gd name="connsiteX3" fmla="*/ 0 w 4887976"/>
              <a:gd name="connsiteY3" fmla="*/ 0 h 400050"/>
              <a:gd name="connsiteX4" fmla="*/ 0 w 4887976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87976" h="400050">
                <a:moveTo>
                  <a:pt x="0" y="400050"/>
                </a:moveTo>
                <a:lnTo>
                  <a:pt x="4887976" y="400050"/>
                </a:lnTo>
                <a:lnTo>
                  <a:pt x="4887976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85800" y="26924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2692400"/>
            <a:ext cx="1079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Queue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90800" y="2692400"/>
            <a:ext cx="135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3022600"/>
            <a:ext cx="64897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457200" algn="l"/>
                <a:tab pos="5461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!BT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若是空树则直接返回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457200" algn="l"/>
                <a:tab pos="5461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CreatQueue(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MaxSize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2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创建并初始化队列</a:t>
            </a:r>
            <a:r>
              <a:rPr lang="en-US" altLang="zh-CN" sz="1802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Q*/</a:t>
            </a:r>
          </a:p>
          <a:p>
            <a:pPr>
              <a:lnSpc>
                <a:spcPts val="2000"/>
              </a:lnSpc>
              <a:tabLst>
                <a:tab pos="457200" algn="l"/>
                <a:tab pos="546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AddQ(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457200" algn="l"/>
                <a:tab pos="5461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!IsEmptyQ(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457200" algn="l"/>
                <a:tab pos="546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DeleteQ(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200"/>
              </a:lnSpc>
              <a:tabLst>
                <a:tab pos="4572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(“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%d\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n”,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T-&gt;Data);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访问取出队列的结点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00200" y="4622800"/>
            <a:ext cx="2044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T-&gt;Left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T-&gt;Right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84600" y="4622800"/>
            <a:ext cx="2857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397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AddQ(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T-&gt;Left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AddQ(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T-&gt;Right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51689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" y="54356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" y="673100"/>
            <a:ext cx="5435600" cy="204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14300" algn="l"/>
                <a:tab pos="152400" algn="l"/>
                <a:tab pos="495300" algn="l"/>
              </a:tabLst>
            </a:pPr>
            <a:r>
              <a:rPr lang="en-US" altLang="zh-CN" sz="2006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层序基本过程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：先根结点入队，然后：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14300" algn="l"/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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从队列中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取出一个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元素；</a:t>
            </a:r>
          </a:p>
          <a:p>
            <a:pPr>
              <a:lnSpc>
                <a:spcPts val="2400"/>
              </a:lnSpc>
              <a:tabLst>
                <a:tab pos="114300" algn="l"/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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访问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该元素所指结点；</a:t>
            </a:r>
          </a:p>
          <a:p>
            <a:pPr>
              <a:lnSpc>
                <a:spcPts val="2400"/>
              </a:lnSpc>
              <a:tabLst>
                <a:tab pos="114300" algn="l"/>
                <a:tab pos="1524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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若该元素所指结点的左、右孩子结点非空，</a:t>
            </a:r>
          </a:p>
          <a:p>
            <a:pPr>
              <a:lnSpc>
                <a:spcPts val="2200"/>
              </a:lnSpc>
              <a:tabLst>
                <a:tab pos="114300" algn="l"/>
                <a:tab pos="152400" algn="l"/>
                <a:tab pos="495300" algn="l"/>
              </a:tabLst>
            </a:pPr>
            <a:r>
              <a:rPr lang="en-US" altLang="zh-CN" dirty="0" smtClean="0"/>
              <a:t>		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则将其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左、右孩子的指针顺序入队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14300" algn="l"/>
                <a:tab pos="1524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LevelOrderTraversal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69962" y="1974850"/>
            <a:ext cx="6870700" cy="2598801"/>
          </a:xfrm>
          <a:custGeom>
            <a:avLst/>
            <a:gdLst>
              <a:gd name="connsiteX0" fmla="*/ 6350 w 6870700"/>
              <a:gd name="connsiteY0" fmla="*/ 2592451 h 2598801"/>
              <a:gd name="connsiteX1" fmla="*/ 6864350 w 6870700"/>
              <a:gd name="connsiteY1" fmla="*/ 2592451 h 2598801"/>
              <a:gd name="connsiteX2" fmla="*/ 6864350 w 6870700"/>
              <a:gd name="connsiteY2" fmla="*/ 6350 h 2598801"/>
              <a:gd name="connsiteX3" fmla="*/ 6350 w 6870700"/>
              <a:gd name="connsiteY3" fmla="*/ 6350 h 2598801"/>
              <a:gd name="connsiteX4" fmla="*/ 6350 w 6870700"/>
              <a:gd name="connsiteY4" fmla="*/ 2592451 h 25988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70700" h="2598801">
                <a:moveTo>
                  <a:pt x="6350" y="2592451"/>
                </a:moveTo>
                <a:lnTo>
                  <a:pt x="6864350" y="2592451"/>
                </a:lnTo>
                <a:lnTo>
                  <a:pt x="6864350" y="6350"/>
                </a:lnTo>
                <a:lnTo>
                  <a:pt x="6350" y="6350"/>
                </a:lnTo>
                <a:lnTo>
                  <a:pt x="6350" y="259245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5300" y="660400"/>
            <a:ext cx="7340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【例】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遍历二叉树的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应用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：输出二叉树中的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叶子结点。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66800" y="2044700"/>
            <a:ext cx="51816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PreOrderPrintLeaves(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12900" y="2590800"/>
            <a:ext cx="135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0" y="2857500"/>
            <a:ext cx="394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!BT-Left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&amp;&amp;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!BT-&gt;Right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05100" y="3136900"/>
            <a:ext cx="3276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printf(“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d”,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BT-&gt;Data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0" y="3416300"/>
            <a:ext cx="46355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PreOrderPrintLeaves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BT-&gt;Left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PreOrderPrintLeaves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BT-&gt;Right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66800" y="3975100"/>
            <a:ext cx="673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200"/>
              </a:lnSpc>
              <a:tabLst>
                <a:tab pos="546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" y="1371600"/>
            <a:ext cx="7747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在二叉树的遍历算法中增加检测结点的“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左右子树是否都为空”。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450" y="2889186"/>
            <a:ext cx="8585200" cy="2875026"/>
          </a:xfrm>
          <a:custGeom>
            <a:avLst/>
            <a:gdLst>
              <a:gd name="connsiteX0" fmla="*/ 6350 w 8585200"/>
              <a:gd name="connsiteY0" fmla="*/ 2868676 h 2875026"/>
              <a:gd name="connsiteX1" fmla="*/ 8578850 w 8585200"/>
              <a:gd name="connsiteY1" fmla="*/ 2868676 h 2875026"/>
              <a:gd name="connsiteX2" fmla="*/ 8578850 w 8585200"/>
              <a:gd name="connsiteY2" fmla="*/ 6350 h 2875026"/>
              <a:gd name="connsiteX3" fmla="*/ 6350 w 8585200"/>
              <a:gd name="connsiteY3" fmla="*/ 6350 h 2875026"/>
              <a:gd name="connsiteX4" fmla="*/ 6350 w 8585200"/>
              <a:gd name="connsiteY4" fmla="*/ 2868676 h 28750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85200" h="2875026">
                <a:moveTo>
                  <a:pt x="6350" y="2868676"/>
                </a:moveTo>
                <a:lnTo>
                  <a:pt x="8578850" y="2868676"/>
                </a:lnTo>
                <a:lnTo>
                  <a:pt x="8578850" y="6350"/>
                </a:lnTo>
                <a:lnTo>
                  <a:pt x="6350" y="6350"/>
                </a:lnTo>
                <a:lnTo>
                  <a:pt x="6350" y="286867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73248" y="1120775"/>
            <a:ext cx="397510" cy="316229"/>
          </a:xfrm>
          <a:custGeom>
            <a:avLst/>
            <a:gdLst>
              <a:gd name="connsiteX0" fmla="*/ 0 w 397510"/>
              <a:gd name="connsiteY0" fmla="*/ 158114 h 316229"/>
              <a:gd name="connsiteX1" fmla="*/ 198755 w 397510"/>
              <a:gd name="connsiteY1" fmla="*/ 0 h 316229"/>
              <a:gd name="connsiteX2" fmla="*/ 397510 w 397510"/>
              <a:gd name="connsiteY2" fmla="*/ 158114 h 316229"/>
              <a:gd name="connsiteX3" fmla="*/ 198755 w 397510"/>
              <a:gd name="connsiteY3" fmla="*/ 316230 h 316229"/>
              <a:gd name="connsiteX4" fmla="*/ 0 w 397510"/>
              <a:gd name="connsiteY4" fmla="*/ 158114 h 316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7510" h="316229">
                <a:moveTo>
                  <a:pt x="0" y="158114"/>
                </a:moveTo>
                <a:cubicBezTo>
                  <a:pt x="0" y="70738"/>
                  <a:pt x="88900" y="0"/>
                  <a:pt x="198755" y="0"/>
                </a:cubicBezTo>
                <a:cubicBezTo>
                  <a:pt x="308483" y="0"/>
                  <a:pt x="397510" y="70738"/>
                  <a:pt x="397510" y="158114"/>
                </a:cubicBezTo>
                <a:cubicBezTo>
                  <a:pt x="397510" y="245491"/>
                  <a:pt x="308483" y="316230"/>
                  <a:pt x="198755" y="316230"/>
                </a:cubicBezTo>
                <a:cubicBezTo>
                  <a:pt x="88900" y="316230"/>
                  <a:pt x="0" y="245491"/>
                  <a:pt x="0" y="15811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6898" y="1114425"/>
            <a:ext cx="410210" cy="328929"/>
          </a:xfrm>
          <a:custGeom>
            <a:avLst/>
            <a:gdLst>
              <a:gd name="connsiteX0" fmla="*/ 6350 w 410210"/>
              <a:gd name="connsiteY0" fmla="*/ 164464 h 328929"/>
              <a:gd name="connsiteX1" fmla="*/ 205105 w 410210"/>
              <a:gd name="connsiteY1" fmla="*/ 6350 h 328929"/>
              <a:gd name="connsiteX2" fmla="*/ 403860 w 410210"/>
              <a:gd name="connsiteY2" fmla="*/ 164464 h 328929"/>
              <a:gd name="connsiteX3" fmla="*/ 205105 w 410210"/>
              <a:gd name="connsiteY3" fmla="*/ 322580 h 328929"/>
              <a:gd name="connsiteX4" fmla="*/ 6350 w 410210"/>
              <a:gd name="connsiteY4" fmla="*/ 164464 h 328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0210" h="328929">
                <a:moveTo>
                  <a:pt x="6350" y="164464"/>
                </a:moveTo>
                <a:cubicBezTo>
                  <a:pt x="6350" y="77088"/>
                  <a:pt x="95250" y="6350"/>
                  <a:pt x="205105" y="6350"/>
                </a:cubicBezTo>
                <a:cubicBezTo>
                  <a:pt x="314833" y="6350"/>
                  <a:pt x="403860" y="77088"/>
                  <a:pt x="403860" y="164464"/>
                </a:cubicBezTo>
                <a:cubicBezTo>
                  <a:pt x="403860" y="251841"/>
                  <a:pt x="314833" y="322580"/>
                  <a:pt x="205105" y="322580"/>
                </a:cubicBezTo>
                <a:cubicBezTo>
                  <a:pt x="95250" y="322580"/>
                  <a:pt x="6350" y="251841"/>
                  <a:pt x="6350" y="16446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79395" y="1399032"/>
            <a:ext cx="190245" cy="487044"/>
          </a:xfrm>
          <a:custGeom>
            <a:avLst/>
            <a:gdLst>
              <a:gd name="connsiteX0" fmla="*/ 183896 w 190245"/>
              <a:gd name="connsiteY0" fmla="*/ 6350 h 487044"/>
              <a:gd name="connsiteX1" fmla="*/ 6350 w 190245"/>
              <a:gd name="connsiteY1" fmla="*/ 480694 h 487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245" h="487044">
                <a:moveTo>
                  <a:pt x="183896" y="6350"/>
                </a:moveTo>
                <a:lnTo>
                  <a:pt x="6350" y="48069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55697" y="1399032"/>
            <a:ext cx="190245" cy="487044"/>
          </a:xfrm>
          <a:custGeom>
            <a:avLst/>
            <a:gdLst>
              <a:gd name="connsiteX0" fmla="*/ 6350 w 190245"/>
              <a:gd name="connsiteY0" fmla="*/ 6350 h 487044"/>
              <a:gd name="connsiteX1" fmla="*/ 183895 w 190245"/>
              <a:gd name="connsiteY1" fmla="*/ 480694 h 4870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245" h="487044">
                <a:moveTo>
                  <a:pt x="6350" y="6350"/>
                </a:moveTo>
                <a:lnTo>
                  <a:pt x="183895" y="48069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57755" y="1892401"/>
            <a:ext cx="447840" cy="756818"/>
          </a:xfrm>
          <a:custGeom>
            <a:avLst/>
            <a:gdLst>
              <a:gd name="connsiteX0" fmla="*/ 0 w 447840"/>
              <a:gd name="connsiteY0" fmla="*/ 756818 h 756818"/>
              <a:gd name="connsiteX1" fmla="*/ 447840 w 447840"/>
              <a:gd name="connsiteY1" fmla="*/ 756818 h 756818"/>
              <a:gd name="connsiteX2" fmla="*/ 447840 w 447840"/>
              <a:gd name="connsiteY2" fmla="*/ 0 h 756818"/>
              <a:gd name="connsiteX3" fmla="*/ 0 w 447840"/>
              <a:gd name="connsiteY3" fmla="*/ 0 h 756818"/>
              <a:gd name="connsiteX4" fmla="*/ 0 w 447840"/>
              <a:gd name="connsiteY4" fmla="*/ 756818 h 7568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7840" h="756818">
                <a:moveTo>
                  <a:pt x="0" y="756818"/>
                </a:moveTo>
                <a:lnTo>
                  <a:pt x="447840" y="756818"/>
                </a:lnTo>
                <a:lnTo>
                  <a:pt x="447840" y="0"/>
                </a:lnTo>
                <a:lnTo>
                  <a:pt x="0" y="0"/>
                </a:lnTo>
                <a:lnTo>
                  <a:pt x="0" y="75681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51405" y="1886051"/>
            <a:ext cx="460540" cy="769518"/>
          </a:xfrm>
          <a:custGeom>
            <a:avLst/>
            <a:gdLst>
              <a:gd name="connsiteX0" fmla="*/ 6350 w 460540"/>
              <a:gd name="connsiteY0" fmla="*/ 763168 h 769518"/>
              <a:gd name="connsiteX1" fmla="*/ 454190 w 460540"/>
              <a:gd name="connsiteY1" fmla="*/ 763168 h 769518"/>
              <a:gd name="connsiteX2" fmla="*/ 454190 w 460540"/>
              <a:gd name="connsiteY2" fmla="*/ 6350 h 769518"/>
              <a:gd name="connsiteX3" fmla="*/ 6350 w 460540"/>
              <a:gd name="connsiteY3" fmla="*/ 6350 h 769518"/>
              <a:gd name="connsiteX4" fmla="*/ 6350 w 460540"/>
              <a:gd name="connsiteY4" fmla="*/ 763168 h 7695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540" h="769518">
                <a:moveTo>
                  <a:pt x="6350" y="763168"/>
                </a:moveTo>
                <a:lnTo>
                  <a:pt x="454190" y="763168"/>
                </a:lnTo>
                <a:lnTo>
                  <a:pt x="454190" y="6350"/>
                </a:lnTo>
                <a:lnTo>
                  <a:pt x="6350" y="6350"/>
                </a:lnTo>
                <a:lnTo>
                  <a:pt x="6350" y="76316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39592" y="1879701"/>
            <a:ext cx="467715" cy="756818"/>
          </a:xfrm>
          <a:custGeom>
            <a:avLst/>
            <a:gdLst>
              <a:gd name="connsiteX0" fmla="*/ 0 w 467715"/>
              <a:gd name="connsiteY0" fmla="*/ 756818 h 756818"/>
              <a:gd name="connsiteX1" fmla="*/ 467715 w 467715"/>
              <a:gd name="connsiteY1" fmla="*/ 756818 h 756818"/>
              <a:gd name="connsiteX2" fmla="*/ 467715 w 467715"/>
              <a:gd name="connsiteY2" fmla="*/ 0 h 756818"/>
              <a:gd name="connsiteX3" fmla="*/ 0 w 467715"/>
              <a:gd name="connsiteY3" fmla="*/ 0 h 756818"/>
              <a:gd name="connsiteX4" fmla="*/ 0 w 467715"/>
              <a:gd name="connsiteY4" fmla="*/ 756818 h 7568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7715" h="756818">
                <a:moveTo>
                  <a:pt x="0" y="756818"/>
                </a:moveTo>
                <a:lnTo>
                  <a:pt x="467715" y="756818"/>
                </a:lnTo>
                <a:lnTo>
                  <a:pt x="467715" y="0"/>
                </a:lnTo>
                <a:lnTo>
                  <a:pt x="0" y="0"/>
                </a:lnTo>
                <a:lnTo>
                  <a:pt x="0" y="75681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33242" y="1873351"/>
            <a:ext cx="480415" cy="769518"/>
          </a:xfrm>
          <a:custGeom>
            <a:avLst/>
            <a:gdLst>
              <a:gd name="connsiteX0" fmla="*/ 6350 w 480415"/>
              <a:gd name="connsiteY0" fmla="*/ 763168 h 769518"/>
              <a:gd name="connsiteX1" fmla="*/ 474065 w 480415"/>
              <a:gd name="connsiteY1" fmla="*/ 763168 h 769518"/>
              <a:gd name="connsiteX2" fmla="*/ 474065 w 480415"/>
              <a:gd name="connsiteY2" fmla="*/ 6350 h 769518"/>
              <a:gd name="connsiteX3" fmla="*/ 6350 w 480415"/>
              <a:gd name="connsiteY3" fmla="*/ 6350 h 769518"/>
              <a:gd name="connsiteX4" fmla="*/ 6350 w 480415"/>
              <a:gd name="connsiteY4" fmla="*/ 763168 h 7695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0415" h="769518">
                <a:moveTo>
                  <a:pt x="6350" y="763168"/>
                </a:moveTo>
                <a:lnTo>
                  <a:pt x="474065" y="763168"/>
                </a:lnTo>
                <a:lnTo>
                  <a:pt x="474065" y="6350"/>
                </a:lnTo>
                <a:lnTo>
                  <a:pt x="6350" y="6350"/>
                </a:lnTo>
                <a:lnTo>
                  <a:pt x="6350" y="763168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59988" y="1885950"/>
            <a:ext cx="194182" cy="796925"/>
          </a:xfrm>
          <a:custGeom>
            <a:avLst/>
            <a:gdLst>
              <a:gd name="connsiteX0" fmla="*/ 6350 w 194182"/>
              <a:gd name="connsiteY0" fmla="*/ 6350 h 796925"/>
              <a:gd name="connsiteX1" fmla="*/ 97027 w 194182"/>
              <a:gd name="connsiteY1" fmla="*/ 88519 h 796925"/>
              <a:gd name="connsiteX2" fmla="*/ 97027 w 194182"/>
              <a:gd name="connsiteY2" fmla="*/ 316357 h 796925"/>
              <a:gd name="connsiteX3" fmla="*/ 187833 w 194182"/>
              <a:gd name="connsiteY3" fmla="*/ 398526 h 796925"/>
              <a:gd name="connsiteX4" fmla="*/ 97027 w 194182"/>
              <a:gd name="connsiteY4" fmla="*/ 480695 h 796925"/>
              <a:gd name="connsiteX5" fmla="*/ 97027 w 194182"/>
              <a:gd name="connsiteY5" fmla="*/ 708405 h 796925"/>
              <a:gd name="connsiteX6" fmla="*/ 6350 w 194182"/>
              <a:gd name="connsiteY6" fmla="*/ 790575 h 796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94182" h="796925">
                <a:moveTo>
                  <a:pt x="6350" y="6350"/>
                </a:moveTo>
                <a:cubicBezTo>
                  <a:pt x="56388" y="6350"/>
                  <a:pt x="97027" y="43179"/>
                  <a:pt x="97027" y="88519"/>
                </a:cubicBezTo>
                <a:lnTo>
                  <a:pt x="97027" y="316357"/>
                </a:lnTo>
                <a:cubicBezTo>
                  <a:pt x="97027" y="361695"/>
                  <a:pt x="137667" y="398526"/>
                  <a:pt x="187833" y="398526"/>
                </a:cubicBezTo>
                <a:cubicBezTo>
                  <a:pt x="137667" y="398526"/>
                  <a:pt x="97027" y="435229"/>
                  <a:pt x="97027" y="480695"/>
                </a:cubicBezTo>
                <a:lnTo>
                  <a:pt x="97027" y="708405"/>
                </a:lnTo>
                <a:cubicBezTo>
                  <a:pt x="97027" y="753872"/>
                  <a:pt x="56388" y="790575"/>
                  <a:pt x="6350" y="790575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04158" y="2020989"/>
            <a:ext cx="317995" cy="646137"/>
          </a:xfrm>
          <a:custGeom>
            <a:avLst/>
            <a:gdLst>
              <a:gd name="connsiteX0" fmla="*/ 0 w 317995"/>
              <a:gd name="connsiteY0" fmla="*/ 646137 h 646137"/>
              <a:gd name="connsiteX1" fmla="*/ 317995 w 317995"/>
              <a:gd name="connsiteY1" fmla="*/ 646137 h 646137"/>
              <a:gd name="connsiteX2" fmla="*/ 317995 w 317995"/>
              <a:gd name="connsiteY2" fmla="*/ 0 h 646137"/>
              <a:gd name="connsiteX3" fmla="*/ 0 w 317995"/>
              <a:gd name="connsiteY3" fmla="*/ 0 h 646137"/>
              <a:gd name="connsiteX4" fmla="*/ 0 w 317995"/>
              <a:gd name="connsiteY4" fmla="*/ 646137 h 646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995" h="646137">
                <a:moveTo>
                  <a:pt x="0" y="646137"/>
                </a:moveTo>
                <a:lnTo>
                  <a:pt x="317995" y="646137"/>
                </a:lnTo>
                <a:lnTo>
                  <a:pt x="317995" y="0"/>
                </a:lnTo>
                <a:lnTo>
                  <a:pt x="0" y="0"/>
                </a:lnTo>
                <a:lnTo>
                  <a:pt x="0" y="6461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09649" y="1885950"/>
            <a:ext cx="194183" cy="796925"/>
          </a:xfrm>
          <a:custGeom>
            <a:avLst/>
            <a:gdLst>
              <a:gd name="connsiteX0" fmla="*/ 187833 w 194183"/>
              <a:gd name="connsiteY0" fmla="*/ 6350 h 796925"/>
              <a:gd name="connsiteX1" fmla="*/ 97027 w 194183"/>
              <a:gd name="connsiteY1" fmla="*/ 88519 h 796925"/>
              <a:gd name="connsiteX2" fmla="*/ 97027 w 194183"/>
              <a:gd name="connsiteY2" fmla="*/ 316357 h 796925"/>
              <a:gd name="connsiteX3" fmla="*/ 6350 w 194183"/>
              <a:gd name="connsiteY3" fmla="*/ 398526 h 796925"/>
              <a:gd name="connsiteX4" fmla="*/ 97027 w 194183"/>
              <a:gd name="connsiteY4" fmla="*/ 480695 h 796925"/>
              <a:gd name="connsiteX5" fmla="*/ 97027 w 194183"/>
              <a:gd name="connsiteY5" fmla="*/ 708405 h 796925"/>
              <a:gd name="connsiteX6" fmla="*/ 187833 w 194183"/>
              <a:gd name="connsiteY6" fmla="*/ 790575 h 796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94183" h="796925">
                <a:moveTo>
                  <a:pt x="187833" y="6350"/>
                </a:moveTo>
                <a:cubicBezTo>
                  <a:pt x="137668" y="6350"/>
                  <a:pt x="97027" y="43179"/>
                  <a:pt x="97027" y="88519"/>
                </a:cubicBezTo>
                <a:lnTo>
                  <a:pt x="97027" y="316357"/>
                </a:lnTo>
                <a:cubicBezTo>
                  <a:pt x="97027" y="361695"/>
                  <a:pt x="56387" y="398526"/>
                  <a:pt x="6350" y="398526"/>
                </a:cubicBezTo>
                <a:cubicBezTo>
                  <a:pt x="56387" y="398526"/>
                  <a:pt x="97027" y="435229"/>
                  <a:pt x="97027" y="480695"/>
                </a:cubicBezTo>
                <a:lnTo>
                  <a:pt x="97027" y="708405"/>
                </a:lnTo>
                <a:cubicBezTo>
                  <a:pt x="97027" y="753872"/>
                  <a:pt x="137668" y="790575"/>
                  <a:pt x="187833" y="790575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66800" y="2039912"/>
            <a:ext cx="317995" cy="646137"/>
          </a:xfrm>
          <a:custGeom>
            <a:avLst/>
            <a:gdLst>
              <a:gd name="connsiteX0" fmla="*/ 0 w 317995"/>
              <a:gd name="connsiteY0" fmla="*/ 646137 h 646137"/>
              <a:gd name="connsiteX1" fmla="*/ 317995 w 317995"/>
              <a:gd name="connsiteY1" fmla="*/ 646137 h 646137"/>
              <a:gd name="connsiteX2" fmla="*/ 317995 w 317995"/>
              <a:gd name="connsiteY2" fmla="*/ 0 h 646137"/>
              <a:gd name="connsiteX3" fmla="*/ 0 w 317995"/>
              <a:gd name="connsiteY3" fmla="*/ 0 h 646137"/>
              <a:gd name="connsiteX4" fmla="*/ 0 w 317995"/>
              <a:gd name="connsiteY4" fmla="*/ 646137 h 646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995" h="646137">
                <a:moveTo>
                  <a:pt x="0" y="646137"/>
                </a:moveTo>
                <a:lnTo>
                  <a:pt x="317995" y="646137"/>
                </a:lnTo>
                <a:lnTo>
                  <a:pt x="317995" y="0"/>
                </a:lnTo>
                <a:lnTo>
                  <a:pt x="0" y="0"/>
                </a:lnTo>
                <a:lnTo>
                  <a:pt x="0" y="6461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86071" y="1207135"/>
            <a:ext cx="194310" cy="1475739"/>
          </a:xfrm>
          <a:custGeom>
            <a:avLst/>
            <a:gdLst>
              <a:gd name="connsiteX0" fmla="*/ 6350 w 194310"/>
              <a:gd name="connsiteY0" fmla="*/ 6350 h 1475739"/>
              <a:gd name="connsiteX1" fmla="*/ 97155 w 194310"/>
              <a:gd name="connsiteY1" fmla="*/ 159638 h 1475739"/>
              <a:gd name="connsiteX2" fmla="*/ 97155 w 194310"/>
              <a:gd name="connsiteY2" fmla="*/ 584707 h 1475739"/>
              <a:gd name="connsiteX3" fmla="*/ 187960 w 194310"/>
              <a:gd name="connsiteY3" fmla="*/ 737869 h 1475739"/>
              <a:gd name="connsiteX4" fmla="*/ 97155 w 194310"/>
              <a:gd name="connsiteY4" fmla="*/ 891158 h 1475739"/>
              <a:gd name="connsiteX5" fmla="*/ 97155 w 194310"/>
              <a:gd name="connsiteY5" fmla="*/ 1316227 h 1475739"/>
              <a:gd name="connsiteX6" fmla="*/ 6350 w 194310"/>
              <a:gd name="connsiteY6" fmla="*/ 1469389 h 14757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94310" h="1475739">
                <a:moveTo>
                  <a:pt x="6350" y="6350"/>
                </a:moveTo>
                <a:cubicBezTo>
                  <a:pt x="56515" y="6350"/>
                  <a:pt x="97155" y="75056"/>
                  <a:pt x="97155" y="159638"/>
                </a:cubicBezTo>
                <a:lnTo>
                  <a:pt x="97155" y="584707"/>
                </a:lnTo>
                <a:cubicBezTo>
                  <a:pt x="97155" y="669289"/>
                  <a:pt x="137795" y="737869"/>
                  <a:pt x="187960" y="737869"/>
                </a:cubicBezTo>
                <a:cubicBezTo>
                  <a:pt x="137795" y="737869"/>
                  <a:pt x="97155" y="806576"/>
                  <a:pt x="97155" y="891158"/>
                </a:cubicBezTo>
                <a:lnTo>
                  <a:pt x="97155" y="1316227"/>
                </a:lnTo>
                <a:cubicBezTo>
                  <a:pt x="97155" y="1400810"/>
                  <a:pt x="56515" y="1469389"/>
                  <a:pt x="6350" y="1469389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43577" y="1684667"/>
            <a:ext cx="2323972" cy="368922"/>
          </a:xfrm>
          <a:custGeom>
            <a:avLst/>
            <a:gdLst>
              <a:gd name="connsiteX0" fmla="*/ 0 w 2323972"/>
              <a:gd name="connsiteY0" fmla="*/ 368922 h 368922"/>
              <a:gd name="connsiteX1" fmla="*/ 2323972 w 2323972"/>
              <a:gd name="connsiteY1" fmla="*/ 368922 h 368922"/>
              <a:gd name="connsiteX2" fmla="*/ 2323972 w 2323972"/>
              <a:gd name="connsiteY2" fmla="*/ 0 h 368922"/>
              <a:gd name="connsiteX3" fmla="*/ 0 w 2323972"/>
              <a:gd name="connsiteY3" fmla="*/ 0 h 368922"/>
              <a:gd name="connsiteX4" fmla="*/ 0 w 2323972"/>
              <a:gd name="connsiteY4" fmla="*/ 368922 h 36892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23972" h="368922">
                <a:moveTo>
                  <a:pt x="0" y="368922"/>
                </a:moveTo>
                <a:lnTo>
                  <a:pt x="2323972" y="368922"/>
                </a:lnTo>
                <a:lnTo>
                  <a:pt x="2323972" y="0"/>
                </a:lnTo>
                <a:lnTo>
                  <a:pt x="0" y="0"/>
                </a:lnTo>
                <a:lnTo>
                  <a:pt x="0" y="36892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69900" y="546100"/>
            <a:ext cx="3365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【例】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求二叉树的</a:t>
            </a:r>
            <a:r>
              <a:rPr lang="en-US" altLang="zh-CN" sz="24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高度。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" y="2959100"/>
            <a:ext cx="4914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PostOrderGetHeight(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" y="32258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39800" y="3238500"/>
            <a:ext cx="23114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HL,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HR,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MaxH;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85900" y="3784600"/>
            <a:ext cx="4635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PostOrderGetHeight(BT-&gt;Left);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00800" y="3784600"/>
            <a:ext cx="2159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求左子树的深度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39800" y="4089400"/>
            <a:ext cx="76200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PostOrderGetHeight(BT-&gt;Right);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求右子树的深度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HR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?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HR;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取左右子树较大的深度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MaxH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2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返回树的深度</a:t>
            </a:r>
            <a:r>
              <a:rPr lang="en-US" altLang="zh-CN" sz="1802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000"/>
              </a:lnSpc>
              <a:tabLst>
                <a:tab pos="546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39800" y="5156200"/>
            <a:ext cx="546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52600" y="5156200"/>
            <a:ext cx="3467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空树深度为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93700" y="54356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0" y="1943100"/>
            <a:ext cx="2286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左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子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82900" y="1930400"/>
            <a:ext cx="2286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右</a:t>
            </a:r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子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97300" y="2133600"/>
            <a:ext cx="279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66800" y="2159000"/>
            <a:ext cx="279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37100" y="1778000"/>
            <a:ext cx="2184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Height=max(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1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800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)+1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200" y="1155700"/>
            <a:ext cx="7962900" cy="391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4292600"/>
            <a:ext cx="58801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4c6d8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三种遍历可以得到三种不同的访问结果：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先序遍历得到前缀表达式：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中序遍历得到中缀表达式：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后序遍历得到后缀表达式：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19177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" y="571500"/>
            <a:ext cx="46736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260600" algn="l"/>
              </a:tabLst>
            </a:pPr>
            <a:r>
              <a:rPr lang="en-US" altLang="zh-CN" sz="24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【例】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二元运算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表达式树及其遍历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260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43000" y="25400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63800" y="26289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55800" y="3314700"/>
            <a:ext cx="152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48000" y="32131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0" y="18669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84700" y="24638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89400" y="3098800"/>
            <a:ext cx="88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46600" y="3721100"/>
            <a:ext cx="139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0" y="2984500"/>
            <a:ext cx="76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44900" y="3771900"/>
            <a:ext cx="152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13400" y="2349500"/>
            <a:ext cx="152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61100" y="3441700"/>
            <a:ext cx="2057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14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中缀表达式会受到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运</a:t>
            </a:r>
          </a:p>
          <a:p>
            <a:pPr>
              <a:lnSpc>
                <a:spcPts val="2000"/>
              </a:lnSpc>
              <a:tabLst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算符优先级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的影响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18877" y="1713552"/>
            <a:ext cx="5876519" cy="1656425"/>
          </a:xfrm>
          <a:custGeom>
            <a:avLst/>
            <a:gdLst>
              <a:gd name="connsiteX0" fmla="*/ 538951 w 5876519"/>
              <a:gd name="connsiteY0" fmla="*/ 547555 h 1656425"/>
              <a:gd name="connsiteX1" fmla="*/ 1322795 w 5876519"/>
              <a:gd name="connsiteY1" fmla="*/ 153982 h 1656425"/>
              <a:gd name="connsiteX2" fmla="*/ 1909154 w 5876519"/>
              <a:gd name="connsiteY2" fmla="*/ 198813 h 1656425"/>
              <a:gd name="connsiteX3" fmla="*/ 2887054 w 5876519"/>
              <a:gd name="connsiteY3" fmla="*/ 84386 h 1656425"/>
              <a:gd name="connsiteX4" fmla="*/ 3055075 w 5876519"/>
              <a:gd name="connsiteY4" fmla="*/ 131503 h 1656425"/>
              <a:gd name="connsiteX5" fmla="*/ 3848952 w 5876519"/>
              <a:gd name="connsiteY5" fmla="*/ 30030 h 1656425"/>
              <a:gd name="connsiteX6" fmla="*/ 4055327 w 5876519"/>
              <a:gd name="connsiteY6" fmla="*/ 95308 h 1656425"/>
              <a:gd name="connsiteX7" fmla="*/ 4983570 w 5876519"/>
              <a:gd name="connsiteY7" fmla="*/ 66098 h 1656425"/>
              <a:gd name="connsiteX8" fmla="*/ 5205947 w 5876519"/>
              <a:gd name="connsiteY8" fmla="*/ 213037 h 1656425"/>
              <a:gd name="connsiteX9" fmla="*/ 5713693 w 5876519"/>
              <a:gd name="connsiteY9" fmla="*/ 552635 h 1656425"/>
              <a:gd name="connsiteX10" fmla="*/ 5680546 w 5876519"/>
              <a:gd name="connsiteY10" fmla="*/ 588957 h 1656425"/>
              <a:gd name="connsiteX11" fmla="*/ 5511636 w 5876519"/>
              <a:gd name="connsiteY11" fmla="*/ 1080701 h 1656425"/>
              <a:gd name="connsiteX12" fmla="*/ 5081995 w 5876519"/>
              <a:gd name="connsiteY12" fmla="*/ 1149662 h 1656425"/>
              <a:gd name="connsiteX13" fmla="*/ 4291293 w 5876519"/>
              <a:gd name="connsiteY13" fmla="*/ 1446461 h 1656425"/>
              <a:gd name="connsiteX14" fmla="*/ 3882226 w 5876519"/>
              <a:gd name="connsiteY14" fmla="*/ 1401122 h 1656425"/>
              <a:gd name="connsiteX15" fmla="*/ 2740623 w 5876519"/>
              <a:gd name="connsiteY15" fmla="*/ 1634929 h 1656425"/>
              <a:gd name="connsiteX16" fmla="*/ 2244815 w 5876519"/>
              <a:gd name="connsiteY16" fmla="*/ 1494340 h 1656425"/>
              <a:gd name="connsiteX17" fmla="*/ 808318 w 5876519"/>
              <a:gd name="connsiteY17" fmla="*/ 1357180 h 1656425"/>
              <a:gd name="connsiteX18" fmla="*/ 797142 w 5876519"/>
              <a:gd name="connsiteY18" fmla="*/ 1350068 h 1656425"/>
              <a:gd name="connsiteX19" fmla="*/ 141060 w 5876519"/>
              <a:gd name="connsiteY19" fmla="*/ 1152710 h 1656425"/>
              <a:gd name="connsiteX20" fmla="*/ 296635 w 5876519"/>
              <a:gd name="connsiteY20" fmla="*/ 972624 h 1656425"/>
              <a:gd name="connsiteX21" fmla="*/ 85942 w 5876519"/>
              <a:gd name="connsiteY21" fmla="*/ 663252 h 1656425"/>
              <a:gd name="connsiteX22" fmla="*/ 533998 w 5876519"/>
              <a:gd name="connsiteY22" fmla="*/ 552635 h 1656425"/>
              <a:gd name="connsiteX23" fmla="*/ 538951 w 5876519"/>
              <a:gd name="connsiteY23" fmla="*/ 547555 h 16564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5876519" h="1656425">
                <a:moveTo>
                  <a:pt x="538951" y="547555"/>
                </a:moveTo>
                <a:cubicBezTo>
                  <a:pt x="470752" y="356166"/>
                  <a:pt x="821653" y="180017"/>
                  <a:pt x="1322795" y="153982"/>
                </a:cubicBezTo>
                <a:cubicBezTo>
                  <a:pt x="1525868" y="143441"/>
                  <a:pt x="1732370" y="159316"/>
                  <a:pt x="1909154" y="198813"/>
                </a:cubicBezTo>
                <a:cubicBezTo>
                  <a:pt x="2096479" y="63939"/>
                  <a:pt x="2534248" y="12758"/>
                  <a:pt x="2887054" y="84386"/>
                </a:cubicBezTo>
                <a:cubicBezTo>
                  <a:pt x="2948649" y="96832"/>
                  <a:pt x="3005291" y="112707"/>
                  <a:pt x="3055075" y="131503"/>
                </a:cubicBezTo>
                <a:cubicBezTo>
                  <a:pt x="3200998" y="19743"/>
                  <a:pt x="3556471" y="-25722"/>
                  <a:pt x="3848952" y="30030"/>
                </a:cubicBezTo>
                <a:cubicBezTo>
                  <a:pt x="3929851" y="45524"/>
                  <a:pt x="4000463" y="67876"/>
                  <a:pt x="4055327" y="95308"/>
                </a:cubicBezTo>
                <a:cubicBezTo>
                  <a:pt x="4290531" y="-10355"/>
                  <a:pt x="4706202" y="-23436"/>
                  <a:pt x="4983570" y="66098"/>
                </a:cubicBezTo>
                <a:cubicBezTo>
                  <a:pt x="5100283" y="103817"/>
                  <a:pt x="5178896" y="155760"/>
                  <a:pt x="5205947" y="213037"/>
                </a:cubicBezTo>
                <a:cubicBezTo>
                  <a:pt x="5591265" y="253169"/>
                  <a:pt x="5818595" y="405188"/>
                  <a:pt x="5713693" y="552635"/>
                </a:cubicBezTo>
                <a:cubicBezTo>
                  <a:pt x="5704930" y="564954"/>
                  <a:pt x="5693881" y="577146"/>
                  <a:pt x="5680546" y="588957"/>
                </a:cubicBezTo>
                <a:cubicBezTo>
                  <a:pt x="5989664" y="742500"/>
                  <a:pt x="5913972" y="962718"/>
                  <a:pt x="5511636" y="1080701"/>
                </a:cubicBezTo>
                <a:cubicBezTo>
                  <a:pt x="5386287" y="1117404"/>
                  <a:pt x="5238459" y="1141153"/>
                  <a:pt x="5081995" y="1149662"/>
                </a:cubicBezTo>
                <a:cubicBezTo>
                  <a:pt x="5078566" y="1314889"/>
                  <a:pt x="4724617" y="1447858"/>
                  <a:pt x="4291293" y="1446461"/>
                </a:cubicBezTo>
                <a:cubicBezTo>
                  <a:pt x="4146640" y="1446080"/>
                  <a:pt x="4005035" y="1430332"/>
                  <a:pt x="3882226" y="1401122"/>
                </a:cubicBezTo>
                <a:cubicBezTo>
                  <a:pt x="3735668" y="1586415"/>
                  <a:pt x="3224620" y="1691063"/>
                  <a:pt x="2740623" y="1634929"/>
                </a:cubicBezTo>
                <a:cubicBezTo>
                  <a:pt x="2537804" y="1611434"/>
                  <a:pt x="2362544" y="1561777"/>
                  <a:pt x="2244815" y="1494340"/>
                </a:cubicBezTo>
                <a:cubicBezTo>
                  <a:pt x="1749261" y="1608386"/>
                  <a:pt x="1106133" y="1547045"/>
                  <a:pt x="808318" y="1357180"/>
                </a:cubicBezTo>
                <a:cubicBezTo>
                  <a:pt x="804508" y="1354894"/>
                  <a:pt x="800825" y="1352481"/>
                  <a:pt x="797142" y="1350068"/>
                </a:cubicBezTo>
                <a:cubicBezTo>
                  <a:pt x="472911" y="1364546"/>
                  <a:pt x="179160" y="1276154"/>
                  <a:pt x="141060" y="1152710"/>
                </a:cubicBezTo>
                <a:cubicBezTo>
                  <a:pt x="120867" y="1086924"/>
                  <a:pt x="177763" y="1021011"/>
                  <a:pt x="296635" y="972624"/>
                </a:cubicBezTo>
                <a:cubicBezTo>
                  <a:pt x="15838" y="909505"/>
                  <a:pt x="-78395" y="771075"/>
                  <a:pt x="85942" y="663252"/>
                </a:cubicBezTo>
                <a:cubicBezTo>
                  <a:pt x="180811" y="601149"/>
                  <a:pt x="347181" y="560001"/>
                  <a:pt x="533998" y="552635"/>
                </a:cubicBezTo>
                <a:lnTo>
                  <a:pt x="538951" y="54755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54933" y="873886"/>
            <a:ext cx="104012" cy="103886"/>
          </a:xfrm>
          <a:custGeom>
            <a:avLst/>
            <a:gdLst>
              <a:gd name="connsiteX0" fmla="*/ 97662 w 104012"/>
              <a:gd name="connsiteY0" fmla="*/ 51943 h 103886"/>
              <a:gd name="connsiteX1" fmla="*/ 51942 w 104012"/>
              <a:gd name="connsiteY1" fmla="*/ 97536 h 103886"/>
              <a:gd name="connsiteX2" fmla="*/ 6350 w 104012"/>
              <a:gd name="connsiteY2" fmla="*/ 51943 h 103886"/>
              <a:gd name="connsiteX3" fmla="*/ 51942 w 104012"/>
              <a:gd name="connsiteY3" fmla="*/ 6350 h 103886"/>
              <a:gd name="connsiteX4" fmla="*/ 97662 w 104012"/>
              <a:gd name="connsiteY4" fmla="*/ 51943 h 1038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4012" h="103886">
                <a:moveTo>
                  <a:pt x="97662" y="51943"/>
                </a:moveTo>
                <a:cubicBezTo>
                  <a:pt x="97662" y="77088"/>
                  <a:pt x="77216" y="97536"/>
                  <a:pt x="51942" y="97536"/>
                </a:cubicBezTo>
                <a:cubicBezTo>
                  <a:pt x="26797" y="97536"/>
                  <a:pt x="6350" y="77088"/>
                  <a:pt x="6350" y="51943"/>
                </a:cubicBezTo>
                <a:cubicBezTo>
                  <a:pt x="6350" y="26797"/>
                  <a:pt x="26797" y="6350"/>
                  <a:pt x="51942" y="6350"/>
                </a:cubicBezTo>
                <a:cubicBezTo>
                  <a:pt x="77216" y="6350"/>
                  <a:pt x="97662" y="26797"/>
                  <a:pt x="97662" y="519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57651" y="1100582"/>
            <a:ext cx="195198" cy="195198"/>
          </a:xfrm>
          <a:custGeom>
            <a:avLst/>
            <a:gdLst>
              <a:gd name="connsiteX0" fmla="*/ 188848 w 195198"/>
              <a:gd name="connsiteY0" fmla="*/ 97535 h 195198"/>
              <a:gd name="connsiteX1" fmla="*/ 97535 w 195198"/>
              <a:gd name="connsiteY1" fmla="*/ 188848 h 195198"/>
              <a:gd name="connsiteX2" fmla="*/ 6350 w 195198"/>
              <a:gd name="connsiteY2" fmla="*/ 97535 h 195198"/>
              <a:gd name="connsiteX3" fmla="*/ 97535 w 195198"/>
              <a:gd name="connsiteY3" fmla="*/ 6350 h 195198"/>
              <a:gd name="connsiteX4" fmla="*/ 188848 w 195198"/>
              <a:gd name="connsiteY4" fmla="*/ 97535 h 1951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5198" h="195198">
                <a:moveTo>
                  <a:pt x="188848" y="97535"/>
                </a:moveTo>
                <a:cubicBezTo>
                  <a:pt x="188848" y="147954"/>
                  <a:pt x="147954" y="188848"/>
                  <a:pt x="97535" y="188848"/>
                </a:cubicBezTo>
                <a:cubicBezTo>
                  <a:pt x="47116" y="188848"/>
                  <a:pt x="6350" y="147954"/>
                  <a:pt x="6350" y="97535"/>
                </a:cubicBezTo>
                <a:cubicBezTo>
                  <a:pt x="6350" y="47116"/>
                  <a:pt x="47116" y="6350"/>
                  <a:pt x="97535" y="6350"/>
                </a:cubicBezTo>
                <a:cubicBezTo>
                  <a:pt x="147954" y="6350"/>
                  <a:pt x="188848" y="47116"/>
                  <a:pt x="188848" y="9753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38346" y="1374647"/>
            <a:ext cx="286511" cy="286512"/>
          </a:xfrm>
          <a:custGeom>
            <a:avLst/>
            <a:gdLst>
              <a:gd name="connsiteX0" fmla="*/ 280161 w 286511"/>
              <a:gd name="connsiteY0" fmla="*/ 143255 h 286512"/>
              <a:gd name="connsiteX1" fmla="*/ 143255 w 286511"/>
              <a:gd name="connsiteY1" fmla="*/ 280162 h 286512"/>
              <a:gd name="connsiteX2" fmla="*/ 6350 w 286511"/>
              <a:gd name="connsiteY2" fmla="*/ 143255 h 286512"/>
              <a:gd name="connsiteX3" fmla="*/ 143255 w 286511"/>
              <a:gd name="connsiteY3" fmla="*/ 6350 h 286512"/>
              <a:gd name="connsiteX4" fmla="*/ 280161 w 286511"/>
              <a:gd name="connsiteY4" fmla="*/ 143255 h 2865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511" h="286512">
                <a:moveTo>
                  <a:pt x="280161" y="143255"/>
                </a:moveTo>
                <a:cubicBezTo>
                  <a:pt x="280161" y="218821"/>
                  <a:pt x="218820" y="280162"/>
                  <a:pt x="143255" y="280162"/>
                </a:cubicBezTo>
                <a:cubicBezTo>
                  <a:pt x="67690" y="280162"/>
                  <a:pt x="6350" y="218821"/>
                  <a:pt x="6350" y="143255"/>
                </a:cubicBezTo>
                <a:cubicBezTo>
                  <a:pt x="6350" y="67563"/>
                  <a:pt x="67690" y="6350"/>
                  <a:pt x="143255" y="6350"/>
                </a:cubicBezTo>
                <a:cubicBezTo>
                  <a:pt x="218820" y="6350"/>
                  <a:pt x="280161" y="67563"/>
                  <a:pt x="280161" y="14325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15513" y="2673476"/>
            <a:ext cx="356108" cy="43637"/>
          </a:xfrm>
          <a:custGeom>
            <a:avLst/>
            <a:gdLst>
              <a:gd name="connsiteX0" fmla="*/ 349758 w 356108"/>
              <a:gd name="connsiteY0" fmla="*/ 36576 h 43637"/>
              <a:gd name="connsiteX1" fmla="*/ 6350 w 356108"/>
              <a:gd name="connsiteY1" fmla="*/ 6350 h 436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6108" h="43637">
                <a:moveTo>
                  <a:pt x="349758" y="36576"/>
                </a:moveTo>
                <a:cubicBezTo>
                  <a:pt x="229870" y="40258"/>
                  <a:pt x="110108" y="29591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11702" y="3035554"/>
            <a:ext cx="163068" cy="27177"/>
          </a:xfrm>
          <a:custGeom>
            <a:avLst/>
            <a:gdLst>
              <a:gd name="connsiteX0" fmla="*/ 156717 w 163068"/>
              <a:gd name="connsiteY0" fmla="*/ 6350 h 27177"/>
              <a:gd name="connsiteX1" fmla="*/ 6350 w 163068"/>
              <a:gd name="connsiteY1" fmla="*/ 20827 h 271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3068" h="27177">
                <a:moveTo>
                  <a:pt x="156717" y="6350"/>
                </a:moveTo>
                <a:cubicBezTo>
                  <a:pt x="108457" y="13588"/>
                  <a:pt x="57911" y="18541"/>
                  <a:pt x="6350" y="20827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66410" y="3128772"/>
            <a:ext cx="103251" cy="78867"/>
          </a:xfrm>
          <a:custGeom>
            <a:avLst/>
            <a:gdLst>
              <a:gd name="connsiteX0" fmla="*/ 96901 w 103251"/>
              <a:gd name="connsiteY0" fmla="*/ 72517 h 78867"/>
              <a:gd name="connsiteX1" fmla="*/ 6350 w 103251"/>
              <a:gd name="connsiteY1" fmla="*/ 6350 h 788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3251" h="78867">
                <a:moveTo>
                  <a:pt x="96901" y="72517"/>
                </a:moveTo>
                <a:cubicBezTo>
                  <a:pt x="60705" y="51688"/>
                  <a:pt x="30353" y="29463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95389" y="3029839"/>
            <a:ext cx="48767" cy="85343"/>
          </a:xfrm>
          <a:custGeom>
            <a:avLst/>
            <a:gdLst>
              <a:gd name="connsiteX0" fmla="*/ 42417 w 48767"/>
              <a:gd name="connsiteY0" fmla="*/ 6350 h 85343"/>
              <a:gd name="connsiteX1" fmla="*/ 6350 w 48767"/>
              <a:gd name="connsiteY1" fmla="*/ 78993 h 853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767" h="85343">
                <a:moveTo>
                  <a:pt x="42417" y="6350"/>
                </a:moveTo>
                <a:cubicBezTo>
                  <a:pt x="37083" y="30987"/>
                  <a:pt x="25018" y="55371"/>
                  <a:pt x="6350" y="78993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0404" y="2581148"/>
            <a:ext cx="453644" cy="284099"/>
          </a:xfrm>
          <a:custGeom>
            <a:avLst/>
            <a:gdLst>
              <a:gd name="connsiteX0" fmla="*/ 6350 w 453644"/>
              <a:gd name="connsiteY0" fmla="*/ 6350 h 284099"/>
              <a:gd name="connsiteX1" fmla="*/ 447293 w 453644"/>
              <a:gd name="connsiteY1" fmla="*/ 277748 h 284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3644" h="284099">
                <a:moveTo>
                  <a:pt x="6350" y="6350"/>
                </a:moveTo>
                <a:cubicBezTo>
                  <a:pt x="278129" y="56895"/>
                  <a:pt x="449706" y="162432"/>
                  <a:pt x="447293" y="277748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394065" y="2292095"/>
            <a:ext cx="209041" cy="114554"/>
          </a:xfrm>
          <a:custGeom>
            <a:avLst/>
            <a:gdLst>
              <a:gd name="connsiteX0" fmla="*/ 202691 w 209041"/>
              <a:gd name="connsiteY0" fmla="*/ 6350 h 114554"/>
              <a:gd name="connsiteX1" fmla="*/ 6350 w 209041"/>
              <a:gd name="connsiteY1" fmla="*/ 108204 h 1145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9041" h="114554">
                <a:moveTo>
                  <a:pt x="202691" y="6350"/>
                </a:moveTo>
                <a:cubicBezTo>
                  <a:pt x="158622" y="45593"/>
                  <a:pt x="91440" y="80518"/>
                  <a:pt x="6350" y="108204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19236" y="1914525"/>
            <a:ext cx="23113" cy="60705"/>
          </a:xfrm>
          <a:custGeom>
            <a:avLst/>
            <a:gdLst>
              <a:gd name="connsiteX0" fmla="*/ 6350 w 23113"/>
              <a:gd name="connsiteY0" fmla="*/ 6350 h 60705"/>
              <a:gd name="connsiteX1" fmla="*/ 16764 w 23113"/>
              <a:gd name="connsiteY1" fmla="*/ 54355 h 60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113" h="60705">
                <a:moveTo>
                  <a:pt x="6350" y="6350"/>
                </a:moveTo>
                <a:cubicBezTo>
                  <a:pt x="13843" y="22225"/>
                  <a:pt x="17398" y="38354"/>
                  <a:pt x="16764" y="54355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65493" y="1797176"/>
            <a:ext cx="113284" cy="74040"/>
          </a:xfrm>
          <a:custGeom>
            <a:avLst/>
            <a:gdLst>
              <a:gd name="connsiteX0" fmla="*/ 6350 w 113284"/>
              <a:gd name="connsiteY0" fmla="*/ 67691 h 74040"/>
              <a:gd name="connsiteX1" fmla="*/ 106933 w 113284"/>
              <a:gd name="connsiteY1" fmla="*/ 6350 h 74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3284" h="74040">
                <a:moveTo>
                  <a:pt x="6350" y="67691"/>
                </a:moveTo>
                <a:cubicBezTo>
                  <a:pt x="32003" y="45466"/>
                  <a:pt x="65785" y="24765"/>
                  <a:pt x="106933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24930" y="1834769"/>
            <a:ext cx="61340" cy="65659"/>
          </a:xfrm>
          <a:custGeom>
            <a:avLst/>
            <a:gdLst>
              <a:gd name="connsiteX0" fmla="*/ 6350 w 61340"/>
              <a:gd name="connsiteY0" fmla="*/ 59308 h 65659"/>
              <a:gd name="connsiteX1" fmla="*/ 54990 w 61340"/>
              <a:gd name="connsiteY1" fmla="*/ 6350 h 65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1340" h="65659">
                <a:moveTo>
                  <a:pt x="6350" y="59308"/>
                </a:moveTo>
                <a:cubicBezTo>
                  <a:pt x="16764" y="40894"/>
                  <a:pt x="33147" y="23113"/>
                  <a:pt x="5499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20920" y="1905635"/>
            <a:ext cx="188976" cy="64007"/>
          </a:xfrm>
          <a:custGeom>
            <a:avLst/>
            <a:gdLst>
              <a:gd name="connsiteX0" fmla="*/ 6350 w 188976"/>
              <a:gd name="connsiteY0" fmla="*/ 6350 h 64007"/>
              <a:gd name="connsiteX1" fmla="*/ 182626 w 188976"/>
              <a:gd name="connsiteY1" fmla="*/ 57657 h 640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8976" h="64007">
                <a:moveTo>
                  <a:pt x="6350" y="6350"/>
                </a:moveTo>
                <a:cubicBezTo>
                  <a:pt x="70358" y="20700"/>
                  <a:pt x="129539" y="37845"/>
                  <a:pt x="182626" y="57657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51478" y="2254757"/>
            <a:ext cx="43434" cy="66547"/>
          </a:xfrm>
          <a:custGeom>
            <a:avLst/>
            <a:gdLst>
              <a:gd name="connsiteX0" fmla="*/ 37084 w 43434"/>
              <a:gd name="connsiteY0" fmla="*/ 60198 h 66547"/>
              <a:gd name="connsiteX1" fmla="*/ 6350 w 43434"/>
              <a:gd name="connsiteY1" fmla="*/ 6350 h 665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434" h="66547">
                <a:moveTo>
                  <a:pt x="37084" y="60198"/>
                </a:moveTo>
                <a:cubicBezTo>
                  <a:pt x="23114" y="42672"/>
                  <a:pt x="12827" y="24511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81877" y="1568007"/>
            <a:ext cx="3754332" cy="803478"/>
          </a:xfrm>
          <a:custGeom>
            <a:avLst/>
            <a:gdLst>
              <a:gd name="connsiteX0" fmla="*/ 346288 w 3754332"/>
              <a:gd name="connsiteY0" fmla="*/ 266634 h 803478"/>
              <a:gd name="connsiteX1" fmla="*/ 846541 w 3754332"/>
              <a:gd name="connsiteY1" fmla="*/ 77277 h 803478"/>
              <a:gd name="connsiteX2" fmla="*/ 1220683 w 3754332"/>
              <a:gd name="connsiteY2" fmla="*/ 98867 h 803478"/>
              <a:gd name="connsiteX3" fmla="*/ 1844888 w 3754332"/>
              <a:gd name="connsiteY3" fmla="*/ 43749 h 803478"/>
              <a:gd name="connsiteX4" fmla="*/ 1952076 w 3754332"/>
              <a:gd name="connsiteY4" fmla="*/ 66482 h 803478"/>
              <a:gd name="connsiteX5" fmla="*/ 2458679 w 3754332"/>
              <a:gd name="connsiteY5" fmla="*/ 17587 h 803478"/>
              <a:gd name="connsiteX6" fmla="*/ 2590505 w 3754332"/>
              <a:gd name="connsiteY6" fmla="*/ 48956 h 803478"/>
              <a:gd name="connsiteX7" fmla="*/ 3182960 w 3754332"/>
              <a:gd name="connsiteY7" fmla="*/ 34986 h 803478"/>
              <a:gd name="connsiteX8" fmla="*/ 3324819 w 3754332"/>
              <a:gd name="connsiteY8" fmla="*/ 105598 h 803478"/>
              <a:gd name="connsiteX9" fmla="*/ 3648796 w 3754332"/>
              <a:gd name="connsiteY9" fmla="*/ 269047 h 803478"/>
              <a:gd name="connsiteX10" fmla="*/ 3627714 w 3754332"/>
              <a:gd name="connsiteY10" fmla="*/ 286573 h 803478"/>
              <a:gd name="connsiteX11" fmla="*/ 3519891 w 3754332"/>
              <a:gd name="connsiteY11" fmla="*/ 523174 h 803478"/>
              <a:gd name="connsiteX12" fmla="*/ 3245698 w 3754332"/>
              <a:gd name="connsiteY12" fmla="*/ 556321 h 803478"/>
              <a:gd name="connsiteX13" fmla="*/ 2741127 w 3754332"/>
              <a:gd name="connsiteY13" fmla="*/ 699196 h 803478"/>
              <a:gd name="connsiteX14" fmla="*/ 2480015 w 3754332"/>
              <a:gd name="connsiteY14" fmla="*/ 677352 h 803478"/>
              <a:gd name="connsiteX15" fmla="*/ 1751416 w 3754332"/>
              <a:gd name="connsiteY15" fmla="*/ 789874 h 803478"/>
              <a:gd name="connsiteX16" fmla="*/ 1434932 w 3754332"/>
              <a:gd name="connsiteY16" fmla="*/ 722183 h 803478"/>
              <a:gd name="connsiteX17" fmla="*/ 518119 w 3754332"/>
              <a:gd name="connsiteY17" fmla="*/ 656143 h 803478"/>
              <a:gd name="connsiteX18" fmla="*/ 511134 w 3754332"/>
              <a:gd name="connsiteY18" fmla="*/ 652714 h 803478"/>
              <a:gd name="connsiteX19" fmla="*/ 92352 w 3754332"/>
              <a:gd name="connsiteY19" fmla="*/ 557845 h 803478"/>
              <a:gd name="connsiteX20" fmla="*/ 191628 w 3754332"/>
              <a:gd name="connsiteY20" fmla="*/ 471104 h 803478"/>
              <a:gd name="connsiteX21" fmla="*/ 57173 w 3754332"/>
              <a:gd name="connsiteY21" fmla="*/ 322260 h 803478"/>
              <a:gd name="connsiteX22" fmla="*/ 343113 w 3754332"/>
              <a:gd name="connsiteY22" fmla="*/ 269047 h 803478"/>
              <a:gd name="connsiteX23" fmla="*/ 346288 w 3754332"/>
              <a:gd name="connsiteY23" fmla="*/ 266634 h 80347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3754332" h="803478">
                <a:moveTo>
                  <a:pt x="346288" y="266634"/>
                </a:moveTo>
                <a:cubicBezTo>
                  <a:pt x="302727" y="174559"/>
                  <a:pt x="526755" y="89850"/>
                  <a:pt x="846541" y="77277"/>
                </a:cubicBezTo>
                <a:cubicBezTo>
                  <a:pt x="976081" y="72197"/>
                  <a:pt x="1107907" y="79817"/>
                  <a:pt x="1220683" y="98867"/>
                </a:cubicBezTo>
                <a:cubicBezTo>
                  <a:pt x="1340317" y="33970"/>
                  <a:pt x="1619717" y="9332"/>
                  <a:pt x="1844888" y="43749"/>
                </a:cubicBezTo>
                <a:cubicBezTo>
                  <a:pt x="1884131" y="49718"/>
                  <a:pt x="1920326" y="57465"/>
                  <a:pt x="1952076" y="66482"/>
                </a:cubicBezTo>
                <a:cubicBezTo>
                  <a:pt x="2045167" y="12634"/>
                  <a:pt x="2271989" y="-9209"/>
                  <a:pt x="2458679" y="17587"/>
                </a:cubicBezTo>
                <a:cubicBezTo>
                  <a:pt x="2510368" y="25080"/>
                  <a:pt x="2555453" y="35748"/>
                  <a:pt x="2590505" y="48956"/>
                </a:cubicBezTo>
                <a:cubicBezTo>
                  <a:pt x="2740619" y="-1843"/>
                  <a:pt x="3005795" y="-8066"/>
                  <a:pt x="3182960" y="34986"/>
                </a:cubicBezTo>
                <a:cubicBezTo>
                  <a:pt x="3257382" y="53147"/>
                  <a:pt x="3307547" y="78039"/>
                  <a:pt x="3324819" y="105598"/>
                </a:cubicBezTo>
                <a:cubicBezTo>
                  <a:pt x="3570691" y="125029"/>
                  <a:pt x="3715852" y="198181"/>
                  <a:pt x="3648796" y="269047"/>
                </a:cubicBezTo>
                <a:cubicBezTo>
                  <a:pt x="3643208" y="275016"/>
                  <a:pt x="3636223" y="280858"/>
                  <a:pt x="3627714" y="286573"/>
                </a:cubicBezTo>
                <a:cubicBezTo>
                  <a:pt x="3824945" y="360487"/>
                  <a:pt x="3776685" y="466405"/>
                  <a:pt x="3519891" y="523174"/>
                </a:cubicBezTo>
                <a:cubicBezTo>
                  <a:pt x="3439881" y="540827"/>
                  <a:pt x="3345520" y="552257"/>
                  <a:pt x="3245698" y="556321"/>
                </a:cubicBezTo>
                <a:cubicBezTo>
                  <a:pt x="3243539" y="635823"/>
                  <a:pt x="3017606" y="699831"/>
                  <a:pt x="2741127" y="699196"/>
                </a:cubicBezTo>
                <a:cubicBezTo>
                  <a:pt x="2648671" y="698942"/>
                  <a:pt x="2558374" y="691322"/>
                  <a:pt x="2480015" y="677352"/>
                </a:cubicBezTo>
                <a:cubicBezTo>
                  <a:pt x="2386416" y="766506"/>
                  <a:pt x="2060280" y="816798"/>
                  <a:pt x="1751416" y="789874"/>
                </a:cubicBezTo>
                <a:cubicBezTo>
                  <a:pt x="1622003" y="778571"/>
                  <a:pt x="1510116" y="754568"/>
                  <a:pt x="1434932" y="722183"/>
                </a:cubicBezTo>
                <a:cubicBezTo>
                  <a:pt x="1118702" y="777047"/>
                  <a:pt x="708238" y="747583"/>
                  <a:pt x="518119" y="656143"/>
                </a:cubicBezTo>
                <a:cubicBezTo>
                  <a:pt x="515706" y="655000"/>
                  <a:pt x="513420" y="653857"/>
                  <a:pt x="511134" y="652714"/>
                </a:cubicBezTo>
                <a:cubicBezTo>
                  <a:pt x="304124" y="659699"/>
                  <a:pt x="116647" y="617154"/>
                  <a:pt x="92352" y="557845"/>
                </a:cubicBezTo>
                <a:cubicBezTo>
                  <a:pt x="79410" y="526095"/>
                  <a:pt x="115732" y="494472"/>
                  <a:pt x="191628" y="471104"/>
                </a:cubicBezTo>
                <a:cubicBezTo>
                  <a:pt x="12431" y="440751"/>
                  <a:pt x="-47766" y="374203"/>
                  <a:pt x="57173" y="322260"/>
                </a:cubicBezTo>
                <a:cubicBezTo>
                  <a:pt x="117714" y="292415"/>
                  <a:pt x="223911" y="272603"/>
                  <a:pt x="343113" y="269047"/>
                </a:cubicBezTo>
                <a:lnTo>
                  <a:pt x="346288" y="26663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79166" y="1347216"/>
            <a:ext cx="56641" cy="56641"/>
          </a:xfrm>
          <a:custGeom>
            <a:avLst/>
            <a:gdLst>
              <a:gd name="connsiteX0" fmla="*/ 50291 w 56641"/>
              <a:gd name="connsiteY0" fmla="*/ 28320 h 56641"/>
              <a:gd name="connsiteX1" fmla="*/ 28320 w 56641"/>
              <a:gd name="connsiteY1" fmla="*/ 50291 h 56641"/>
              <a:gd name="connsiteX2" fmla="*/ 6350 w 56641"/>
              <a:gd name="connsiteY2" fmla="*/ 28320 h 56641"/>
              <a:gd name="connsiteX3" fmla="*/ 28320 w 56641"/>
              <a:gd name="connsiteY3" fmla="*/ 6350 h 56641"/>
              <a:gd name="connsiteX4" fmla="*/ 50291 w 56641"/>
              <a:gd name="connsiteY4" fmla="*/ 28320 h 566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641" h="56641">
                <a:moveTo>
                  <a:pt x="50291" y="28320"/>
                </a:moveTo>
                <a:cubicBezTo>
                  <a:pt x="50291" y="40386"/>
                  <a:pt x="40513" y="50291"/>
                  <a:pt x="28320" y="50291"/>
                </a:cubicBezTo>
                <a:cubicBezTo>
                  <a:pt x="16255" y="50291"/>
                  <a:pt x="6350" y="40386"/>
                  <a:pt x="6350" y="28320"/>
                </a:cubicBezTo>
                <a:cubicBezTo>
                  <a:pt x="6350" y="16128"/>
                  <a:pt x="16255" y="6350"/>
                  <a:pt x="28320" y="6350"/>
                </a:cubicBezTo>
                <a:cubicBezTo>
                  <a:pt x="40513" y="6350"/>
                  <a:pt x="50291" y="16128"/>
                  <a:pt x="50291" y="2832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44367" y="1376552"/>
            <a:ext cx="100584" cy="100583"/>
          </a:xfrm>
          <a:custGeom>
            <a:avLst/>
            <a:gdLst>
              <a:gd name="connsiteX0" fmla="*/ 94233 w 100584"/>
              <a:gd name="connsiteY0" fmla="*/ 50291 h 100583"/>
              <a:gd name="connsiteX1" fmla="*/ 50292 w 100584"/>
              <a:gd name="connsiteY1" fmla="*/ 94233 h 100583"/>
              <a:gd name="connsiteX2" fmla="*/ 6350 w 100584"/>
              <a:gd name="connsiteY2" fmla="*/ 50291 h 100583"/>
              <a:gd name="connsiteX3" fmla="*/ 50292 w 100584"/>
              <a:gd name="connsiteY3" fmla="*/ 6350 h 100583"/>
              <a:gd name="connsiteX4" fmla="*/ 94233 w 100584"/>
              <a:gd name="connsiteY4" fmla="*/ 50291 h 1005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" h="100583">
                <a:moveTo>
                  <a:pt x="94233" y="50291"/>
                </a:moveTo>
                <a:cubicBezTo>
                  <a:pt x="94233" y="74549"/>
                  <a:pt x="74549" y="94233"/>
                  <a:pt x="50292" y="94233"/>
                </a:cubicBezTo>
                <a:cubicBezTo>
                  <a:pt x="26035" y="94233"/>
                  <a:pt x="6350" y="74549"/>
                  <a:pt x="6350" y="50291"/>
                </a:cubicBezTo>
                <a:cubicBezTo>
                  <a:pt x="6350" y="26035"/>
                  <a:pt x="26035" y="6350"/>
                  <a:pt x="50292" y="6350"/>
                </a:cubicBezTo>
                <a:cubicBezTo>
                  <a:pt x="74549" y="6350"/>
                  <a:pt x="94233" y="26035"/>
                  <a:pt x="94233" y="5029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99029" y="1448561"/>
            <a:ext cx="144398" cy="144526"/>
          </a:xfrm>
          <a:custGeom>
            <a:avLst/>
            <a:gdLst>
              <a:gd name="connsiteX0" fmla="*/ 138048 w 144398"/>
              <a:gd name="connsiteY0" fmla="*/ 72263 h 144526"/>
              <a:gd name="connsiteX1" fmla="*/ 72263 w 144398"/>
              <a:gd name="connsiteY1" fmla="*/ 138176 h 144526"/>
              <a:gd name="connsiteX2" fmla="*/ 6350 w 144398"/>
              <a:gd name="connsiteY2" fmla="*/ 72263 h 144526"/>
              <a:gd name="connsiteX3" fmla="*/ 72263 w 144398"/>
              <a:gd name="connsiteY3" fmla="*/ 6350 h 144526"/>
              <a:gd name="connsiteX4" fmla="*/ 138048 w 144398"/>
              <a:gd name="connsiteY4" fmla="*/ 72263 h 1445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4398" h="144526">
                <a:moveTo>
                  <a:pt x="138048" y="72263"/>
                </a:moveTo>
                <a:cubicBezTo>
                  <a:pt x="138048" y="108712"/>
                  <a:pt x="108585" y="138176"/>
                  <a:pt x="72263" y="138176"/>
                </a:cubicBezTo>
                <a:cubicBezTo>
                  <a:pt x="35813" y="138176"/>
                  <a:pt x="6350" y="108712"/>
                  <a:pt x="6350" y="72263"/>
                </a:cubicBezTo>
                <a:cubicBezTo>
                  <a:pt x="6350" y="35941"/>
                  <a:pt x="35813" y="6350"/>
                  <a:pt x="72263" y="6350"/>
                </a:cubicBezTo>
                <a:cubicBezTo>
                  <a:pt x="108585" y="6350"/>
                  <a:pt x="138048" y="35941"/>
                  <a:pt x="138048" y="7226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71168" y="2029714"/>
            <a:ext cx="231927" cy="27362"/>
          </a:xfrm>
          <a:custGeom>
            <a:avLst/>
            <a:gdLst>
              <a:gd name="connsiteX0" fmla="*/ 225577 w 231927"/>
              <a:gd name="connsiteY0" fmla="*/ 20954 h 27362"/>
              <a:gd name="connsiteX1" fmla="*/ 6350 w 231927"/>
              <a:gd name="connsiteY1" fmla="*/ 6350 h 273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1927" h="27362">
                <a:moveTo>
                  <a:pt x="225577" y="20954"/>
                </a:moveTo>
                <a:cubicBezTo>
                  <a:pt x="149123" y="22732"/>
                  <a:pt x="72567" y="17652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87932" y="2203957"/>
            <a:ext cx="108585" cy="19684"/>
          </a:xfrm>
          <a:custGeom>
            <a:avLst/>
            <a:gdLst>
              <a:gd name="connsiteX0" fmla="*/ 102234 w 108585"/>
              <a:gd name="connsiteY0" fmla="*/ 6350 h 19684"/>
              <a:gd name="connsiteX1" fmla="*/ 6350 w 108585"/>
              <a:gd name="connsiteY1" fmla="*/ 13335 h 196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8585" h="19684">
                <a:moveTo>
                  <a:pt x="102234" y="6350"/>
                </a:moveTo>
                <a:cubicBezTo>
                  <a:pt x="71500" y="9906"/>
                  <a:pt x="39242" y="12192"/>
                  <a:pt x="6350" y="13335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52420" y="2248789"/>
            <a:ext cx="70485" cy="44576"/>
          </a:xfrm>
          <a:custGeom>
            <a:avLst/>
            <a:gdLst>
              <a:gd name="connsiteX0" fmla="*/ 64135 w 70485"/>
              <a:gd name="connsiteY0" fmla="*/ 38226 h 44576"/>
              <a:gd name="connsiteX1" fmla="*/ 6350 w 70485"/>
              <a:gd name="connsiteY1" fmla="*/ 6350 h 445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485" h="44576">
                <a:moveTo>
                  <a:pt x="64135" y="38226"/>
                </a:moveTo>
                <a:cubicBezTo>
                  <a:pt x="41021" y="28193"/>
                  <a:pt x="21717" y="17525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55923" y="2201291"/>
            <a:ext cx="35686" cy="47625"/>
          </a:xfrm>
          <a:custGeom>
            <a:avLst/>
            <a:gdLst>
              <a:gd name="connsiteX0" fmla="*/ 29336 w 35686"/>
              <a:gd name="connsiteY0" fmla="*/ 6350 h 47625"/>
              <a:gd name="connsiteX1" fmla="*/ 6350 w 35686"/>
              <a:gd name="connsiteY1" fmla="*/ 41275 h 476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686" h="47625">
                <a:moveTo>
                  <a:pt x="29336" y="6350"/>
                </a:moveTo>
                <a:cubicBezTo>
                  <a:pt x="26035" y="18160"/>
                  <a:pt x="18288" y="29844"/>
                  <a:pt x="6350" y="41275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37761" y="1985391"/>
            <a:ext cx="294131" cy="143255"/>
          </a:xfrm>
          <a:custGeom>
            <a:avLst/>
            <a:gdLst>
              <a:gd name="connsiteX0" fmla="*/ 6350 w 294131"/>
              <a:gd name="connsiteY0" fmla="*/ 6350 h 143255"/>
              <a:gd name="connsiteX1" fmla="*/ 287782 w 294131"/>
              <a:gd name="connsiteY1" fmla="*/ 136905 h 1432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4131" h="143255">
                <a:moveTo>
                  <a:pt x="6350" y="6350"/>
                </a:moveTo>
                <a:cubicBezTo>
                  <a:pt x="179832" y="30607"/>
                  <a:pt x="289305" y="81407"/>
                  <a:pt x="287782" y="136905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241" y="1846198"/>
            <a:ext cx="137921" cy="61721"/>
          </a:xfrm>
          <a:custGeom>
            <a:avLst/>
            <a:gdLst>
              <a:gd name="connsiteX0" fmla="*/ 131572 w 137921"/>
              <a:gd name="connsiteY0" fmla="*/ 6350 h 61721"/>
              <a:gd name="connsiteX1" fmla="*/ 6350 w 137921"/>
              <a:gd name="connsiteY1" fmla="*/ 55372 h 617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7921" h="61721">
                <a:moveTo>
                  <a:pt x="131572" y="6350"/>
                </a:moveTo>
                <a:cubicBezTo>
                  <a:pt x="103504" y="25273"/>
                  <a:pt x="60579" y="42036"/>
                  <a:pt x="6350" y="55372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00854" y="1664589"/>
            <a:ext cx="19303" cy="35814"/>
          </a:xfrm>
          <a:custGeom>
            <a:avLst/>
            <a:gdLst>
              <a:gd name="connsiteX0" fmla="*/ 6350 w 19303"/>
              <a:gd name="connsiteY0" fmla="*/ 6350 h 35814"/>
              <a:gd name="connsiteX1" fmla="*/ 12954 w 19303"/>
              <a:gd name="connsiteY1" fmla="*/ 29463 h 358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303" h="35814">
                <a:moveTo>
                  <a:pt x="6350" y="6350"/>
                </a:moveTo>
                <a:cubicBezTo>
                  <a:pt x="11176" y="13969"/>
                  <a:pt x="13335" y="21716"/>
                  <a:pt x="12954" y="29463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00628" y="1608074"/>
            <a:ext cx="76961" cy="42163"/>
          </a:xfrm>
          <a:custGeom>
            <a:avLst/>
            <a:gdLst>
              <a:gd name="connsiteX0" fmla="*/ 6350 w 76961"/>
              <a:gd name="connsiteY0" fmla="*/ 35813 h 42163"/>
              <a:gd name="connsiteX1" fmla="*/ 70611 w 76961"/>
              <a:gd name="connsiteY1" fmla="*/ 6350 h 421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961" h="42163">
                <a:moveTo>
                  <a:pt x="6350" y="35813"/>
                </a:moveTo>
                <a:cubicBezTo>
                  <a:pt x="22732" y="25146"/>
                  <a:pt x="44322" y="15239"/>
                  <a:pt x="70611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00298" y="1626235"/>
            <a:ext cx="43815" cy="38100"/>
          </a:xfrm>
          <a:custGeom>
            <a:avLst/>
            <a:gdLst>
              <a:gd name="connsiteX0" fmla="*/ 6350 w 43815"/>
              <a:gd name="connsiteY0" fmla="*/ 31750 h 38100"/>
              <a:gd name="connsiteX1" fmla="*/ 37465 w 43815"/>
              <a:gd name="connsiteY1" fmla="*/ 635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815" h="38100">
                <a:moveTo>
                  <a:pt x="6350" y="31750"/>
                </a:moveTo>
                <a:cubicBezTo>
                  <a:pt x="13080" y="22986"/>
                  <a:pt x="23495" y="14350"/>
                  <a:pt x="37465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95829" y="1660270"/>
            <a:ext cx="125221" cy="37338"/>
          </a:xfrm>
          <a:custGeom>
            <a:avLst/>
            <a:gdLst>
              <a:gd name="connsiteX0" fmla="*/ 6350 w 125221"/>
              <a:gd name="connsiteY0" fmla="*/ 6350 h 37338"/>
              <a:gd name="connsiteX1" fmla="*/ 118872 w 125221"/>
              <a:gd name="connsiteY1" fmla="*/ 30988 h 373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5221" h="37338">
                <a:moveTo>
                  <a:pt x="6350" y="6350"/>
                </a:moveTo>
                <a:cubicBezTo>
                  <a:pt x="47117" y="13208"/>
                  <a:pt x="84963" y="21589"/>
                  <a:pt x="118872" y="30988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21816" y="1828292"/>
            <a:ext cx="32257" cy="38607"/>
          </a:xfrm>
          <a:custGeom>
            <a:avLst/>
            <a:gdLst>
              <a:gd name="connsiteX0" fmla="*/ 25908 w 32257"/>
              <a:gd name="connsiteY0" fmla="*/ 32257 h 38607"/>
              <a:gd name="connsiteX1" fmla="*/ 6350 w 32257"/>
              <a:gd name="connsiteY1" fmla="*/ 6350 h 386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257" h="38607">
                <a:moveTo>
                  <a:pt x="25908" y="32257"/>
                </a:moveTo>
                <a:cubicBezTo>
                  <a:pt x="17017" y="23748"/>
                  <a:pt x="10413" y="15112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1101" y="4173092"/>
            <a:ext cx="303148" cy="281432"/>
          </a:xfrm>
          <a:custGeom>
            <a:avLst/>
            <a:gdLst>
              <a:gd name="connsiteX0" fmla="*/ 6350 w 303148"/>
              <a:gd name="connsiteY0" fmla="*/ 140716 h 281432"/>
              <a:gd name="connsiteX1" fmla="*/ 151510 w 303148"/>
              <a:gd name="connsiteY1" fmla="*/ 6350 h 281432"/>
              <a:gd name="connsiteX2" fmla="*/ 296798 w 303148"/>
              <a:gd name="connsiteY2" fmla="*/ 140716 h 281432"/>
              <a:gd name="connsiteX3" fmla="*/ 151510 w 303148"/>
              <a:gd name="connsiteY3" fmla="*/ 275082 h 281432"/>
              <a:gd name="connsiteX4" fmla="*/ 6350 w 303148"/>
              <a:gd name="connsiteY4" fmla="*/ 140716 h 281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148" h="281432">
                <a:moveTo>
                  <a:pt x="6350" y="140716"/>
                </a:moveTo>
                <a:cubicBezTo>
                  <a:pt x="6350" y="66547"/>
                  <a:pt x="71373" y="6350"/>
                  <a:pt x="151510" y="6350"/>
                </a:cubicBezTo>
                <a:cubicBezTo>
                  <a:pt x="231775" y="6350"/>
                  <a:pt x="296798" y="66547"/>
                  <a:pt x="296798" y="140716"/>
                </a:cubicBezTo>
                <a:cubicBezTo>
                  <a:pt x="296798" y="214884"/>
                  <a:pt x="231775" y="275082"/>
                  <a:pt x="151510" y="275082"/>
                </a:cubicBezTo>
                <a:cubicBezTo>
                  <a:pt x="71373" y="275082"/>
                  <a:pt x="6350" y="214884"/>
                  <a:pt x="6350" y="14071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75378" y="3914775"/>
            <a:ext cx="347979" cy="281431"/>
          </a:xfrm>
          <a:custGeom>
            <a:avLst/>
            <a:gdLst>
              <a:gd name="connsiteX0" fmla="*/ 341629 w 347979"/>
              <a:gd name="connsiteY0" fmla="*/ 6350 h 281431"/>
              <a:gd name="connsiteX1" fmla="*/ 6350 w 347979"/>
              <a:gd name="connsiteY1" fmla="*/ 275082 h 281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7979" h="281431">
                <a:moveTo>
                  <a:pt x="341629" y="6350"/>
                </a:moveTo>
                <a:lnTo>
                  <a:pt x="6350" y="27508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56175" y="3679825"/>
            <a:ext cx="290576" cy="268731"/>
          </a:xfrm>
          <a:custGeom>
            <a:avLst/>
            <a:gdLst>
              <a:gd name="connsiteX0" fmla="*/ 0 w 290576"/>
              <a:gd name="connsiteY0" fmla="*/ 134365 h 268731"/>
              <a:gd name="connsiteX1" fmla="*/ 145288 w 290576"/>
              <a:gd name="connsiteY1" fmla="*/ 0 h 268731"/>
              <a:gd name="connsiteX2" fmla="*/ 290576 w 290576"/>
              <a:gd name="connsiteY2" fmla="*/ 134365 h 268731"/>
              <a:gd name="connsiteX3" fmla="*/ 145288 w 290576"/>
              <a:gd name="connsiteY3" fmla="*/ 268732 h 268731"/>
              <a:gd name="connsiteX4" fmla="*/ 0 w 290576"/>
              <a:gd name="connsiteY4" fmla="*/ 134365 h 2687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576" h="268731">
                <a:moveTo>
                  <a:pt x="0" y="134365"/>
                </a:moveTo>
                <a:cubicBezTo>
                  <a:pt x="0" y="60197"/>
                  <a:pt x="65023" y="0"/>
                  <a:pt x="145288" y="0"/>
                </a:cubicBezTo>
                <a:cubicBezTo>
                  <a:pt x="225425" y="0"/>
                  <a:pt x="290576" y="60197"/>
                  <a:pt x="290576" y="134365"/>
                </a:cubicBezTo>
                <a:cubicBezTo>
                  <a:pt x="290576" y="208534"/>
                  <a:pt x="225425" y="268732"/>
                  <a:pt x="145288" y="268732"/>
                </a:cubicBezTo>
                <a:cubicBezTo>
                  <a:pt x="65023" y="268732"/>
                  <a:pt x="0" y="208534"/>
                  <a:pt x="0" y="13436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49825" y="3673475"/>
            <a:ext cx="303276" cy="281431"/>
          </a:xfrm>
          <a:custGeom>
            <a:avLst/>
            <a:gdLst>
              <a:gd name="connsiteX0" fmla="*/ 6350 w 303276"/>
              <a:gd name="connsiteY0" fmla="*/ 140715 h 281431"/>
              <a:gd name="connsiteX1" fmla="*/ 151638 w 303276"/>
              <a:gd name="connsiteY1" fmla="*/ 6350 h 281431"/>
              <a:gd name="connsiteX2" fmla="*/ 296926 w 303276"/>
              <a:gd name="connsiteY2" fmla="*/ 140715 h 281431"/>
              <a:gd name="connsiteX3" fmla="*/ 151638 w 303276"/>
              <a:gd name="connsiteY3" fmla="*/ 275082 h 281431"/>
              <a:gd name="connsiteX4" fmla="*/ 6350 w 303276"/>
              <a:gd name="connsiteY4" fmla="*/ 140715 h 2814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276" h="281431">
                <a:moveTo>
                  <a:pt x="6350" y="140715"/>
                </a:moveTo>
                <a:cubicBezTo>
                  <a:pt x="6350" y="66547"/>
                  <a:pt x="71373" y="6350"/>
                  <a:pt x="151638" y="6350"/>
                </a:cubicBezTo>
                <a:cubicBezTo>
                  <a:pt x="231775" y="6350"/>
                  <a:pt x="296926" y="66547"/>
                  <a:pt x="296926" y="140715"/>
                </a:cubicBezTo>
                <a:cubicBezTo>
                  <a:pt x="296926" y="214884"/>
                  <a:pt x="231775" y="275082"/>
                  <a:pt x="151638" y="275082"/>
                </a:cubicBezTo>
                <a:cubicBezTo>
                  <a:pt x="71373" y="275082"/>
                  <a:pt x="6350" y="214884"/>
                  <a:pt x="6350" y="14071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42153" y="3724757"/>
            <a:ext cx="136880" cy="136931"/>
          </a:xfrm>
          <a:custGeom>
            <a:avLst/>
            <a:gdLst>
              <a:gd name="connsiteX0" fmla="*/ 0 w 136880"/>
              <a:gd name="connsiteY0" fmla="*/ 136931 h 136931"/>
              <a:gd name="connsiteX1" fmla="*/ 136880 w 136880"/>
              <a:gd name="connsiteY1" fmla="*/ 136931 h 136931"/>
              <a:gd name="connsiteX2" fmla="*/ 136880 w 136880"/>
              <a:gd name="connsiteY2" fmla="*/ 0 h 136931"/>
              <a:gd name="connsiteX3" fmla="*/ 0 w 136880"/>
              <a:gd name="connsiteY3" fmla="*/ 0 h 136931"/>
              <a:gd name="connsiteX4" fmla="*/ 0 w 136880"/>
              <a:gd name="connsiteY4" fmla="*/ 136931 h 1369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6880" h="136931">
                <a:moveTo>
                  <a:pt x="0" y="136931"/>
                </a:moveTo>
                <a:lnTo>
                  <a:pt x="136880" y="136931"/>
                </a:lnTo>
                <a:lnTo>
                  <a:pt x="136880" y="0"/>
                </a:lnTo>
                <a:lnTo>
                  <a:pt x="0" y="0"/>
                </a:lnTo>
                <a:lnTo>
                  <a:pt x="0" y="13693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72146" y="4172965"/>
            <a:ext cx="303403" cy="281559"/>
          </a:xfrm>
          <a:custGeom>
            <a:avLst/>
            <a:gdLst>
              <a:gd name="connsiteX0" fmla="*/ 6350 w 303403"/>
              <a:gd name="connsiteY0" fmla="*/ 140716 h 281559"/>
              <a:gd name="connsiteX1" fmla="*/ 151765 w 303403"/>
              <a:gd name="connsiteY1" fmla="*/ 6350 h 281559"/>
              <a:gd name="connsiteX2" fmla="*/ 297053 w 303403"/>
              <a:gd name="connsiteY2" fmla="*/ 140716 h 281559"/>
              <a:gd name="connsiteX3" fmla="*/ 151765 w 303403"/>
              <a:gd name="connsiteY3" fmla="*/ 275209 h 281559"/>
              <a:gd name="connsiteX4" fmla="*/ 6350 w 303403"/>
              <a:gd name="connsiteY4" fmla="*/ 140716 h 281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403" h="281559">
                <a:moveTo>
                  <a:pt x="6350" y="140716"/>
                </a:moveTo>
                <a:cubicBezTo>
                  <a:pt x="6350" y="66548"/>
                  <a:pt x="71373" y="6350"/>
                  <a:pt x="151765" y="6350"/>
                </a:cubicBezTo>
                <a:cubicBezTo>
                  <a:pt x="232029" y="6350"/>
                  <a:pt x="297053" y="66548"/>
                  <a:pt x="297053" y="140716"/>
                </a:cubicBezTo>
                <a:cubicBezTo>
                  <a:pt x="297053" y="215011"/>
                  <a:pt x="232029" y="275209"/>
                  <a:pt x="151765" y="275209"/>
                </a:cubicBezTo>
                <a:cubicBezTo>
                  <a:pt x="71373" y="275209"/>
                  <a:pt x="6350" y="215011"/>
                  <a:pt x="6350" y="14071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78625" y="3733800"/>
            <a:ext cx="290703" cy="268858"/>
          </a:xfrm>
          <a:custGeom>
            <a:avLst/>
            <a:gdLst>
              <a:gd name="connsiteX0" fmla="*/ 0 w 290703"/>
              <a:gd name="connsiteY0" fmla="*/ 134492 h 268858"/>
              <a:gd name="connsiteX1" fmla="*/ 145288 w 290703"/>
              <a:gd name="connsiteY1" fmla="*/ 0 h 268858"/>
              <a:gd name="connsiteX2" fmla="*/ 290703 w 290703"/>
              <a:gd name="connsiteY2" fmla="*/ 134492 h 268858"/>
              <a:gd name="connsiteX3" fmla="*/ 145288 w 290703"/>
              <a:gd name="connsiteY3" fmla="*/ 268859 h 268858"/>
              <a:gd name="connsiteX4" fmla="*/ 0 w 290703"/>
              <a:gd name="connsiteY4" fmla="*/ 134492 h 2688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703" h="268858">
                <a:moveTo>
                  <a:pt x="0" y="134492"/>
                </a:moveTo>
                <a:cubicBezTo>
                  <a:pt x="0" y="60197"/>
                  <a:pt x="65023" y="0"/>
                  <a:pt x="145288" y="0"/>
                </a:cubicBezTo>
                <a:cubicBezTo>
                  <a:pt x="225679" y="0"/>
                  <a:pt x="290703" y="60197"/>
                  <a:pt x="290703" y="134492"/>
                </a:cubicBezTo>
                <a:cubicBezTo>
                  <a:pt x="290703" y="208660"/>
                  <a:pt x="225679" y="268859"/>
                  <a:pt x="145288" y="268859"/>
                </a:cubicBezTo>
                <a:cubicBezTo>
                  <a:pt x="65023" y="268859"/>
                  <a:pt x="0" y="208660"/>
                  <a:pt x="0" y="13449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72275" y="3727450"/>
            <a:ext cx="303403" cy="281558"/>
          </a:xfrm>
          <a:custGeom>
            <a:avLst/>
            <a:gdLst>
              <a:gd name="connsiteX0" fmla="*/ 6350 w 303403"/>
              <a:gd name="connsiteY0" fmla="*/ 140842 h 281558"/>
              <a:gd name="connsiteX1" fmla="*/ 151638 w 303403"/>
              <a:gd name="connsiteY1" fmla="*/ 6350 h 281558"/>
              <a:gd name="connsiteX2" fmla="*/ 297053 w 303403"/>
              <a:gd name="connsiteY2" fmla="*/ 140842 h 281558"/>
              <a:gd name="connsiteX3" fmla="*/ 151638 w 303403"/>
              <a:gd name="connsiteY3" fmla="*/ 275209 h 281558"/>
              <a:gd name="connsiteX4" fmla="*/ 6350 w 303403"/>
              <a:gd name="connsiteY4" fmla="*/ 140842 h 2815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3403" h="281558">
                <a:moveTo>
                  <a:pt x="6350" y="140842"/>
                </a:moveTo>
                <a:cubicBezTo>
                  <a:pt x="6350" y="66547"/>
                  <a:pt x="71373" y="6350"/>
                  <a:pt x="151638" y="6350"/>
                </a:cubicBezTo>
                <a:cubicBezTo>
                  <a:pt x="232029" y="6350"/>
                  <a:pt x="297053" y="66547"/>
                  <a:pt x="297053" y="140842"/>
                </a:cubicBezTo>
                <a:cubicBezTo>
                  <a:pt x="297053" y="215010"/>
                  <a:pt x="232029" y="275209"/>
                  <a:pt x="151638" y="275209"/>
                </a:cubicBezTo>
                <a:cubicBezTo>
                  <a:pt x="71373" y="275209"/>
                  <a:pt x="6350" y="215010"/>
                  <a:pt x="6350" y="14084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64604" y="3778745"/>
            <a:ext cx="136956" cy="137045"/>
          </a:xfrm>
          <a:custGeom>
            <a:avLst/>
            <a:gdLst>
              <a:gd name="connsiteX0" fmla="*/ 0 w 136956"/>
              <a:gd name="connsiteY0" fmla="*/ 137045 h 137045"/>
              <a:gd name="connsiteX1" fmla="*/ 136956 w 136956"/>
              <a:gd name="connsiteY1" fmla="*/ 137045 h 137045"/>
              <a:gd name="connsiteX2" fmla="*/ 136956 w 136956"/>
              <a:gd name="connsiteY2" fmla="*/ 0 h 137045"/>
              <a:gd name="connsiteX3" fmla="*/ 0 w 136956"/>
              <a:gd name="connsiteY3" fmla="*/ 0 h 137045"/>
              <a:gd name="connsiteX4" fmla="*/ 0 w 136956"/>
              <a:gd name="connsiteY4" fmla="*/ 137045 h 1370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6956" h="137045">
                <a:moveTo>
                  <a:pt x="0" y="137045"/>
                </a:moveTo>
                <a:lnTo>
                  <a:pt x="136956" y="137045"/>
                </a:lnTo>
                <a:lnTo>
                  <a:pt x="136956" y="0"/>
                </a:lnTo>
                <a:lnTo>
                  <a:pt x="0" y="0"/>
                </a:lnTo>
                <a:lnTo>
                  <a:pt x="0" y="13704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91604" y="3941698"/>
            <a:ext cx="348106" cy="281686"/>
          </a:xfrm>
          <a:custGeom>
            <a:avLst/>
            <a:gdLst>
              <a:gd name="connsiteX0" fmla="*/ 6350 w 348106"/>
              <a:gd name="connsiteY0" fmla="*/ 6350 h 281686"/>
              <a:gd name="connsiteX1" fmla="*/ 341756 w 348106"/>
              <a:gd name="connsiteY1" fmla="*/ 275335 h 2816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8106" h="281686">
                <a:moveTo>
                  <a:pt x="6350" y="6350"/>
                </a:moveTo>
                <a:lnTo>
                  <a:pt x="341756" y="27533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53477" y="4236973"/>
            <a:ext cx="109791" cy="104187"/>
          </a:xfrm>
          <a:custGeom>
            <a:avLst/>
            <a:gdLst>
              <a:gd name="connsiteX0" fmla="*/ 71834 w 109791"/>
              <a:gd name="connsiteY0" fmla="*/ 0 h 104187"/>
              <a:gd name="connsiteX1" fmla="*/ 96091 w 109791"/>
              <a:gd name="connsiteY1" fmla="*/ 6985 h 104187"/>
              <a:gd name="connsiteX2" fmla="*/ 108537 w 109791"/>
              <a:gd name="connsiteY2" fmla="*/ 51435 h 104187"/>
              <a:gd name="connsiteX3" fmla="*/ 67135 w 109791"/>
              <a:gd name="connsiteY3" fmla="*/ 96011 h 104187"/>
              <a:gd name="connsiteX4" fmla="*/ 13668 w 109791"/>
              <a:gd name="connsiteY4" fmla="*/ 98933 h 104187"/>
              <a:gd name="connsiteX5" fmla="*/ 714 w 109791"/>
              <a:gd name="connsiteY5" fmla="*/ 55753 h 104187"/>
              <a:gd name="connsiteX6" fmla="*/ 41735 w 109791"/>
              <a:gd name="connsiteY6" fmla="*/ 8382 h 104187"/>
              <a:gd name="connsiteX7" fmla="*/ 71834 w 109791"/>
              <a:gd name="connsiteY7" fmla="*/ 0 h 104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09791" h="104187">
                <a:moveTo>
                  <a:pt x="71834" y="0"/>
                </a:moveTo>
                <a:cubicBezTo>
                  <a:pt x="80851" y="-253"/>
                  <a:pt x="88979" y="2032"/>
                  <a:pt x="96091" y="6985"/>
                </a:cubicBezTo>
                <a:cubicBezTo>
                  <a:pt x="110188" y="16636"/>
                  <a:pt x="114379" y="31496"/>
                  <a:pt x="108537" y="51435"/>
                </a:cubicBezTo>
                <a:cubicBezTo>
                  <a:pt x="102695" y="71247"/>
                  <a:pt x="88852" y="86105"/>
                  <a:pt x="67135" y="96011"/>
                </a:cubicBezTo>
                <a:cubicBezTo>
                  <a:pt x="45291" y="105917"/>
                  <a:pt x="27511" y="106934"/>
                  <a:pt x="13668" y="98933"/>
                </a:cubicBezTo>
                <a:cubicBezTo>
                  <a:pt x="-301" y="91059"/>
                  <a:pt x="-4492" y="76580"/>
                  <a:pt x="714" y="55753"/>
                </a:cubicBezTo>
                <a:cubicBezTo>
                  <a:pt x="5921" y="34797"/>
                  <a:pt x="19637" y="19050"/>
                  <a:pt x="41735" y="8382"/>
                </a:cubicBezTo>
                <a:cubicBezTo>
                  <a:pt x="52657" y="3047"/>
                  <a:pt x="62690" y="254"/>
                  <a:pt x="71834" y="0"/>
                </a:cubicBez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92339" y="3883786"/>
            <a:ext cx="249444" cy="332740"/>
          </a:xfrm>
          <a:custGeom>
            <a:avLst/>
            <a:gdLst>
              <a:gd name="connsiteX0" fmla="*/ 161496 w 249444"/>
              <a:gd name="connsiteY0" fmla="*/ 0 h 332740"/>
              <a:gd name="connsiteX1" fmla="*/ 191087 w 249444"/>
              <a:gd name="connsiteY1" fmla="*/ 3175 h 332740"/>
              <a:gd name="connsiteX2" fmla="*/ 239347 w 249444"/>
              <a:gd name="connsiteY2" fmla="*/ 39370 h 332740"/>
              <a:gd name="connsiteX3" fmla="*/ 238966 w 249444"/>
              <a:gd name="connsiteY3" fmla="*/ 113284 h 332740"/>
              <a:gd name="connsiteX4" fmla="*/ 154765 w 249444"/>
              <a:gd name="connsiteY4" fmla="*/ 201295 h 332740"/>
              <a:gd name="connsiteX5" fmla="*/ 52657 w 249444"/>
              <a:gd name="connsiteY5" fmla="*/ 332740 h 332740"/>
              <a:gd name="connsiteX6" fmla="*/ 38306 w 249444"/>
              <a:gd name="connsiteY6" fmla="*/ 277241 h 332740"/>
              <a:gd name="connsiteX7" fmla="*/ 108410 w 249444"/>
              <a:gd name="connsiteY7" fmla="*/ 184150 h 332740"/>
              <a:gd name="connsiteX8" fmla="*/ 176355 w 249444"/>
              <a:gd name="connsiteY8" fmla="*/ 112267 h 332740"/>
              <a:gd name="connsiteX9" fmla="*/ 181054 w 249444"/>
              <a:gd name="connsiteY9" fmla="*/ 57911 h 332740"/>
              <a:gd name="connsiteX10" fmla="*/ 144351 w 249444"/>
              <a:gd name="connsiteY10" fmla="*/ 31877 h 332740"/>
              <a:gd name="connsiteX11" fmla="*/ 92789 w 249444"/>
              <a:gd name="connsiteY11" fmla="*/ 49784 h 332740"/>
              <a:gd name="connsiteX12" fmla="*/ 62817 w 249444"/>
              <a:gd name="connsiteY12" fmla="*/ 75057 h 332740"/>
              <a:gd name="connsiteX13" fmla="*/ 67262 w 249444"/>
              <a:gd name="connsiteY13" fmla="*/ 90042 h 332740"/>
              <a:gd name="connsiteX14" fmla="*/ 71453 w 249444"/>
              <a:gd name="connsiteY14" fmla="*/ 112267 h 332740"/>
              <a:gd name="connsiteX15" fmla="*/ 53927 w 249444"/>
              <a:gd name="connsiteY15" fmla="*/ 138429 h 332740"/>
              <a:gd name="connsiteX16" fmla="*/ 24590 w 249444"/>
              <a:gd name="connsiteY16" fmla="*/ 148844 h 332740"/>
              <a:gd name="connsiteX17" fmla="*/ 1349 w 249444"/>
              <a:gd name="connsiteY17" fmla="*/ 134111 h 332740"/>
              <a:gd name="connsiteX18" fmla="*/ 8461 w 249444"/>
              <a:gd name="connsiteY18" fmla="*/ 92583 h 332740"/>
              <a:gd name="connsiteX19" fmla="*/ 57102 w 249444"/>
              <a:gd name="connsiteY19" fmla="*/ 39242 h 332740"/>
              <a:gd name="connsiteX20" fmla="*/ 127968 w 249444"/>
              <a:gd name="connsiteY20" fmla="*/ 4572 h 332740"/>
              <a:gd name="connsiteX21" fmla="*/ 161496 w 249444"/>
              <a:gd name="connsiteY21" fmla="*/ 0 h 3327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</a:cxnLst>
            <a:rect l="l" t="t" r="r" b="b"/>
            <a:pathLst>
              <a:path w="249444" h="332740">
                <a:moveTo>
                  <a:pt x="161496" y="0"/>
                </a:moveTo>
                <a:cubicBezTo>
                  <a:pt x="171910" y="-253"/>
                  <a:pt x="181816" y="889"/>
                  <a:pt x="191087" y="3175"/>
                </a:cubicBezTo>
                <a:cubicBezTo>
                  <a:pt x="209502" y="7873"/>
                  <a:pt x="225631" y="19939"/>
                  <a:pt x="239347" y="39370"/>
                </a:cubicBezTo>
                <a:cubicBezTo>
                  <a:pt x="252936" y="58928"/>
                  <a:pt x="252809" y="83439"/>
                  <a:pt x="238966" y="113284"/>
                </a:cubicBezTo>
                <a:cubicBezTo>
                  <a:pt x="225123" y="143128"/>
                  <a:pt x="197056" y="172466"/>
                  <a:pt x="154765" y="201295"/>
                </a:cubicBezTo>
                <a:cubicBezTo>
                  <a:pt x="112601" y="230123"/>
                  <a:pt x="78565" y="273939"/>
                  <a:pt x="52657" y="332740"/>
                </a:cubicBezTo>
                <a:cubicBezTo>
                  <a:pt x="32083" y="327914"/>
                  <a:pt x="27257" y="309372"/>
                  <a:pt x="38306" y="277241"/>
                </a:cubicBezTo>
                <a:cubicBezTo>
                  <a:pt x="49355" y="244983"/>
                  <a:pt x="72723" y="213995"/>
                  <a:pt x="108410" y="184150"/>
                </a:cubicBezTo>
                <a:cubicBezTo>
                  <a:pt x="144097" y="154304"/>
                  <a:pt x="166703" y="130302"/>
                  <a:pt x="176355" y="112267"/>
                </a:cubicBezTo>
                <a:cubicBezTo>
                  <a:pt x="186007" y="94107"/>
                  <a:pt x="187531" y="76072"/>
                  <a:pt x="181054" y="57911"/>
                </a:cubicBezTo>
                <a:cubicBezTo>
                  <a:pt x="174577" y="39751"/>
                  <a:pt x="162385" y="31115"/>
                  <a:pt x="144351" y="31877"/>
                </a:cubicBezTo>
                <a:cubicBezTo>
                  <a:pt x="126444" y="32766"/>
                  <a:pt x="109299" y="38734"/>
                  <a:pt x="92789" y="49784"/>
                </a:cubicBezTo>
                <a:cubicBezTo>
                  <a:pt x="76279" y="60959"/>
                  <a:pt x="66246" y="69341"/>
                  <a:pt x="62817" y="75057"/>
                </a:cubicBezTo>
                <a:cubicBezTo>
                  <a:pt x="59388" y="80772"/>
                  <a:pt x="60912" y="85852"/>
                  <a:pt x="67262" y="90042"/>
                </a:cubicBezTo>
                <a:cubicBezTo>
                  <a:pt x="73739" y="94360"/>
                  <a:pt x="75136" y="101727"/>
                  <a:pt x="71453" y="112267"/>
                </a:cubicBezTo>
                <a:cubicBezTo>
                  <a:pt x="67897" y="122809"/>
                  <a:pt x="62055" y="131572"/>
                  <a:pt x="53927" y="138429"/>
                </a:cubicBezTo>
                <a:cubicBezTo>
                  <a:pt x="45672" y="145415"/>
                  <a:pt x="36020" y="148844"/>
                  <a:pt x="24590" y="148844"/>
                </a:cubicBezTo>
                <a:cubicBezTo>
                  <a:pt x="13160" y="148844"/>
                  <a:pt x="5413" y="143891"/>
                  <a:pt x="1349" y="134111"/>
                </a:cubicBezTo>
                <a:cubicBezTo>
                  <a:pt x="-2841" y="124333"/>
                  <a:pt x="-428" y="110490"/>
                  <a:pt x="8461" y="92583"/>
                </a:cubicBezTo>
                <a:cubicBezTo>
                  <a:pt x="17224" y="74548"/>
                  <a:pt x="33480" y="56896"/>
                  <a:pt x="57102" y="39242"/>
                </a:cubicBezTo>
                <a:cubicBezTo>
                  <a:pt x="80724" y="21716"/>
                  <a:pt x="104346" y="10159"/>
                  <a:pt x="127968" y="4572"/>
                </a:cubicBezTo>
                <a:cubicBezTo>
                  <a:pt x="139779" y="1778"/>
                  <a:pt x="150955" y="253"/>
                  <a:pt x="161496" y="0"/>
                </a:cubicBez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4300" y="3454400"/>
            <a:ext cx="1790700" cy="156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467100" y="2032000"/>
            <a:ext cx="50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已知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" y="647700"/>
            <a:ext cx="73660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850900" algn="l"/>
                <a:tab pos="1752600" algn="l"/>
                <a:tab pos="3517900" algn="l"/>
              </a:tabLst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例】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两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种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历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列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确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叉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树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850900" algn="l"/>
                <a:tab pos="1752600" algn="l"/>
                <a:tab pos="3517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答案是：</a:t>
            </a:r>
          </a:p>
          <a:p>
            <a:pPr>
              <a:lnSpc>
                <a:spcPts val="2300"/>
              </a:lnSpc>
              <a:tabLst>
                <a:tab pos="850900" algn="l"/>
                <a:tab pos="1752600" algn="l"/>
                <a:tab pos="3517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必须要有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中序遍历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才行！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三种遍历中的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任意两种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遍历序列，</a:t>
            </a:r>
          </a:p>
          <a:p>
            <a:pPr>
              <a:lnSpc>
                <a:spcPts val="2100"/>
              </a:lnSpc>
              <a:tabLst>
                <a:tab pos="850900" algn="l"/>
                <a:tab pos="1752600" algn="l"/>
                <a:tab pos="35179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能否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唯一确定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一棵二叉树呢？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3505200"/>
            <a:ext cx="25527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没有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中序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的困扰：</a:t>
            </a:r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先序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遍历序列：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后序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遍历序列：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59300" y="42418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29200" y="37338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40600" y="42418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0" y="37846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88567" y="3207981"/>
            <a:ext cx="188671" cy="173012"/>
          </a:xfrm>
          <a:custGeom>
            <a:avLst/>
            <a:gdLst>
              <a:gd name="connsiteX0" fmla="*/ 0 w 188671"/>
              <a:gd name="connsiteY0" fmla="*/ 173012 h 173012"/>
              <a:gd name="connsiteX1" fmla="*/ 188671 w 188671"/>
              <a:gd name="connsiteY1" fmla="*/ 173012 h 173012"/>
              <a:gd name="connsiteX2" fmla="*/ 188671 w 188671"/>
              <a:gd name="connsiteY2" fmla="*/ 0 h 173012"/>
              <a:gd name="connsiteX3" fmla="*/ 0 w 188671"/>
              <a:gd name="connsiteY3" fmla="*/ 0 h 173012"/>
              <a:gd name="connsiteX4" fmla="*/ 0 w 188671"/>
              <a:gd name="connsiteY4" fmla="*/ 173012 h 1730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8671" h="173012">
                <a:moveTo>
                  <a:pt x="0" y="173012"/>
                </a:moveTo>
                <a:lnTo>
                  <a:pt x="188671" y="173012"/>
                </a:lnTo>
                <a:lnTo>
                  <a:pt x="188671" y="0"/>
                </a:lnTo>
                <a:lnTo>
                  <a:pt x="0" y="0"/>
                </a:lnTo>
                <a:lnTo>
                  <a:pt x="0" y="17301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82217" y="3201631"/>
            <a:ext cx="201371" cy="185712"/>
          </a:xfrm>
          <a:custGeom>
            <a:avLst/>
            <a:gdLst>
              <a:gd name="connsiteX0" fmla="*/ 6350 w 201371"/>
              <a:gd name="connsiteY0" fmla="*/ 179362 h 185712"/>
              <a:gd name="connsiteX1" fmla="*/ 195021 w 201371"/>
              <a:gd name="connsiteY1" fmla="*/ 179362 h 185712"/>
              <a:gd name="connsiteX2" fmla="*/ 195021 w 201371"/>
              <a:gd name="connsiteY2" fmla="*/ 6350 h 185712"/>
              <a:gd name="connsiteX3" fmla="*/ 6350 w 201371"/>
              <a:gd name="connsiteY3" fmla="*/ 6350 h 185712"/>
              <a:gd name="connsiteX4" fmla="*/ 6350 w 201371"/>
              <a:gd name="connsiteY4" fmla="*/ 179362 h 1857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1371" h="185712">
                <a:moveTo>
                  <a:pt x="6350" y="179362"/>
                </a:moveTo>
                <a:lnTo>
                  <a:pt x="195021" y="179362"/>
                </a:lnTo>
                <a:lnTo>
                  <a:pt x="195021" y="6350"/>
                </a:lnTo>
                <a:lnTo>
                  <a:pt x="6350" y="6350"/>
                </a:lnTo>
                <a:lnTo>
                  <a:pt x="6350" y="17936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75080" y="3201631"/>
            <a:ext cx="956043" cy="185712"/>
          </a:xfrm>
          <a:custGeom>
            <a:avLst/>
            <a:gdLst>
              <a:gd name="connsiteX0" fmla="*/ 6350 w 956043"/>
              <a:gd name="connsiteY0" fmla="*/ 179362 h 185712"/>
              <a:gd name="connsiteX1" fmla="*/ 949693 w 956043"/>
              <a:gd name="connsiteY1" fmla="*/ 179362 h 185712"/>
              <a:gd name="connsiteX2" fmla="*/ 949693 w 956043"/>
              <a:gd name="connsiteY2" fmla="*/ 6350 h 185712"/>
              <a:gd name="connsiteX3" fmla="*/ 6350 w 956043"/>
              <a:gd name="connsiteY3" fmla="*/ 6350 h 185712"/>
              <a:gd name="connsiteX4" fmla="*/ 6350 w 956043"/>
              <a:gd name="connsiteY4" fmla="*/ 179362 h 1857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6043" h="185712">
                <a:moveTo>
                  <a:pt x="6350" y="179362"/>
                </a:moveTo>
                <a:lnTo>
                  <a:pt x="949693" y="179362"/>
                </a:lnTo>
                <a:lnTo>
                  <a:pt x="949693" y="6350"/>
                </a:lnTo>
                <a:lnTo>
                  <a:pt x="6350" y="6350"/>
                </a:lnTo>
                <a:lnTo>
                  <a:pt x="6350" y="17936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17420" y="3201631"/>
            <a:ext cx="1709673" cy="185712"/>
          </a:xfrm>
          <a:custGeom>
            <a:avLst/>
            <a:gdLst>
              <a:gd name="connsiteX0" fmla="*/ 6350 w 1709673"/>
              <a:gd name="connsiteY0" fmla="*/ 179362 h 185712"/>
              <a:gd name="connsiteX1" fmla="*/ 1703323 w 1709673"/>
              <a:gd name="connsiteY1" fmla="*/ 179362 h 185712"/>
              <a:gd name="connsiteX2" fmla="*/ 1703323 w 1709673"/>
              <a:gd name="connsiteY2" fmla="*/ 6350 h 185712"/>
              <a:gd name="connsiteX3" fmla="*/ 6350 w 1709673"/>
              <a:gd name="connsiteY3" fmla="*/ 6350 h 185712"/>
              <a:gd name="connsiteX4" fmla="*/ 6350 w 1709673"/>
              <a:gd name="connsiteY4" fmla="*/ 179362 h 1857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09673" h="185712">
                <a:moveTo>
                  <a:pt x="6350" y="179362"/>
                </a:moveTo>
                <a:lnTo>
                  <a:pt x="1703323" y="179362"/>
                </a:lnTo>
                <a:lnTo>
                  <a:pt x="1703323" y="6350"/>
                </a:lnTo>
                <a:lnTo>
                  <a:pt x="6350" y="6350"/>
                </a:lnTo>
                <a:lnTo>
                  <a:pt x="6350" y="17936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86804" y="3207981"/>
            <a:ext cx="187617" cy="173012"/>
          </a:xfrm>
          <a:custGeom>
            <a:avLst/>
            <a:gdLst>
              <a:gd name="connsiteX0" fmla="*/ 0 w 187617"/>
              <a:gd name="connsiteY0" fmla="*/ 173012 h 173012"/>
              <a:gd name="connsiteX1" fmla="*/ 187617 w 187617"/>
              <a:gd name="connsiteY1" fmla="*/ 173012 h 173012"/>
              <a:gd name="connsiteX2" fmla="*/ 187617 w 187617"/>
              <a:gd name="connsiteY2" fmla="*/ 0 h 173012"/>
              <a:gd name="connsiteX3" fmla="*/ 0 w 187617"/>
              <a:gd name="connsiteY3" fmla="*/ 0 h 173012"/>
              <a:gd name="connsiteX4" fmla="*/ 0 w 187617"/>
              <a:gd name="connsiteY4" fmla="*/ 173012 h 1730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7617" h="173012">
                <a:moveTo>
                  <a:pt x="0" y="173012"/>
                </a:moveTo>
                <a:lnTo>
                  <a:pt x="187617" y="173012"/>
                </a:lnTo>
                <a:lnTo>
                  <a:pt x="187617" y="0"/>
                </a:lnTo>
                <a:lnTo>
                  <a:pt x="0" y="0"/>
                </a:lnTo>
                <a:lnTo>
                  <a:pt x="0" y="173012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80454" y="3201631"/>
            <a:ext cx="200317" cy="185712"/>
          </a:xfrm>
          <a:custGeom>
            <a:avLst/>
            <a:gdLst>
              <a:gd name="connsiteX0" fmla="*/ 6350 w 200317"/>
              <a:gd name="connsiteY0" fmla="*/ 179362 h 185712"/>
              <a:gd name="connsiteX1" fmla="*/ 193967 w 200317"/>
              <a:gd name="connsiteY1" fmla="*/ 179362 h 185712"/>
              <a:gd name="connsiteX2" fmla="*/ 193967 w 200317"/>
              <a:gd name="connsiteY2" fmla="*/ 6350 h 185712"/>
              <a:gd name="connsiteX3" fmla="*/ 6350 w 200317"/>
              <a:gd name="connsiteY3" fmla="*/ 6350 h 185712"/>
              <a:gd name="connsiteX4" fmla="*/ 6350 w 200317"/>
              <a:gd name="connsiteY4" fmla="*/ 179362 h 1857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0317" h="185712">
                <a:moveTo>
                  <a:pt x="6350" y="179362"/>
                </a:moveTo>
                <a:lnTo>
                  <a:pt x="193967" y="179362"/>
                </a:lnTo>
                <a:lnTo>
                  <a:pt x="193967" y="6350"/>
                </a:lnTo>
                <a:lnTo>
                  <a:pt x="6350" y="6350"/>
                </a:lnTo>
                <a:lnTo>
                  <a:pt x="6350" y="17936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36083" y="3201631"/>
            <a:ext cx="957084" cy="185712"/>
          </a:xfrm>
          <a:custGeom>
            <a:avLst/>
            <a:gdLst>
              <a:gd name="connsiteX0" fmla="*/ 6350 w 957084"/>
              <a:gd name="connsiteY0" fmla="*/ 179362 h 185712"/>
              <a:gd name="connsiteX1" fmla="*/ 950734 w 957084"/>
              <a:gd name="connsiteY1" fmla="*/ 179362 h 185712"/>
              <a:gd name="connsiteX2" fmla="*/ 950734 w 957084"/>
              <a:gd name="connsiteY2" fmla="*/ 6350 h 185712"/>
              <a:gd name="connsiteX3" fmla="*/ 6350 w 957084"/>
              <a:gd name="connsiteY3" fmla="*/ 6350 h 185712"/>
              <a:gd name="connsiteX4" fmla="*/ 6350 w 957084"/>
              <a:gd name="connsiteY4" fmla="*/ 179362 h 1857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7084" h="185712">
                <a:moveTo>
                  <a:pt x="6350" y="179362"/>
                </a:moveTo>
                <a:lnTo>
                  <a:pt x="950734" y="179362"/>
                </a:lnTo>
                <a:lnTo>
                  <a:pt x="950734" y="6350"/>
                </a:lnTo>
                <a:lnTo>
                  <a:pt x="6350" y="6350"/>
                </a:lnTo>
                <a:lnTo>
                  <a:pt x="6350" y="17936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67017" y="3201631"/>
            <a:ext cx="1711705" cy="185712"/>
          </a:xfrm>
          <a:custGeom>
            <a:avLst/>
            <a:gdLst>
              <a:gd name="connsiteX0" fmla="*/ 6350 w 1711705"/>
              <a:gd name="connsiteY0" fmla="*/ 179362 h 185712"/>
              <a:gd name="connsiteX1" fmla="*/ 1705355 w 1711705"/>
              <a:gd name="connsiteY1" fmla="*/ 179362 h 185712"/>
              <a:gd name="connsiteX2" fmla="*/ 1705355 w 1711705"/>
              <a:gd name="connsiteY2" fmla="*/ 6350 h 185712"/>
              <a:gd name="connsiteX3" fmla="*/ 6350 w 1711705"/>
              <a:gd name="connsiteY3" fmla="*/ 6350 h 185712"/>
              <a:gd name="connsiteX4" fmla="*/ 6350 w 1711705"/>
              <a:gd name="connsiteY4" fmla="*/ 179362 h 1857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11705" h="185712">
                <a:moveTo>
                  <a:pt x="6350" y="179362"/>
                </a:moveTo>
                <a:lnTo>
                  <a:pt x="1705355" y="179362"/>
                </a:lnTo>
                <a:lnTo>
                  <a:pt x="1705355" y="6350"/>
                </a:lnTo>
                <a:lnTo>
                  <a:pt x="6350" y="6350"/>
                </a:lnTo>
                <a:lnTo>
                  <a:pt x="6350" y="179362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378200"/>
            <a:ext cx="177800" cy="711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0000" y="3200400"/>
            <a:ext cx="2667000" cy="889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2400" y="3200400"/>
            <a:ext cx="1104900" cy="889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62700" y="3200400"/>
            <a:ext cx="1727200" cy="889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44500" y="609600"/>
            <a:ext cx="7213600" cy="167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49300" algn="l"/>
              </a:tabLst>
            </a:pPr>
            <a:r>
              <a:rPr lang="en-US" altLang="zh-CN" sz="2402" dirty="0" smtClean="0">
                <a:solidFill>
                  <a:srgbClr val="4c6d8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先序和中序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遍历序列来确定一棵二叉树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7493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〖分析〗</a:t>
            </a:r>
          </a:p>
          <a:p>
            <a:pPr>
              <a:lnSpc>
                <a:spcPts val="2500"/>
              </a:lnSpc>
              <a:tabLst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根据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先序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遍历序列第一个结点确定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根结点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ts val="2300"/>
              </a:lnSpc>
              <a:tabLst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根据根结点在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中序遍历序列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中分割出左右两个子序列</a:t>
            </a:r>
          </a:p>
          <a:p>
            <a:pPr>
              <a:lnSpc>
                <a:spcPts val="2400"/>
              </a:lnSpc>
              <a:tabLst>
                <a:tab pos="749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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左子树和右子树分别递归使用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相同的方法继续分解。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578100"/>
            <a:ext cx="812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先序序列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46800" y="2578100"/>
            <a:ext cx="812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中序序列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0100" y="4178300"/>
            <a:ext cx="1905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根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8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结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596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30400" y="4178300"/>
            <a:ext cx="1905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左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8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子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596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60700" y="4178300"/>
            <a:ext cx="1905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右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8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子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596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92800" y="4178300"/>
            <a:ext cx="1905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根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8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结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596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0" y="4178300"/>
            <a:ext cx="1905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左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8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子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596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13600" y="4178300"/>
            <a:ext cx="1905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右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598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子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596" dirty="0" smtClean="0">
                <a:solidFill>
                  <a:srgbClr val="85aa88"/>
                </a:solidFill>
                <a:latin typeface="Times New Roman" pitchFamily="18" charset="0"/>
                <a:cs typeface="Times New Roman" pitchFamily="18" charset="0"/>
              </a:rPr>
              <a:t>树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73400" y="2298700"/>
            <a:ext cx="401701" cy="398526"/>
          </a:xfrm>
          <a:custGeom>
            <a:avLst/>
            <a:gdLst>
              <a:gd name="connsiteX0" fmla="*/ 0 w 401701"/>
              <a:gd name="connsiteY0" fmla="*/ 199263 h 398526"/>
              <a:gd name="connsiteX1" fmla="*/ 200786 w 401701"/>
              <a:gd name="connsiteY1" fmla="*/ 0 h 398526"/>
              <a:gd name="connsiteX2" fmla="*/ 401701 w 401701"/>
              <a:gd name="connsiteY2" fmla="*/ 199263 h 398526"/>
              <a:gd name="connsiteX3" fmla="*/ 200786 w 401701"/>
              <a:gd name="connsiteY3" fmla="*/ 398526 h 398526"/>
              <a:gd name="connsiteX4" fmla="*/ 0 w 401701"/>
              <a:gd name="connsiteY4" fmla="*/ 199263 h 3985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1701" h="398526">
                <a:moveTo>
                  <a:pt x="0" y="199263"/>
                </a:moveTo>
                <a:cubicBezTo>
                  <a:pt x="0" y="89154"/>
                  <a:pt x="89916" y="0"/>
                  <a:pt x="200786" y="0"/>
                </a:cubicBezTo>
                <a:cubicBezTo>
                  <a:pt x="311784" y="0"/>
                  <a:pt x="401701" y="89154"/>
                  <a:pt x="401701" y="199263"/>
                </a:cubicBezTo>
                <a:cubicBezTo>
                  <a:pt x="401701" y="309245"/>
                  <a:pt x="311784" y="398526"/>
                  <a:pt x="200786" y="398526"/>
                </a:cubicBezTo>
                <a:cubicBezTo>
                  <a:pt x="89916" y="398526"/>
                  <a:pt x="0" y="309245"/>
                  <a:pt x="0" y="19926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7050" y="2292350"/>
            <a:ext cx="414401" cy="411226"/>
          </a:xfrm>
          <a:custGeom>
            <a:avLst/>
            <a:gdLst>
              <a:gd name="connsiteX0" fmla="*/ 6350 w 414401"/>
              <a:gd name="connsiteY0" fmla="*/ 205613 h 411226"/>
              <a:gd name="connsiteX1" fmla="*/ 207136 w 414401"/>
              <a:gd name="connsiteY1" fmla="*/ 6350 h 411226"/>
              <a:gd name="connsiteX2" fmla="*/ 408051 w 414401"/>
              <a:gd name="connsiteY2" fmla="*/ 205613 h 411226"/>
              <a:gd name="connsiteX3" fmla="*/ 207136 w 414401"/>
              <a:gd name="connsiteY3" fmla="*/ 404876 h 411226"/>
              <a:gd name="connsiteX4" fmla="*/ 6350 w 414401"/>
              <a:gd name="connsiteY4" fmla="*/ 205613 h 4112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4401" h="411226">
                <a:moveTo>
                  <a:pt x="6350" y="205613"/>
                </a:moveTo>
                <a:cubicBezTo>
                  <a:pt x="6350" y="95504"/>
                  <a:pt x="96266" y="6350"/>
                  <a:pt x="207136" y="6350"/>
                </a:cubicBezTo>
                <a:cubicBezTo>
                  <a:pt x="318134" y="6350"/>
                  <a:pt x="408051" y="95504"/>
                  <a:pt x="408051" y="205613"/>
                </a:cubicBezTo>
                <a:cubicBezTo>
                  <a:pt x="408051" y="315595"/>
                  <a:pt x="318134" y="404876"/>
                  <a:pt x="207136" y="404876"/>
                </a:cubicBezTo>
                <a:cubicBezTo>
                  <a:pt x="96266" y="404876"/>
                  <a:pt x="6350" y="315595"/>
                  <a:pt x="6350" y="20561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83635" y="2396020"/>
            <a:ext cx="201447" cy="199859"/>
          </a:xfrm>
          <a:custGeom>
            <a:avLst/>
            <a:gdLst>
              <a:gd name="connsiteX0" fmla="*/ 0 w 201447"/>
              <a:gd name="connsiteY0" fmla="*/ 199859 h 199859"/>
              <a:gd name="connsiteX1" fmla="*/ 201447 w 201447"/>
              <a:gd name="connsiteY1" fmla="*/ 199859 h 199859"/>
              <a:gd name="connsiteX2" fmla="*/ 201447 w 201447"/>
              <a:gd name="connsiteY2" fmla="*/ 0 h 199859"/>
              <a:gd name="connsiteX3" fmla="*/ 0 w 201447"/>
              <a:gd name="connsiteY3" fmla="*/ 0 h 199859"/>
              <a:gd name="connsiteX4" fmla="*/ 0 w 201447"/>
              <a:gd name="connsiteY4" fmla="*/ 199859 h 199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1447" h="199859">
                <a:moveTo>
                  <a:pt x="0" y="199859"/>
                </a:moveTo>
                <a:lnTo>
                  <a:pt x="201447" y="199859"/>
                </a:lnTo>
                <a:lnTo>
                  <a:pt x="201447" y="0"/>
                </a:lnTo>
                <a:lnTo>
                  <a:pt x="0" y="0"/>
                </a:lnTo>
                <a:lnTo>
                  <a:pt x="0" y="19985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54225" y="3013201"/>
            <a:ext cx="1143000" cy="392049"/>
          </a:xfrm>
          <a:custGeom>
            <a:avLst/>
            <a:gdLst>
              <a:gd name="connsiteX0" fmla="*/ 0 w 1143000"/>
              <a:gd name="connsiteY0" fmla="*/ 195961 h 392049"/>
              <a:gd name="connsiteX1" fmla="*/ 571500 w 1143000"/>
              <a:gd name="connsiteY1" fmla="*/ 0 h 392049"/>
              <a:gd name="connsiteX2" fmla="*/ 1143000 w 1143000"/>
              <a:gd name="connsiteY2" fmla="*/ 195961 h 392049"/>
              <a:gd name="connsiteX3" fmla="*/ 571500 w 1143000"/>
              <a:gd name="connsiteY3" fmla="*/ 392049 h 392049"/>
              <a:gd name="connsiteX4" fmla="*/ 0 w 1143000"/>
              <a:gd name="connsiteY4" fmla="*/ 195961 h 3920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00" h="392049">
                <a:moveTo>
                  <a:pt x="0" y="195961"/>
                </a:moveTo>
                <a:cubicBezTo>
                  <a:pt x="0" y="87757"/>
                  <a:pt x="255904" y="0"/>
                  <a:pt x="571500" y="0"/>
                </a:cubicBezTo>
                <a:cubicBezTo>
                  <a:pt x="887095" y="0"/>
                  <a:pt x="1143000" y="87757"/>
                  <a:pt x="1143000" y="195961"/>
                </a:cubicBezTo>
                <a:cubicBezTo>
                  <a:pt x="1143000" y="304292"/>
                  <a:pt x="887095" y="392049"/>
                  <a:pt x="571500" y="392049"/>
                </a:cubicBezTo>
                <a:cubicBezTo>
                  <a:pt x="255904" y="392049"/>
                  <a:pt x="0" y="304292"/>
                  <a:pt x="0" y="19596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47875" y="3006851"/>
            <a:ext cx="1155700" cy="404749"/>
          </a:xfrm>
          <a:custGeom>
            <a:avLst/>
            <a:gdLst>
              <a:gd name="connsiteX0" fmla="*/ 6350 w 1155700"/>
              <a:gd name="connsiteY0" fmla="*/ 202311 h 404749"/>
              <a:gd name="connsiteX1" fmla="*/ 577850 w 1155700"/>
              <a:gd name="connsiteY1" fmla="*/ 6350 h 404749"/>
              <a:gd name="connsiteX2" fmla="*/ 1149350 w 1155700"/>
              <a:gd name="connsiteY2" fmla="*/ 202311 h 404749"/>
              <a:gd name="connsiteX3" fmla="*/ 577850 w 1155700"/>
              <a:gd name="connsiteY3" fmla="*/ 398399 h 404749"/>
              <a:gd name="connsiteX4" fmla="*/ 6350 w 1155700"/>
              <a:gd name="connsiteY4" fmla="*/ 202311 h 4047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5700" h="404749">
                <a:moveTo>
                  <a:pt x="6350" y="202311"/>
                </a:moveTo>
                <a:cubicBezTo>
                  <a:pt x="6350" y="94107"/>
                  <a:pt x="262254" y="6350"/>
                  <a:pt x="577850" y="6350"/>
                </a:cubicBezTo>
                <a:cubicBezTo>
                  <a:pt x="893445" y="6350"/>
                  <a:pt x="1149350" y="94107"/>
                  <a:pt x="1149350" y="202311"/>
                </a:cubicBezTo>
                <a:cubicBezTo>
                  <a:pt x="1149350" y="310642"/>
                  <a:pt x="893445" y="398399"/>
                  <a:pt x="577850" y="398399"/>
                </a:cubicBezTo>
                <a:cubicBezTo>
                  <a:pt x="262254" y="398399"/>
                  <a:pt x="6350" y="310642"/>
                  <a:pt x="6350" y="20231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90876" y="2649473"/>
            <a:ext cx="469900" cy="404749"/>
          </a:xfrm>
          <a:custGeom>
            <a:avLst/>
            <a:gdLst>
              <a:gd name="connsiteX0" fmla="*/ 463550 w 469900"/>
              <a:gd name="connsiteY0" fmla="*/ 6350 h 404749"/>
              <a:gd name="connsiteX1" fmla="*/ 6350 w 469900"/>
              <a:gd name="connsiteY1" fmla="*/ 398399 h 4047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404749">
                <a:moveTo>
                  <a:pt x="463550" y="6350"/>
                </a:moveTo>
                <a:lnTo>
                  <a:pt x="6350" y="39839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7732" y="3013075"/>
            <a:ext cx="1142619" cy="392176"/>
          </a:xfrm>
          <a:custGeom>
            <a:avLst/>
            <a:gdLst>
              <a:gd name="connsiteX0" fmla="*/ 0 w 1142619"/>
              <a:gd name="connsiteY0" fmla="*/ 196088 h 392176"/>
              <a:gd name="connsiteX1" fmla="*/ 571246 w 1142619"/>
              <a:gd name="connsiteY1" fmla="*/ 0 h 392176"/>
              <a:gd name="connsiteX2" fmla="*/ 1142619 w 1142619"/>
              <a:gd name="connsiteY2" fmla="*/ 196088 h 392176"/>
              <a:gd name="connsiteX3" fmla="*/ 571246 w 1142619"/>
              <a:gd name="connsiteY3" fmla="*/ 392176 h 392176"/>
              <a:gd name="connsiteX4" fmla="*/ 0 w 1142619"/>
              <a:gd name="connsiteY4" fmla="*/ 196088 h 392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2619" h="392176">
                <a:moveTo>
                  <a:pt x="0" y="196088"/>
                </a:moveTo>
                <a:cubicBezTo>
                  <a:pt x="0" y="87757"/>
                  <a:pt x="255777" y="0"/>
                  <a:pt x="571246" y="0"/>
                </a:cubicBezTo>
                <a:cubicBezTo>
                  <a:pt x="886714" y="0"/>
                  <a:pt x="1142619" y="87757"/>
                  <a:pt x="1142619" y="196088"/>
                </a:cubicBezTo>
                <a:cubicBezTo>
                  <a:pt x="1142619" y="304291"/>
                  <a:pt x="886714" y="392176"/>
                  <a:pt x="571246" y="392176"/>
                </a:cubicBezTo>
                <a:cubicBezTo>
                  <a:pt x="255777" y="392176"/>
                  <a:pt x="0" y="304291"/>
                  <a:pt x="0" y="19608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1382" y="3006725"/>
            <a:ext cx="1155319" cy="404876"/>
          </a:xfrm>
          <a:custGeom>
            <a:avLst/>
            <a:gdLst>
              <a:gd name="connsiteX0" fmla="*/ 6350 w 1155319"/>
              <a:gd name="connsiteY0" fmla="*/ 202438 h 404876"/>
              <a:gd name="connsiteX1" fmla="*/ 577596 w 1155319"/>
              <a:gd name="connsiteY1" fmla="*/ 6350 h 404876"/>
              <a:gd name="connsiteX2" fmla="*/ 1148969 w 1155319"/>
              <a:gd name="connsiteY2" fmla="*/ 202438 h 404876"/>
              <a:gd name="connsiteX3" fmla="*/ 577596 w 1155319"/>
              <a:gd name="connsiteY3" fmla="*/ 398526 h 404876"/>
              <a:gd name="connsiteX4" fmla="*/ 6350 w 1155319"/>
              <a:gd name="connsiteY4" fmla="*/ 202438 h 404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5319" h="404876">
                <a:moveTo>
                  <a:pt x="6350" y="202438"/>
                </a:moveTo>
                <a:cubicBezTo>
                  <a:pt x="6350" y="94107"/>
                  <a:pt x="262127" y="6350"/>
                  <a:pt x="577596" y="6350"/>
                </a:cubicBezTo>
                <a:cubicBezTo>
                  <a:pt x="893064" y="6350"/>
                  <a:pt x="1148969" y="94107"/>
                  <a:pt x="1148969" y="202438"/>
                </a:cubicBezTo>
                <a:cubicBezTo>
                  <a:pt x="1148969" y="310641"/>
                  <a:pt x="893064" y="398526"/>
                  <a:pt x="577596" y="398526"/>
                </a:cubicBezTo>
                <a:cubicBezTo>
                  <a:pt x="262127" y="398526"/>
                  <a:pt x="6350" y="310641"/>
                  <a:pt x="6350" y="202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06646" y="3155975"/>
            <a:ext cx="685571" cy="196062"/>
          </a:xfrm>
          <a:custGeom>
            <a:avLst/>
            <a:gdLst>
              <a:gd name="connsiteX0" fmla="*/ 0 w 685571"/>
              <a:gd name="connsiteY0" fmla="*/ 196062 h 196062"/>
              <a:gd name="connsiteX1" fmla="*/ 685571 w 685571"/>
              <a:gd name="connsiteY1" fmla="*/ 196062 h 196062"/>
              <a:gd name="connsiteX2" fmla="*/ 685571 w 685571"/>
              <a:gd name="connsiteY2" fmla="*/ 0 h 196062"/>
              <a:gd name="connsiteX3" fmla="*/ 0 w 685571"/>
              <a:gd name="connsiteY3" fmla="*/ 0 h 196062"/>
              <a:gd name="connsiteX4" fmla="*/ 0 w 685571"/>
              <a:gd name="connsiteY4" fmla="*/ 196062 h 1960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571" h="196062">
                <a:moveTo>
                  <a:pt x="0" y="196062"/>
                </a:moveTo>
                <a:lnTo>
                  <a:pt x="685571" y="196062"/>
                </a:lnTo>
                <a:lnTo>
                  <a:pt x="685571" y="0"/>
                </a:lnTo>
                <a:lnTo>
                  <a:pt x="0" y="0"/>
                </a:lnTo>
                <a:lnTo>
                  <a:pt x="0" y="196062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06775" y="2614676"/>
            <a:ext cx="698245" cy="404749"/>
          </a:xfrm>
          <a:custGeom>
            <a:avLst/>
            <a:gdLst>
              <a:gd name="connsiteX0" fmla="*/ 6350 w 698245"/>
              <a:gd name="connsiteY0" fmla="*/ 6350 h 404749"/>
              <a:gd name="connsiteX1" fmla="*/ 691896 w 698245"/>
              <a:gd name="connsiteY1" fmla="*/ 398398 h 4047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8245" h="404749">
                <a:moveTo>
                  <a:pt x="6350" y="6350"/>
                </a:moveTo>
                <a:lnTo>
                  <a:pt x="691896" y="39839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65475" y="1536700"/>
            <a:ext cx="1573275" cy="22225"/>
          </a:xfrm>
          <a:custGeom>
            <a:avLst/>
            <a:gdLst>
              <a:gd name="connsiteX0" fmla="*/ 6350 w 1573275"/>
              <a:gd name="connsiteY0" fmla="*/ 6350 h 22225"/>
              <a:gd name="connsiteX1" fmla="*/ 1566926 w 1573275"/>
              <a:gd name="connsiteY1" fmla="*/ 9525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73275" h="22225">
                <a:moveTo>
                  <a:pt x="6350" y="6350"/>
                </a:moveTo>
                <a:lnTo>
                  <a:pt x="1566926" y="95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51225" y="1093850"/>
            <a:ext cx="1484375" cy="25400"/>
          </a:xfrm>
          <a:custGeom>
            <a:avLst/>
            <a:gdLst>
              <a:gd name="connsiteX0" fmla="*/ 6350 w 1484375"/>
              <a:gd name="connsiteY0" fmla="*/ 19050 h 25400"/>
              <a:gd name="connsiteX1" fmla="*/ 1478026 w 14843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84375" h="25400">
                <a:moveTo>
                  <a:pt x="6350" y="19050"/>
                </a:moveTo>
                <a:lnTo>
                  <a:pt x="147802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97760" y="2939542"/>
            <a:ext cx="368553" cy="329310"/>
          </a:xfrm>
          <a:custGeom>
            <a:avLst/>
            <a:gdLst>
              <a:gd name="connsiteX0" fmla="*/ 0 w 368553"/>
              <a:gd name="connsiteY0" fmla="*/ 164591 h 329310"/>
              <a:gd name="connsiteX1" fmla="*/ 184276 w 368553"/>
              <a:gd name="connsiteY1" fmla="*/ 0 h 329310"/>
              <a:gd name="connsiteX2" fmla="*/ 368554 w 368553"/>
              <a:gd name="connsiteY2" fmla="*/ 164591 h 329310"/>
              <a:gd name="connsiteX3" fmla="*/ 184276 w 368553"/>
              <a:gd name="connsiteY3" fmla="*/ 329311 h 329310"/>
              <a:gd name="connsiteX4" fmla="*/ 0 w 368553"/>
              <a:gd name="connsiteY4" fmla="*/ 164591 h 329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553" h="329310">
                <a:moveTo>
                  <a:pt x="0" y="164591"/>
                </a:moveTo>
                <a:cubicBezTo>
                  <a:pt x="0" y="73659"/>
                  <a:pt x="82550" y="0"/>
                  <a:pt x="184276" y="0"/>
                </a:cubicBezTo>
                <a:cubicBezTo>
                  <a:pt x="286130" y="0"/>
                  <a:pt x="368554" y="73659"/>
                  <a:pt x="368554" y="164591"/>
                </a:cubicBezTo>
                <a:cubicBezTo>
                  <a:pt x="368554" y="255523"/>
                  <a:pt x="286130" y="329311"/>
                  <a:pt x="184276" y="329311"/>
                </a:cubicBezTo>
                <a:cubicBezTo>
                  <a:pt x="82550" y="329311"/>
                  <a:pt x="0" y="255523"/>
                  <a:pt x="0" y="16459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91410" y="2933192"/>
            <a:ext cx="381253" cy="342010"/>
          </a:xfrm>
          <a:custGeom>
            <a:avLst/>
            <a:gdLst>
              <a:gd name="connsiteX0" fmla="*/ 6350 w 381253"/>
              <a:gd name="connsiteY0" fmla="*/ 170941 h 342010"/>
              <a:gd name="connsiteX1" fmla="*/ 190626 w 381253"/>
              <a:gd name="connsiteY1" fmla="*/ 6350 h 342010"/>
              <a:gd name="connsiteX2" fmla="*/ 374904 w 381253"/>
              <a:gd name="connsiteY2" fmla="*/ 170941 h 342010"/>
              <a:gd name="connsiteX3" fmla="*/ 190626 w 381253"/>
              <a:gd name="connsiteY3" fmla="*/ 335661 h 342010"/>
              <a:gd name="connsiteX4" fmla="*/ 6350 w 381253"/>
              <a:gd name="connsiteY4" fmla="*/ 170941 h 342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253" h="342010">
                <a:moveTo>
                  <a:pt x="6350" y="170941"/>
                </a:moveTo>
                <a:cubicBezTo>
                  <a:pt x="6350" y="80009"/>
                  <a:pt x="88900" y="6350"/>
                  <a:pt x="190626" y="6350"/>
                </a:cubicBezTo>
                <a:cubicBezTo>
                  <a:pt x="292480" y="6350"/>
                  <a:pt x="374904" y="80009"/>
                  <a:pt x="374904" y="170941"/>
                </a:cubicBezTo>
                <a:cubicBezTo>
                  <a:pt x="374904" y="261873"/>
                  <a:pt x="292480" y="335661"/>
                  <a:pt x="190626" y="335661"/>
                </a:cubicBezTo>
                <a:cubicBezTo>
                  <a:pt x="88900" y="335661"/>
                  <a:pt x="6350" y="261873"/>
                  <a:pt x="6350" y="17094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05354" y="2649473"/>
            <a:ext cx="431165" cy="336931"/>
          </a:xfrm>
          <a:custGeom>
            <a:avLst/>
            <a:gdLst>
              <a:gd name="connsiteX0" fmla="*/ 424814 w 431165"/>
              <a:gd name="connsiteY0" fmla="*/ 6350 h 336931"/>
              <a:gd name="connsiteX1" fmla="*/ 6350 w 431165"/>
              <a:gd name="connsiteY1" fmla="*/ 330580 h 3369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1165" h="336931">
                <a:moveTo>
                  <a:pt x="424814" y="6350"/>
                </a:moveTo>
                <a:lnTo>
                  <a:pt x="6350" y="3305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85008" y="3033052"/>
            <a:ext cx="184848" cy="165188"/>
          </a:xfrm>
          <a:custGeom>
            <a:avLst/>
            <a:gdLst>
              <a:gd name="connsiteX0" fmla="*/ 0 w 184848"/>
              <a:gd name="connsiteY0" fmla="*/ 165188 h 165188"/>
              <a:gd name="connsiteX1" fmla="*/ 184848 w 184848"/>
              <a:gd name="connsiteY1" fmla="*/ 165188 h 165188"/>
              <a:gd name="connsiteX2" fmla="*/ 184848 w 184848"/>
              <a:gd name="connsiteY2" fmla="*/ 0 h 165188"/>
              <a:gd name="connsiteX3" fmla="*/ 0 w 184848"/>
              <a:gd name="connsiteY3" fmla="*/ 0 h 165188"/>
              <a:gd name="connsiteX4" fmla="*/ 0 w 184848"/>
              <a:gd name="connsiteY4" fmla="*/ 165188 h 1651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848" h="165188">
                <a:moveTo>
                  <a:pt x="0" y="165188"/>
                </a:moveTo>
                <a:lnTo>
                  <a:pt x="184848" y="165188"/>
                </a:lnTo>
                <a:lnTo>
                  <a:pt x="184848" y="0"/>
                </a:lnTo>
                <a:lnTo>
                  <a:pt x="0" y="0"/>
                </a:lnTo>
                <a:lnTo>
                  <a:pt x="0" y="16518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52600" y="3541014"/>
            <a:ext cx="368553" cy="329310"/>
          </a:xfrm>
          <a:custGeom>
            <a:avLst/>
            <a:gdLst>
              <a:gd name="connsiteX0" fmla="*/ 0 w 368553"/>
              <a:gd name="connsiteY0" fmla="*/ 164719 h 329310"/>
              <a:gd name="connsiteX1" fmla="*/ 184276 w 368553"/>
              <a:gd name="connsiteY1" fmla="*/ 0 h 329310"/>
              <a:gd name="connsiteX2" fmla="*/ 368554 w 368553"/>
              <a:gd name="connsiteY2" fmla="*/ 164719 h 329310"/>
              <a:gd name="connsiteX3" fmla="*/ 184276 w 368553"/>
              <a:gd name="connsiteY3" fmla="*/ 329310 h 329310"/>
              <a:gd name="connsiteX4" fmla="*/ 0 w 368553"/>
              <a:gd name="connsiteY4" fmla="*/ 164719 h 329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553" h="329310">
                <a:moveTo>
                  <a:pt x="0" y="164719"/>
                </a:moveTo>
                <a:cubicBezTo>
                  <a:pt x="0" y="73786"/>
                  <a:pt x="82550" y="0"/>
                  <a:pt x="184276" y="0"/>
                </a:cubicBezTo>
                <a:cubicBezTo>
                  <a:pt x="286004" y="0"/>
                  <a:pt x="368554" y="73786"/>
                  <a:pt x="368554" y="164719"/>
                </a:cubicBezTo>
                <a:cubicBezTo>
                  <a:pt x="368554" y="255651"/>
                  <a:pt x="286004" y="329310"/>
                  <a:pt x="184276" y="329310"/>
                </a:cubicBezTo>
                <a:cubicBezTo>
                  <a:pt x="82550" y="329310"/>
                  <a:pt x="0" y="255651"/>
                  <a:pt x="0" y="16471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46250" y="3534664"/>
            <a:ext cx="381253" cy="342010"/>
          </a:xfrm>
          <a:custGeom>
            <a:avLst/>
            <a:gdLst>
              <a:gd name="connsiteX0" fmla="*/ 6350 w 381253"/>
              <a:gd name="connsiteY0" fmla="*/ 171069 h 342010"/>
              <a:gd name="connsiteX1" fmla="*/ 190626 w 381253"/>
              <a:gd name="connsiteY1" fmla="*/ 6350 h 342010"/>
              <a:gd name="connsiteX2" fmla="*/ 374904 w 381253"/>
              <a:gd name="connsiteY2" fmla="*/ 171069 h 342010"/>
              <a:gd name="connsiteX3" fmla="*/ 190626 w 381253"/>
              <a:gd name="connsiteY3" fmla="*/ 335660 h 342010"/>
              <a:gd name="connsiteX4" fmla="*/ 6350 w 381253"/>
              <a:gd name="connsiteY4" fmla="*/ 171069 h 342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253" h="342010">
                <a:moveTo>
                  <a:pt x="6350" y="171069"/>
                </a:moveTo>
                <a:cubicBezTo>
                  <a:pt x="6350" y="80136"/>
                  <a:pt x="88900" y="6350"/>
                  <a:pt x="190626" y="6350"/>
                </a:cubicBezTo>
                <a:cubicBezTo>
                  <a:pt x="292354" y="6350"/>
                  <a:pt x="374904" y="80136"/>
                  <a:pt x="374904" y="171069"/>
                </a:cubicBezTo>
                <a:cubicBezTo>
                  <a:pt x="374904" y="262001"/>
                  <a:pt x="292354" y="335660"/>
                  <a:pt x="190626" y="335660"/>
                </a:cubicBezTo>
                <a:cubicBezTo>
                  <a:pt x="88900" y="335660"/>
                  <a:pt x="6350" y="262001"/>
                  <a:pt x="6350" y="17106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57248" y="3618903"/>
            <a:ext cx="184848" cy="165188"/>
          </a:xfrm>
          <a:custGeom>
            <a:avLst/>
            <a:gdLst>
              <a:gd name="connsiteX0" fmla="*/ 0 w 184848"/>
              <a:gd name="connsiteY0" fmla="*/ 165188 h 165188"/>
              <a:gd name="connsiteX1" fmla="*/ 184848 w 184848"/>
              <a:gd name="connsiteY1" fmla="*/ 165188 h 165188"/>
              <a:gd name="connsiteX2" fmla="*/ 184848 w 184848"/>
              <a:gd name="connsiteY2" fmla="*/ 0 h 165188"/>
              <a:gd name="connsiteX3" fmla="*/ 0 w 184848"/>
              <a:gd name="connsiteY3" fmla="*/ 0 h 165188"/>
              <a:gd name="connsiteX4" fmla="*/ 0 w 184848"/>
              <a:gd name="connsiteY4" fmla="*/ 165188 h 1651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848" h="165188">
                <a:moveTo>
                  <a:pt x="0" y="165188"/>
                </a:moveTo>
                <a:lnTo>
                  <a:pt x="184848" y="165188"/>
                </a:lnTo>
                <a:lnTo>
                  <a:pt x="184848" y="0"/>
                </a:lnTo>
                <a:lnTo>
                  <a:pt x="0" y="0"/>
                </a:lnTo>
                <a:lnTo>
                  <a:pt x="0" y="16518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25269" y="3219830"/>
            <a:ext cx="431165" cy="336931"/>
          </a:xfrm>
          <a:custGeom>
            <a:avLst/>
            <a:gdLst>
              <a:gd name="connsiteX0" fmla="*/ 424814 w 431165"/>
              <a:gd name="connsiteY0" fmla="*/ 6350 h 336931"/>
              <a:gd name="connsiteX1" fmla="*/ 6350 w 431165"/>
              <a:gd name="connsiteY1" fmla="*/ 330580 h 3369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1165" h="336931">
                <a:moveTo>
                  <a:pt x="424814" y="6350"/>
                </a:moveTo>
                <a:lnTo>
                  <a:pt x="6350" y="3305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05354" y="3219830"/>
            <a:ext cx="431165" cy="336931"/>
          </a:xfrm>
          <a:custGeom>
            <a:avLst/>
            <a:gdLst>
              <a:gd name="connsiteX0" fmla="*/ 6350 w 431165"/>
              <a:gd name="connsiteY0" fmla="*/ 6350 h 336931"/>
              <a:gd name="connsiteX1" fmla="*/ 424814 w 431165"/>
              <a:gd name="connsiteY1" fmla="*/ 330580 h 3369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1165" h="336931">
                <a:moveTo>
                  <a:pt x="6350" y="6350"/>
                </a:moveTo>
                <a:lnTo>
                  <a:pt x="424814" y="33058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3047" y="3519170"/>
            <a:ext cx="368554" cy="329310"/>
          </a:xfrm>
          <a:custGeom>
            <a:avLst/>
            <a:gdLst>
              <a:gd name="connsiteX0" fmla="*/ 0 w 368554"/>
              <a:gd name="connsiteY0" fmla="*/ 164719 h 329310"/>
              <a:gd name="connsiteX1" fmla="*/ 184276 w 368554"/>
              <a:gd name="connsiteY1" fmla="*/ 0 h 329310"/>
              <a:gd name="connsiteX2" fmla="*/ 368554 w 368554"/>
              <a:gd name="connsiteY2" fmla="*/ 164719 h 329310"/>
              <a:gd name="connsiteX3" fmla="*/ 184276 w 368554"/>
              <a:gd name="connsiteY3" fmla="*/ 329310 h 329310"/>
              <a:gd name="connsiteX4" fmla="*/ 0 w 368554"/>
              <a:gd name="connsiteY4" fmla="*/ 164719 h 329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554" h="329310">
                <a:moveTo>
                  <a:pt x="0" y="164719"/>
                </a:moveTo>
                <a:cubicBezTo>
                  <a:pt x="0" y="73786"/>
                  <a:pt x="82423" y="0"/>
                  <a:pt x="184276" y="0"/>
                </a:cubicBezTo>
                <a:cubicBezTo>
                  <a:pt x="286004" y="0"/>
                  <a:pt x="368554" y="73786"/>
                  <a:pt x="368554" y="164719"/>
                </a:cubicBezTo>
                <a:cubicBezTo>
                  <a:pt x="368554" y="255651"/>
                  <a:pt x="286004" y="329310"/>
                  <a:pt x="184276" y="329310"/>
                </a:cubicBezTo>
                <a:cubicBezTo>
                  <a:pt x="82423" y="329310"/>
                  <a:pt x="0" y="255651"/>
                  <a:pt x="0" y="16471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36697" y="3512820"/>
            <a:ext cx="381254" cy="342010"/>
          </a:xfrm>
          <a:custGeom>
            <a:avLst/>
            <a:gdLst>
              <a:gd name="connsiteX0" fmla="*/ 6350 w 381254"/>
              <a:gd name="connsiteY0" fmla="*/ 171069 h 342010"/>
              <a:gd name="connsiteX1" fmla="*/ 190626 w 381254"/>
              <a:gd name="connsiteY1" fmla="*/ 6350 h 342010"/>
              <a:gd name="connsiteX2" fmla="*/ 374904 w 381254"/>
              <a:gd name="connsiteY2" fmla="*/ 171069 h 342010"/>
              <a:gd name="connsiteX3" fmla="*/ 190626 w 381254"/>
              <a:gd name="connsiteY3" fmla="*/ 335660 h 342010"/>
              <a:gd name="connsiteX4" fmla="*/ 6350 w 381254"/>
              <a:gd name="connsiteY4" fmla="*/ 171069 h 342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254" h="342010">
                <a:moveTo>
                  <a:pt x="6350" y="171069"/>
                </a:moveTo>
                <a:cubicBezTo>
                  <a:pt x="6350" y="80136"/>
                  <a:pt x="88773" y="6350"/>
                  <a:pt x="190626" y="6350"/>
                </a:cubicBezTo>
                <a:cubicBezTo>
                  <a:pt x="292354" y="6350"/>
                  <a:pt x="374904" y="80136"/>
                  <a:pt x="374904" y="171069"/>
                </a:cubicBezTo>
                <a:cubicBezTo>
                  <a:pt x="374904" y="262001"/>
                  <a:pt x="292354" y="335660"/>
                  <a:pt x="190626" y="335660"/>
                </a:cubicBezTo>
                <a:cubicBezTo>
                  <a:pt x="88773" y="335660"/>
                  <a:pt x="6350" y="262001"/>
                  <a:pt x="6350" y="17106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7695" y="3597059"/>
            <a:ext cx="184848" cy="165188"/>
          </a:xfrm>
          <a:custGeom>
            <a:avLst/>
            <a:gdLst>
              <a:gd name="connsiteX0" fmla="*/ 0 w 184848"/>
              <a:gd name="connsiteY0" fmla="*/ 165188 h 165188"/>
              <a:gd name="connsiteX1" fmla="*/ 184848 w 184848"/>
              <a:gd name="connsiteY1" fmla="*/ 165188 h 165188"/>
              <a:gd name="connsiteX2" fmla="*/ 184848 w 184848"/>
              <a:gd name="connsiteY2" fmla="*/ 0 h 165188"/>
              <a:gd name="connsiteX3" fmla="*/ 0 w 184848"/>
              <a:gd name="connsiteY3" fmla="*/ 0 h 165188"/>
              <a:gd name="connsiteX4" fmla="*/ 0 w 184848"/>
              <a:gd name="connsiteY4" fmla="*/ 165188 h 1651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848" h="165188">
                <a:moveTo>
                  <a:pt x="0" y="165188"/>
                </a:moveTo>
                <a:lnTo>
                  <a:pt x="184848" y="165188"/>
                </a:lnTo>
                <a:lnTo>
                  <a:pt x="184848" y="0"/>
                </a:lnTo>
                <a:lnTo>
                  <a:pt x="0" y="0"/>
                </a:lnTo>
                <a:lnTo>
                  <a:pt x="0" y="16518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32685" y="4136263"/>
            <a:ext cx="368553" cy="329438"/>
          </a:xfrm>
          <a:custGeom>
            <a:avLst/>
            <a:gdLst>
              <a:gd name="connsiteX0" fmla="*/ 0 w 368553"/>
              <a:gd name="connsiteY0" fmla="*/ 164719 h 329438"/>
              <a:gd name="connsiteX1" fmla="*/ 184276 w 368553"/>
              <a:gd name="connsiteY1" fmla="*/ 0 h 329438"/>
              <a:gd name="connsiteX2" fmla="*/ 368554 w 368553"/>
              <a:gd name="connsiteY2" fmla="*/ 164719 h 329438"/>
              <a:gd name="connsiteX3" fmla="*/ 184276 w 368553"/>
              <a:gd name="connsiteY3" fmla="*/ 329438 h 329438"/>
              <a:gd name="connsiteX4" fmla="*/ 0 w 368553"/>
              <a:gd name="connsiteY4" fmla="*/ 164719 h 3294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553" h="329438">
                <a:moveTo>
                  <a:pt x="0" y="164719"/>
                </a:moveTo>
                <a:cubicBezTo>
                  <a:pt x="0" y="73786"/>
                  <a:pt x="82550" y="0"/>
                  <a:pt x="184276" y="0"/>
                </a:cubicBezTo>
                <a:cubicBezTo>
                  <a:pt x="286004" y="0"/>
                  <a:pt x="368554" y="73786"/>
                  <a:pt x="368554" y="164719"/>
                </a:cubicBezTo>
                <a:cubicBezTo>
                  <a:pt x="368554" y="255651"/>
                  <a:pt x="286004" y="329438"/>
                  <a:pt x="184276" y="329438"/>
                </a:cubicBezTo>
                <a:cubicBezTo>
                  <a:pt x="82550" y="329438"/>
                  <a:pt x="0" y="255651"/>
                  <a:pt x="0" y="16471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26335" y="4129913"/>
            <a:ext cx="381253" cy="342138"/>
          </a:xfrm>
          <a:custGeom>
            <a:avLst/>
            <a:gdLst>
              <a:gd name="connsiteX0" fmla="*/ 6350 w 381253"/>
              <a:gd name="connsiteY0" fmla="*/ 171069 h 342138"/>
              <a:gd name="connsiteX1" fmla="*/ 190626 w 381253"/>
              <a:gd name="connsiteY1" fmla="*/ 6350 h 342138"/>
              <a:gd name="connsiteX2" fmla="*/ 374904 w 381253"/>
              <a:gd name="connsiteY2" fmla="*/ 171069 h 342138"/>
              <a:gd name="connsiteX3" fmla="*/ 190626 w 381253"/>
              <a:gd name="connsiteY3" fmla="*/ 335788 h 342138"/>
              <a:gd name="connsiteX4" fmla="*/ 6350 w 381253"/>
              <a:gd name="connsiteY4" fmla="*/ 171069 h 3421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253" h="342138">
                <a:moveTo>
                  <a:pt x="6350" y="171069"/>
                </a:moveTo>
                <a:cubicBezTo>
                  <a:pt x="6350" y="80136"/>
                  <a:pt x="88900" y="6350"/>
                  <a:pt x="190626" y="6350"/>
                </a:cubicBezTo>
                <a:cubicBezTo>
                  <a:pt x="292354" y="6350"/>
                  <a:pt x="374904" y="80136"/>
                  <a:pt x="374904" y="171069"/>
                </a:cubicBezTo>
                <a:cubicBezTo>
                  <a:pt x="374904" y="262001"/>
                  <a:pt x="292354" y="335788"/>
                  <a:pt x="190626" y="335788"/>
                </a:cubicBezTo>
                <a:cubicBezTo>
                  <a:pt x="88900" y="335788"/>
                  <a:pt x="6350" y="262001"/>
                  <a:pt x="6350" y="17106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37332" y="4214279"/>
            <a:ext cx="184848" cy="165188"/>
          </a:xfrm>
          <a:custGeom>
            <a:avLst/>
            <a:gdLst>
              <a:gd name="connsiteX0" fmla="*/ 0 w 184848"/>
              <a:gd name="connsiteY0" fmla="*/ 165188 h 165188"/>
              <a:gd name="connsiteX1" fmla="*/ 184848 w 184848"/>
              <a:gd name="connsiteY1" fmla="*/ 165188 h 165188"/>
              <a:gd name="connsiteX2" fmla="*/ 184848 w 184848"/>
              <a:gd name="connsiteY2" fmla="*/ 0 h 165188"/>
              <a:gd name="connsiteX3" fmla="*/ 0 w 184848"/>
              <a:gd name="connsiteY3" fmla="*/ 0 h 165188"/>
              <a:gd name="connsiteX4" fmla="*/ 0 w 184848"/>
              <a:gd name="connsiteY4" fmla="*/ 165188 h 1651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848" h="165188">
                <a:moveTo>
                  <a:pt x="0" y="165188"/>
                </a:moveTo>
                <a:lnTo>
                  <a:pt x="184848" y="165188"/>
                </a:lnTo>
                <a:lnTo>
                  <a:pt x="184848" y="0"/>
                </a:lnTo>
                <a:lnTo>
                  <a:pt x="0" y="0"/>
                </a:lnTo>
                <a:lnTo>
                  <a:pt x="0" y="16518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05354" y="3815207"/>
            <a:ext cx="431165" cy="336804"/>
          </a:xfrm>
          <a:custGeom>
            <a:avLst/>
            <a:gdLst>
              <a:gd name="connsiteX0" fmla="*/ 424814 w 431165"/>
              <a:gd name="connsiteY0" fmla="*/ 6350 h 336804"/>
              <a:gd name="connsiteX1" fmla="*/ 6350 w 431165"/>
              <a:gd name="connsiteY1" fmla="*/ 330453 h 3368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1165" h="336804">
                <a:moveTo>
                  <a:pt x="424814" y="6350"/>
                </a:moveTo>
                <a:lnTo>
                  <a:pt x="6350" y="33045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94351" y="1538350"/>
            <a:ext cx="1958975" cy="22225"/>
          </a:xfrm>
          <a:custGeom>
            <a:avLst/>
            <a:gdLst>
              <a:gd name="connsiteX0" fmla="*/ 6350 w 1958975"/>
              <a:gd name="connsiteY0" fmla="*/ 7874 h 22225"/>
              <a:gd name="connsiteX1" fmla="*/ 1952625 w 1958975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58975" h="22225">
                <a:moveTo>
                  <a:pt x="6350" y="7874"/>
                </a:moveTo>
                <a:lnTo>
                  <a:pt x="195262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94351" y="1079500"/>
            <a:ext cx="1896998" cy="42926"/>
          </a:xfrm>
          <a:custGeom>
            <a:avLst/>
            <a:gdLst>
              <a:gd name="connsiteX0" fmla="*/ 6350 w 1896998"/>
              <a:gd name="connsiteY0" fmla="*/ 6350 h 42926"/>
              <a:gd name="connsiteX1" fmla="*/ 1890648 w 1896998"/>
              <a:gd name="connsiteY1" fmla="*/ 36575 h 429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96998" h="42926">
                <a:moveTo>
                  <a:pt x="6350" y="6350"/>
                </a:moveTo>
                <a:lnTo>
                  <a:pt x="1890648" y="365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51733" y="2578100"/>
            <a:ext cx="729361" cy="479551"/>
          </a:xfrm>
          <a:custGeom>
            <a:avLst/>
            <a:gdLst>
              <a:gd name="connsiteX0" fmla="*/ 6350 w 729361"/>
              <a:gd name="connsiteY0" fmla="*/ 6350 h 479551"/>
              <a:gd name="connsiteX1" fmla="*/ 723010 w 729361"/>
              <a:gd name="connsiteY1" fmla="*/ 473201 h 4795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9361" h="479551">
                <a:moveTo>
                  <a:pt x="6350" y="6350"/>
                </a:moveTo>
                <a:lnTo>
                  <a:pt x="723010" y="47320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22546" y="2995295"/>
            <a:ext cx="368173" cy="329183"/>
          </a:xfrm>
          <a:custGeom>
            <a:avLst/>
            <a:gdLst>
              <a:gd name="connsiteX0" fmla="*/ 0 w 368173"/>
              <a:gd name="connsiteY0" fmla="*/ 164591 h 329183"/>
              <a:gd name="connsiteX1" fmla="*/ 184023 w 368173"/>
              <a:gd name="connsiteY1" fmla="*/ 0 h 329183"/>
              <a:gd name="connsiteX2" fmla="*/ 368173 w 368173"/>
              <a:gd name="connsiteY2" fmla="*/ 164591 h 329183"/>
              <a:gd name="connsiteX3" fmla="*/ 184023 w 368173"/>
              <a:gd name="connsiteY3" fmla="*/ 329183 h 329183"/>
              <a:gd name="connsiteX4" fmla="*/ 0 w 368173"/>
              <a:gd name="connsiteY4" fmla="*/ 164591 h 3291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173" h="329183">
                <a:moveTo>
                  <a:pt x="0" y="164591"/>
                </a:moveTo>
                <a:cubicBezTo>
                  <a:pt x="0" y="73659"/>
                  <a:pt x="82423" y="0"/>
                  <a:pt x="184023" y="0"/>
                </a:cubicBezTo>
                <a:cubicBezTo>
                  <a:pt x="285750" y="0"/>
                  <a:pt x="368173" y="73659"/>
                  <a:pt x="368173" y="164591"/>
                </a:cubicBezTo>
                <a:cubicBezTo>
                  <a:pt x="368173" y="255523"/>
                  <a:pt x="285750" y="329183"/>
                  <a:pt x="184023" y="329183"/>
                </a:cubicBezTo>
                <a:cubicBezTo>
                  <a:pt x="82423" y="329183"/>
                  <a:pt x="0" y="255523"/>
                  <a:pt x="0" y="16459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16196" y="2988945"/>
            <a:ext cx="380873" cy="341883"/>
          </a:xfrm>
          <a:custGeom>
            <a:avLst/>
            <a:gdLst>
              <a:gd name="connsiteX0" fmla="*/ 6350 w 380873"/>
              <a:gd name="connsiteY0" fmla="*/ 170941 h 341883"/>
              <a:gd name="connsiteX1" fmla="*/ 190373 w 380873"/>
              <a:gd name="connsiteY1" fmla="*/ 6350 h 341883"/>
              <a:gd name="connsiteX2" fmla="*/ 374523 w 380873"/>
              <a:gd name="connsiteY2" fmla="*/ 170941 h 341883"/>
              <a:gd name="connsiteX3" fmla="*/ 190373 w 380873"/>
              <a:gd name="connsiteY3" fmla="*/ 335533 h 341883"/>
              <a:gd name="connsiteX4" fmla="*/ 6350 w 380873"/>
              <a:gd name="connsiteY4" fmla="*/ 170941 h 3418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0873" h="341883">
                <a:moveTo>
                  <a:pt x="6350" y="170941"/>
                </a:moveTo>
                <a:cubicBezTo>
                  <a:pt x="6350" y="80009"/>
                  <a:pt x="88773" y="6350"/>
                  <a:pt x="190373" y="6350"/>
                </a:cubicBezTo>
                <a:cubicBezTo>
                  <a:pt x="292100" y="6350"/>
                  <a:pt x="374523" y="80009"/>
                  <a:pt x="374523" y="170941"/>
                </a:cubicBezTo>
                <a:cubicBezTo>
                  <a:pt x="374523" y="261873"/>
                  <a:pt x="292100" y="335533"/>
                  <a:pt x="190373" y="335533"/>
                </a:cubicBezTo>
                <a:cubicBezTo>
                  <a:pt x="88773" y="335533"/>
                  <a:pt x="6350" y="261873"/>
                  <a:pt x="6350" y="17094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09669" y="3088728"/>
            <a:ext cx="184708" cy="165137"/>
          </a:xfrm>
          <a:custGeom>
            <a:avLst/>
            <a:gdLst>
              <a:gd name="connsiteX0" fmla="*/ 0 w 184708"/>
              <a:gd name="connsiteY0" fmla="*/ 165137 h 165137"/>
              <a:gd name="connsiteX1" fmla="*/ 184708 w 184708"/>
              <a:gd name="connsiteY1" fmla="*/ 165137 h 165137"/>
              <a:gd name="connsiteX2" fmla="*/ 184708 w 184708"/>
              <a:gd name="connsiteY2" fmla="*/ 0 h 165137"/>
              <a:gd name="connsiteX3" fmla="*/ 0 w 184708"/>
              <a:gd name="connsiteY3" fmla="*/ 0 h 165137"/>
              <a:gd name="connsiteX4" fmla="*/ 0 w 184708"/>
              <a:gd name="connsiteY4" fmla="*/ 165137 h 165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708" h="165137">
                <a:moveTo>
                  <a:pt x="0" y="165137"/>
                </a:moveTo>
                <a:lnTo>
                  <a:pt x="184708" y="165137"/>
                </a:lnTo>
                <a:lnTo>
                  <a:pt x="184708" y="0"/>
                </a:lnTo>
                <a:lnTo>
                  <a:pt x="0" y="0"/>
                </a:lnTo>
                <a:lnTo>
                  <a:pt x="0" y="1651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07028" y="3291204"/>
            <a:ext cx="302006" cy="277495"/>
          </a:xfrm>
          <a:custGeom>
            <a:avLst/>
            <a:gdLst>
              <a:gd name="connsiteX0" fmla="*/ 295655 w 302006"/>
              <a:gd name="connsiteY0" fmla="*/ 6350 h 277495"/>
              <a:gd name="connsiteX1" fmla="*/ 6350 w 302006"/>
              <a:gd name="connsiteY1" fmla="*/ 271145 h 2774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2006" h="277495">
                <a:moveTo>
                  <a:pt x="295655" y="6350"/>
                </a:moveTo>
                <a:lnTo>
                  <a:pt x="6350" y="27114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4335" y="3559302"/>
            <a:ext cx="368173" cy="329183"/>
          </a:xfrm>
          <a:custGeom>
            <a:avLst/>
            <a:gdLst>
              <a:gd name="connsiteX0" fmla="*/ 0 w 368173"/>
              <a:gd name="connsiteY0" fmla="*/ 164591 h 329183"/>
              <a:gd name="connsiteX1" fmla="*/ 184023 w 368173"/>
              <a:gd name="connsiteY1" fmla="*/ 0 h 329183"/>
              <a:gd name="connsiteX2" fmla="*/ 368173 w 368173"/>
              <a:gd name="connsiteY2" fmla="*/ 164591 h 329183"/>
              <a:gd name="connsiteX3" fmla="*/ 184023 w 368173"/>
              <a:gd name="connsiteY3" fmla="*/ 329183 h 329183"/>
              <a:gd name="connsiteX4" fmla="*/ 0 w 368173"/>
              <a:gd name="connsiteY4" fmla="*/ 164591 h 3291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173" h="329183">
                <a:moveTo>
                  <a:pt x="0" y="164591"/>
                </a:moveTo>
                <a:cubicBezTo>
                  <a:pt x="0" y="73659"/>
                  <a:pt x="82423" y="0"/>
                  <a:pt x="184023" y="0"/>
                </a:cubicBezTo>
                <a:cubicBezTo>
                  <a:pt x="285750" y="0"/>
                  <a:pt x="368173" y="73659"/>
                  <a:pt x="368173" y="164591"/>
                </a:cubicBezTo>
                <a:cubicBezTo>
                  <a:pt x="368173" y="255523"/>
                  <a:pt x="285750" y="329183"/>
                  <a:pt x="184023" y="329183"/>
                </a:cubicBezTo>
                <a:cubicBezTo>
                  <a:pt x="82423" y="329183"/>
                  <a:pt x="0" y="255523"/>
                  <a:pt x="0" y="16459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97985" y="3552952"/>
            <a:ext cx="380873" cy="341883"/>
          </a:xfrm>
          <a:custGeom>
            <a:avLst/>
            <a:gdLst>
              <a:gd name="connsiteX0" fmla="*/ 6350 w 380873"/>
              <a:gd name="connsiteY0" fmla="*/ 170941 h 341883"/>
              <a:gd name="connsiteX1" fmla="*/ 190373 w 380873"/>
              <a:gd name="connsiteY1" fmla="*/ 6350 h 341883"/>
              <a:gd name="connsiteX2" fmla="*/ 374523 w 380873"/>
              <a:gd name="connsiteY2" fmla="*/ 170941 h 341883"/>
              <a:gd name="connsiteX3" fmla="*/ 190373 w 380873"/>
              <a:gd name="connsiteY3" fmla="*/ 335533 h 341883"/>
              <a:gd name="connsiteX4" fmla="*/ 6350 w 380873"/>
              <a:gd name="connsiteY4" fmla="*/ 170941 h 3418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0873" h="341883">
                <a:moveTo>
                  <a:pt x="6350" y="170941"/>
                </a:moveTo>
                <a:cubicBezTo>
                  <a:pt x="6350" y="80009"/>
                  <a:pt x="88773" y="6350"/>
                  <a:pt x="190373" y="6350"/>
                </a:cubicBezTo>
                <a:cubicBezTo>
                  <a:pt x="292100" y="6350"/>
                  <a:pt x="374523" y="80009"/>
                  <a:pt x="374523" y="170941"/>
                </a:cubicBezTo>
                <a:cubicBezTo>
                  <a:pt x="374523" y="261873"/>
                  <a:pt x="292100" y="335533"/>
                  <a:pt x="190373" y="335533"/>
                </a:cubicBezTo>
                <a:cubicBezTo>
                  <a:pt x="88773" y="335533"/>
                  <a:pt x="6350" y="261873"/>
                  <a:pt x="6350" y="17094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08857" y="3637114"/>
            <a:ext cx="184708" cy="165138"/>
          </a:xfrm>
          <a:custGeom>
            <a:avLst/>
            <a:gdLst>
              <a:gd name="connsiteX0" fmla="*/ 0 w 184708"/>
              <a:gd name="connsiteY0" fmla="*/ 165138 h 165138"/>
              <a:gd name="connsiteX1" fmla="*/ 184708 w 184708"/>
              <a:gd name="connsiteY1" fmla="*/ 165138 h 165138"/>
              <a:gd name="connsiteX2" fmla="*/ 184708 w 184708"/>
              <a:gd name="connsiteY2" fmla="*/ 0 h 165138"/>
              <a:gd name="connsiteX3" fmla="*/ 0 w 184708"/>
              <a:gd name="connsiteY3" fmla="*/ 0 h 165138"/>
              <a:gd name="connsiteX4" fmla="*/ 0 w 184708"/>
              <a:gd name="connsiteY4" fmla="*/ 165138 h 1651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708" h="165138">
                <a:moveTo>
                  <a:pt x="0" y="165138"/>
                </a:moveTo>
                <a:lnTo>
                  <a:pt x="184708" y="165138"/>
                </a:lnTo>
                <a:lnTo>
                  <a:pt x="184708" y="0"/>
                </a:lnTo>
                <a:lnTo>
                  <a:pt x="0" y="0"/>
                </a:lnTo>
                <a:lnTo>
                  <a:pt x="0" y="16513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71417" y="3839590"/>
            <a:ext cx="302006" cy="277495"/>
          </a:xfrm>
          <a:custGeom>
            <a:avLst/>
            <a:gdLst>
              <a:gd name="connsiteX0" fmla="*/ 295655 w 302006"/>
              <a:gd name="connsiteY0" fmla="*/ 6350 h 277495"/>
              <a:gd name="connsiteX1" fmla="*/ 6350 w 302006"/>
              <a:gd name="connsiteY1" fmla="*/ 271145 h 2774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2006" h="277495">
                <a:moveTo>
                  <a:pt x="295655" y="6350"/>
                </a:moveTo>
                <a:lnTo>
                  <a:pt x="6350" y="27114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8726" y="4107688"/>
            <a:ext cx="368172" cy="329183"/>
          </a:xfrm>
          <a:custGeom>
            <a:avLst/>
            <a:gdLst>
              <a:gd name="connsiteX0" fmla="*/ 0 w 368172"/>
              <a:gd name="connsiteY0" fmla="*/ 164591 h 329183"/>
              <a:gd name="connsiteX1" fmla="*/ 184022 w 368172"/>
              <a:gd name="connsiteY1" fmla="*/ 0 h 329183"/>
              <a:gd name="connsiteX2" fmla="*/ 368172 w 368172"/>
              <a:gd name="connsiteY2" fmla="*/ 164591 h 329183"/>
              <a:gd name="connsiteX3" fmla="*/ 184022 w 368172"/>
              <a:gd name="connsiteY3" fmla="*/ 329183 h 329183"/>
              <a:gd name="connsiteX4" fmla="*/ 0 w 368172"/>
              <a:gd name="connsiteY4" fmla="*/ 164591 h 3291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172" h="329183">
                <a:moveTo>
                  <a:pt x="0" y="164591"/>
                </a:moveTo>
                <a:cubicBezTo>
                  <a:pt x="0" y="73659"/>
                  <a:pt x="82422" y="0"/>
                  <a:pt x="184022" y="0"/>
                </a:cubicBezTo>
                <a:cubicBezTo>
                  <a:pt x="285750" y="0"/>
                  <a:pt x="368172" y="73659"/>
                  <a:pt x="368172" y="164591"/>
                </a:cubicBezTo>
                <a:cubicBezTo>
                  <a:pt x="368172" y="255523"/>
                  <a:pt x="285750" y="329183"/>
                  <a:pt x="184022" y="329183"/>
                </a:cubicBezTo>
                <a:cubicBezTo>
                  <a:pt x="82422" y="329183"/>
                  <a:pt x="0" y="255523"/>
                  <a:pt x="0" y="16459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62376" y="4101338"/>
            <a:ext cx="380872" cy="341883"/>
          </a:xfrm>
          <a:custGeom>
            <a:avLst/>
            <a:gdLst>
              <a:gd name="connsiteX0" fmla="*/ 6350 w 380872"/>
              <a:gd name="connsiteY0" fmla="*/ 170941 h 341883"/>
              <a:gd name="connsiteX1" fmla="*/ 190372 w 380872"/>
              <a:gd name="connsiteY1" fmla="*/ 6350 h 341883"/>
              <a:gd name="connsiteX2" fmla="*/ 374522 w 380872"/>
              <a:gd name="connsiteY2" fmla="*/ 170941 h 341883"/>
              <a:gd name="connsiteX3" fmla="*/ 190372 w 380872"/>
              <a:gd name="connsiteY3" fmla="*/ 335533 h 341883"/>
              <a:gd name="connsiteX4" fmla="*/ 6350 w 380872"/>
              <a:gd name="connsiteY4" fmla="*/ 170941 h 3418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0872" h="341883">
                <a:moveTo>
                  <a:pt x="6350" y="170941"/>
                </a:moveTo>
                <a:cubicBezTo>
                  <a:pt x="6350" y="80009"/>
                  <a:pt x="88772" y="6350"/>
                  <a:pt x="190372" y="6350"/>
                </a:cubicBezTo>
                <a:cubicBezTo>
                  <a:pt x="292100" y="6350"/>
                  <a:pt x="374522" y="80009"/>
                  <a:pt x="374522" y="170941"/>
                </a:cubicBezTo>
                <a:cubicBezTo>
                  <a:pt x="374522" y="261873"/>
                  <a:pt x="292100" y="335533"/>
                  <a:pt x="190372" y="335533"/>
                </a:cubicBezTo>
                <a:cubicBezTo>
                  <a:pt x="88772" y="335533"/>
                  <a:pt x="6350" y="261873"/>
                  <a:pt x="6350" y="17094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73246" y="4185500"/>
            <a:ext cx="184708" cy="165138"/>
          </a:xfrm>
          <a:custGeom>
            <a:avLst/>
            <a:gdLst>
              <a:gd name="connsiteX0" fmla="*/ 0 w 184708"/>
              <a:gd name="connsiteY0" fmla="*/ 165138 h 165138"/>
              <a:gd name="connsiteX1" fmla="*/ 184708 w 184708"/>
              <a:gd name="connsiteY1" fmla="*/ 165138 h 165138"/>
              <a:gd name="connsiteX2" fmla="*/ 184708 w 184708"/>
              <a:gd name="connsiteY2" fmla="*/ 0 h 165138"/>
              <a:gd name="connsiteX3" fmla="*/ 0 w 184708"/>
              <a:gd name="connsiteY3" fmla="*/ 0 h 165138"/>
              <a:gd name="connsiteX4" fmla="*/ 0 w 184708"/>
              <a:gd name="connsiteY4" fmla="*/ 165138 h 1651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708" h="165138">
                <a:moveTo>
                  <a:pt x="0" y="165138"/>
                </a:moveTo>
                <a:lnTo>
                  <a:pt x="184708" y="165138"/>
                </a:lnTo>
                <a:lnTo>
                  <a:pt x="184708" y="0"/>
                </a:lnTo>
                <a:lnTo>
                  <a:pt x="0" y="0"/>
                </a:lnTo>
                <a:lnTo>
                  <a:pt x="0" y="16513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11548" y="3823970"/>
            <a:ext cx="302006" cy="277495"/>
          </a:xfrm>
          <a:custGeom>
            <a:avLst/>
            <a:gdLst>
              <a:gd name="connsiteX0" fmla="*/ 6350 w 302006"/>
              <a:gd name="connsiteY0" fmla="*/ 6350 h 277495"/>
              <a:gd name="connsiteX1" fmla="*/ 295655 w 302006"/>
              <a:gd name="connsiteY1" fmla="*/ 271145 h 2774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2006" h="277495">
                <a:moveTo>
                  <a:pt x="6350" y="6350"/>
                </a:moveTo>
                <a:lnTo>
                  <a:pt x="295655" y="27114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27067" y="4076446"/>
            <a:ext cx="368300" cy="329310"/>
          </a:xfrm>
          <a:custGeom>
            <a:avLst/>
            <a:gdLst>
              <a:gd name="connsiteX0" fmla="*/ 0 w 368300"/>
              <a:gd name="connsiteY0" fmla="*/ 164591 h 329310"/>
              <a:gd name="connsiteX1" fmla="*/ 184150 w 368300"/>
              <a:gd name="connsiteY1" fmla="*/ 0 h 329310"/>
              <a:gd name="connsiteX2" fmla="*/ 368300 w 368300"/>
              <a:gd name="connsiteY2" fmla="*/ 164591 h 329310"/>
              <a:gd name="connsiteX3" fmla="*/ 184150 w 368300"/>
              <a:gd name="connsiteY3" fmla="*/ 329310 h 329310"/>
              <a:gd name="connsiteX4" fmla="*/ 0 w 368300"/>
              <a:gd name="connsiteY4" fmla="*/ 164591 h 329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300" h="329310">
                <a:moveTo>
                  <a:pt x="0" y="164591"/>
                </a:moveTo>
                <a:cubicBezTo>
                  <a:pt x="0" y="73786"/>
                  <a:pt x="82422" y="0"/>
                  <a:pt x="184150" y="0"/>
                </a:cubicBezTo>
                <a:cubicBezTo>
                  <a:pt x="285750" y="0"/>
                  <a:pt x="368300" y="73786"/>
                  <a:pt x="368300" y="164591"/>
                </a:cubicBezTo>
                <a:cubicBezTo>
                  <a:pt x="368300" y="255523"/>
                  <a:pt x="285750" y="329310"/>
                  <a:pt x="184150" y="329310"/>
                </a:cubicBezTo>
                <a:cubicBezTo>
                  <a:pt x="82422" y="329310"/>
                  <a:pt x="0" y="255523"/>
                  <a:pt x="0" y="16459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20717" y="4070096"/>
            <a:ext cx="381000" cy="342010"/>
          </a:xfrm>
          <a:custGeom>
            <a:avLst/>
            <a:gdLst>
              <a:gd name="connsiteX0" fmla="*/ 6350 w 381000"/>
              <a:gd name="connsiteY0" fmla="*/ 170941 h 342010"/>
              <a:gd name="connsiteX1" fmla="*/ 190500 w 381000"/>
              <a:gd name="connsiteY1" fmla="*/ 6350 h 342010"/>
              <a:gd name="connsiteX2" fmla="*/ 374650 w 381000"/>
              <a:gd name="connsiteY2" fmla="*/ 170941 h 342010"/>
              <a:gd name="connsiteX3" fmla="*/ 190500 w 381000"/>
              <a:gd name="connsiteY3" fmla="*/ 335660 h 342010"/>
              <a:gd name="connsiteX4" fmla="*/ 6350 w 381000"/>
              <a:gd name="connsiteY4" fmla="*/ 170941 h 342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42010">
                <a:moveTo>
                  <a:pt x="6350" y="170941"/>
                </a:moveTo>
                <a:cubicBezTo>
                  <a:pt x="6350" y="80136"/>
                  <a:pt x="88772" y="6350"/>
                  <a:pt x="190500" y="6350"/>
                </a:cubicBezTo>
                <a:cubicBezTo>
                  <a:pt x="292100" y="6350"/>
                  <a:pt x="374650" y="80136"/>
                  <a:pt x="374650" y="170941"/>
                </a:cubicBezTo>
                <a:cubicBezTo>
                  <a:pt x="374650" y="261873"/>
                  <a:pt x="292100" y="335660"/>
                  <a:pt x="190500" y="335660"/>
                </a:cubicBezTo>
                <a:cubicBezTo>
                  <a:pt x="88772" y="335660"/>
                  <a:pt x="6350" y="261873"/>
                  <a:pt x="6350" y="17094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1589" y="4154385"/>
            <a:ext cx="184708" cy="165137"/>
          </a:xfrm>
          <a:custGeom>
            <a:avLst/>
            <a:gdLst>
              <a:gd name="connsiteX0" fmla="*/ 0 w 184708"/>
              <a:gd name="connsiteY0" fmla="*/ 165137 h 165137"/>
              <a:gd name="connsiteX1" fmla="*/ 184708 w 184708"/>
              <a:gd name="connsiteY1" fmla="*/ 165137 h 165137"/>
              <a:gd name="connsiteX2" fmla="*/ 184708 w 184708"/>
              <a:gd name="connsiteY2" fmla="*/ 0 h 165137"/>
              <a:gd name="connsiteX3" fmla="*/ 0 w 184708"/>
              <a:gd name="connsiteY3" fmla="*/ 0 h 165137"/>
              <a:gd name="connsiteX4" fmla="*/ 0 w 184708"/>
              <a:gd name="connsiteY4" fmla="*/ 165137 h 165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708" h="165137">
                <a:moveTo>
                  <a:pt x="0" y="165137"/>
                </a:moveTo>
                <a:lnTo>
                  <a:pt x="184708" y="165137"/>
                </a:lnTo>
                <a:lnTo>
                  <a:pt x="184708" y="0"/>
                </a:lnTo>
                <a:lnTo>
                  <a:pt x="0" y="0"/>
                </a:lnTo>
                <a:lnTo>
                  <a:pt x="0" y="1651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16882" y="4347464"/>
            <a:ext cx="302006" cy="277495"/>
          </a:xfrm>
          <a:custGeom>
            <a:avLst/>
            <a:gdLst>
              <a:gd name="connsiteX0" fmla="*/ 6350 w 302006"/>
              <a:gd name="connsiteY0" fmla="*/ 6350 h 277495"/>
              <a:gd name="connsiteX1" fmla="*/ 295655 w 302006"/>
              <a:gd name="connsiteY1" fmla="*/ 271145 h 2774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2006" h="277495">
                <a:moveTo>
                  <a:pt x="6350" y="6350"/>
                </a:moveTo>
                <a:lnTo>
                  <a:pt x="295655" y="27114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32401" y="4599940"/>
            <a:ext cx="368300" cy="329310"/>
          </a:xfrm>
          <a:custGeom>
            <a:avLst/>
            <a:gdLst>
              <a:gd name="connsiteX0" fmla="*/ 0 w 368300"/>
              <a:gd name="connsiteY0" fmla="*/ 164591 h 329310"/>
              <a:gd name="connsiteX1" fmla="*/ 184150 w 368300"/>
              <a:gd name="connsiteY1" fmla="*/ 0 h 329310"/>
              <a:gd name="connsiteX2" fmla="*/ 368300 w 368300"/>
              <a:gd name="connsiteY2" fmla="*/ 164591 h 329310"/>
              <a:gd name="connsiteX3" fmla="*/ 184150 w 368300"/>
              <a:gd name="connsiteY3" fmla="*/ 329310 h 329310"/>
              <a:gd name="connsiteX4" fmla="*/ 0 w 368300"/>
              <a:gd name="connsiteY4" fmla="*/ 164591 h 3293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68300" h="329310">
                <a:moveTo>
                  <a:pt x="0" y="164591"/>
                </a:moveTo>
                <a:cubicBezTo>
                  <a:pt x="0" y="73659"/>
                  <a:pt x="82422" y="0"/>
                  <a:pt x="184150" y="0"/>
                </a:cubicBezTo>
                <a:cubicBezTo>
                  <a:pt x="285750" y="0"/>
                  <a:pt x="368300" y="73659"/>
                  <a:pt x="368300" y="164591"/>
                </a:cubicBezTo>
                <a:cubicBezTo>
                  <a:pt x="368300" y="255523"/>
                  <a:pt x="285750" y="329310"/>
                  <a:pt x="184150" y="329310"/>
                </a:cubicBezTo>
                <a:cubicBezTo>
                  <a:pt x="82422" y="329310"/>
                  <a:pt x="0" y="255523"/>
                  <a:pt x="0" y="16459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26051" y="4593590"/>
            <a:ext cx="381000" cy="342010"/>
          </a:xfrm>
          <a:custGeom>
            <a:avLst/>
            <a:gdLst>
              <a:gd name="connsiteX0" fmla="*/ 6350 w 381000"/>
              <a:gd name="connsiteY0" fmla="*/ 170941 h 342010"/>
              <a:gd name="connsiteX1" fmla="*/ 190500 w 381000"/>
              <a:gd name="connsiteY1" fmla="*/ 6350 h 342010"/>
              <a:gd name="connsiteX2" fmla="*/ 374650 w 381000"/>
              <a:gd name="connsiteY2" fmla="*/ 170941 h 342010"/>
              <a:gd name="connsiteX3" fmla="*/ 190500 w 381000"/>
              <a:gd name="connsiteY3" fmla="*/ 335660 h 342010"/>
              <a:gd name="connsiteX4" fmla="*/ 6350 w 381000"/>
              <a:gd name="connsiteY4" fmla="*/ 170941 h 3420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42010">
                <a:moveTo>
                  <a:pt x="6350" y="170941"/>
                </a:moveTo>
                <a:cubicBezTo>
                  <a:pt x="6350" y="80009"/>
                  <a:pt x="88772" y="6350"/>
                  <a:pt x="190500" y="6350"/>
                </a:cubicBezTo>
                <a:cubicBezTo>
                  <a:pt x="292100" y="6350"/>
                  <a:pt x="374650" y="80009"/>
                  <a:pt x="374650" y="170941"/>
                </a:cubicBezTo>
                <a:cubicBezTo>
                  <a:pt x="374650" y="261873"/>
                  <a:pt x="292100" y="335660"/>
                  <a:pt x="190500" y="335660"/>
                </a:cubicBezTo>
                <a:cubicBezTo>
                  <a:pt x="88772" y="335660"/>
                  <a:pt x="6350" y="261873"/>
                  <a:pt x="6350" y="17094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6921" y="4677879"/>
            <a:ext cx="184708" cy="165137"/>
          </a:xfrm>
          <a:custGeom>
            <a:avLst/>
            <a:gdLst>
              <a:gd name="connsiteX0" fmla="*/ 0 w 184708"/>
              <a:gd name="connsiteY0" fmla="*/ 165137 h 165137"/>
              <a:gd name="connsiteX1" fmla="*/ 184708 w 184708"/>
              <a:gd name="connsiteY1" fmla="*/ 165137 h 165137"/>
              <a:gd name="connsiteX2" fmla="*/ 184708 w 184708"/>
              <a:gd name="connsiteY2" fmla="*/ 0 h 165137"/>
              <a:gd name="connsiteX3" fmla="*/ 0 w 184708"/>
              <a:gd name="connsiteY3" fmla="*/ 0 h 165137"/>
              <a:gd name="connsiteX4" fmla="*/ 0 w 184708"/>
              <a:gd name="connsiteY4" fmla="*/ 165137 h 1651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708" h="165137">
                <a:moveTo>
                  <a:pt x="0" y="165137"/>
                </a:moveTo>
                <a:lnTo>
                  <a:pt x="184708" y="165137"/>
                </a:lnTo>
                <a:lnTo>
                  <a:pt x="184708" y="0"/>
                </a:lnTo>
                <a:lnTo>
                  <a:pt x="0" y="0"/>
                </a:lnTo>
                <a:lnTo>
                  <a:pt x="0" y="165137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4392" y="2140077"/>
            <a:ext cx="4207164" cy="1013273"/>
          </a:xfrm>
          <a:custGeom>
            <a:avLst/>
            <a:gdLst>
              <a:gd name="connsiteX0" fmla="*/ 387341 w 4207164"/>
              <a:gd name="connsiteY0" fmla="*/ 335787 h 1013273"/>
              <a:gd name="connsiteX1" fmla="*/ 948173 w 4207164"/>
              <a:gd name="connsiteY1" fmla="*/ 96265 h 1013273"/>
              <a:gd name="connsiteX2" fmla="*/ 1367654 w 4207164"/>
              <a:gd name="connsiteY2" fmla="*/ 123443 h 1013273"/>
              <a:gd name="connsiteX3" fmla="*/ 2067297 w 4207164"/>
              <a:gd name="connsiteY3" fmla="*/ 53847 h 1013273"/>
              <a:gd name="connsiteX4" fmla="*/ 2187565 w 4207164"/>
              <a:gd name="connsiteY4" fmla="*/ 82549 h 1013273"/>
              <a:gd name="connsiteX5" fmla="*/ 2755510 w 4207164"/>
              <a:gd name="connsiteY5" fmla="*/ 20827 h 1013273"/>
              <a:gd name="connsiteX6" fmla="*/ 2903211 w 4207164"/>
              <a:gd name="connsiteY6" fmla="*/ 60451 h 1013273"/>
              <a:gd name="connsiteX7" fmla="*/ 3567293 w 4207164"/>
              <a:gd name="connsiteY7" fmla="*/ 42671 h 1013273"/>
              <a:gd name="connsiteX8" fmla="*/ 3726425 w 4207164"/>
              <a:gd name="connsiteY8" fmla="*/ 132079 h 1013273"/>
              <a:gd name="connsiteX9" fmla="*/ 4089644 w 4207164"/>
              <a:gd name="connsiteY9" fmla="*/ 338835 h 1013273"/>
              <a:gd name="connsiteX10" fmla="*/ 4066023 w 4207164"/>
              <a:gd name="connsiteY10" fmla="*/ 360933 h 1013273"/>
              <a:gd name="connsiteX11" fmla="*/ 3945118 w 4207164"/>
              <a:gd name="connsiteY11" fmla="*/ 660272 h 1013273"/>
              <a:gd name="connsiteX12" fmla="*/ 3637778 w 4207164"/>
              <a:gd name="connsiteY12" fmla="*/ 702309 h 1013273"/>
              <a:gd name="connsiteX13" fmla="*/ 3071993 w 4207164"/>
              <a:gd name="connsiteY13" fmla="*/ 882903 h 1013273"/>
              <a:gd name="connsiteX14" fmla="*/ 2779386 w 4207164"/>
              <a:gd name="connsiteY14" fmla="*/ 855344 h 1013273"/>
              <a:gd name="connsiteX15" fmla="*/ 1962522 w 4207164"/>
              <a:gd name="connsiteY15" fmla="*/ 997711 h 1013273"/>
              <a:gd name="connsiteX16" fmla="*/ 1607811 w 4207164"/>
              <a:gd name="connsiteY16" fmla="*/ 912113 h 1013273"/>
              <a:gd name="connsiteX17" fmla="*/ 580126 w 4207164"/>
              <a:gd name="connsiteY17" fmla="*/ 828547 h 1013273"/>
              <a:gd name="connsiteX18" fmla="*/ 572125 w 4207164"/>
              <a:gd name="connsiteY18" fmla="*/ 824229 h 1013273"/>
              <a:gd name="connsiteX19" fmla="*/ 102734 w 4207164"/>
              <a:gd name="connsiteY19" fmla="*/ 704087 h 1013273"/>
              <a:gd name="connsiteX20" fmla="*/ 214112 w 4207164"/>
              <a:gd name="connsiteY20" fmla="*/ 594486 h 1013273"/>
              <a:gd name="connsiteX21" fmla="*/ 63363 w 4207164"/>
              <a:gd name="connsiteY21" fmla="*/ 406145 h 1013273"/>
              <a:gd name="connsiteX22" fmla="*/ 383785 w 4207164"/>
              <a:gd name="connsiteY22" fmla="*/ 338835 h 1013273"/>
              <a:gd name="connsiteX23" fmla="*/ 387341 w 4207164"/>
              <a:gd name="connsiteY23" fmla="*/ 335787 h 1013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4207164" h="1013273">
                <a:moveTo>
                  <a:pt x="387341" y="335787"/>
                </a:moveTo>
                <a:cubicBezTo>
                  <a:pt x="338573" y="219328"/>
                  <a:pt x="589651" y="112013"/>
                  <a:pt x="948173" y="96265"/>
                </a:cubicBezTo>
                <a:cubicBezTo>
                  <a:pt x="1093461" y="89788"/>
                  <a:pt x="1241161" y="99440"/>
                  <a:pt x="1367654" y="123443"/>
                </a:cubicBezTo>
                <a:cubicBezTo>
                  <a:pt x="1501766" y="41401"/>
                  <a:pt x="1814948" y="10286"/>
                  <a:pt x="2067297" y="53847"/>
                </a:cubicBezTo>
                <a:cubicBezTo>
                  <a:pt x="2111492" y="61467"/>
                  <a:pt x="2152005" y="71119"/>
                  <a:pt x="2187565" y="82549"/>
                </a:cubicBezTo>
                <a:cubicBezTo>
                  <a:pt x="2291960" y="14477"/>
                  <a:pt x="2546214" y="-13208"/>
                  <a:pt x="2755510" y="20827"/>
                </a:cubicBezTo>
                <a:cubicBezTo>
                  <a:pt x="2813422" y="30225"/>
                  <a:pt x="2863967" y="43814"/>
                  <a:pt x="2903211" y="60451"/>
                </a:cubicBezTo>
                <a:cubicBezTo>
                  <a:pt x="3071486" y="-3810"/>
                  <a:pt x="3368792" y="-11811"/>
                  <a:pt x="3567293" y="42671"/>
                </a:cubicBezTo>
                <a:cubicBezTo>
                  <a:pt x="3650732" y="65658"/>
                  <a:pt x="3706993" y="97281"/>
                  <a:pt x="3726425" y="132079"/>
                </a:cubicBezTo>
                <a:cubicBezTo>
                  <a:pt x="4002141" y="156590"/>
                  <a:pt x="4164701" y="249173"/>
                  <a:pt x="4089644" y="338835"/>
                </a:cubicBezTo>
                <a:cubicBezTo>
                  <a:pt x="4083294" y="346328"/>
                  <a:pt x="4075421" y="353821"/>
                  <a:pt x="4066023" y="360933"/>
                </a:cubicBezTo>
                <a:cubicBezTo>
                  <a:pt x="4287129" y="454405"/>
                  <a:pt x="4232901" y="588390"/>
                  <a:pt x="3945118" y="660272"/>
                </a:cubicBezTo>
                <a:cubicBezTo>
                  <a:pt x="3855456" y="682624"/>
                  <a:pt x="3749665" y="697102"/>
                  <a:pt x="3637778" y="702309"/>
                </a:cubicBezTo>
                <a:cubicBezTo>
                  <a:pt x="3635239" y="802893"/>
                  <a:pt x="3382001" y="883792"/>
                  <a:pt x="3071993" y="882903"/>
                </a:cubicBezTo>
                <a:cubicBezTo>
                  <a:pt x="2968489" y="882649"/>
                  <a:pt x="2867142" y="873124"/>
                  <a:pt x="2779386" y="855344"/>
                </a:cubicBezTo>
                <a:cubicBezTo>
                  <a:pt x="2674484" y="968120"/>
                  <a:pt x="2308851" y="1031874"/>
                  <a:pt x="1962522" y="997711"/>
                </a:cubicBezTo>
                <a:cubicBezTo>
                  <a:pt x="1817487" y="983360"/>
                  <a:pt x="1692138" y="953134"/>
                  <a:pt x="1607811" y="912113"/>
                </a:cubicBezTo>
                <a:cubicBezTo>
                  <a:pt x="1253354" y="981455"/>
                  <a:pt x="793232" y="944117"/>
                  <a:pt x="580126" y="828547"/>
                </a:cubicBezTo>
                <a:cubicBezTo>
                  <a:pt x="577460" y="827150"/>
                  <a:pt x="574792" y="825626"/>
                  <a:pt x="572125" y="824229"/>
                </a:cubicBezTo>
                <a:cubicBezTo>
                  <a:pt x="340097" y="832992"/>
                  <a:pt x="130038" y="779271"/>
                  <a:pt x="102734" y="704087"/>
                </a:cubicBezTo>
                <a:cubicBezTo>
                  <a:pt x="88255" y="664082"/>
                  <a:pt x="129023" y="623950"/>
                  <a:pt x="214112" y="594486"/>
                </a:cubicBezTo>
                <a:cubicBezTo>
                  <a:pt x="13198" y="556132"/>
                  <a:pt x="-54364" y="471804"/>
                  <a:pt x="63363" y="406145"/>
                </a:cubicBezTo>
                <a:cubicBezTo>
                  <a:pt x="131181" y="368299"/>
                  <a:pt x="250180" y="343280"/>
                  <a:pt x="383785" y="338835"/>
                </a:cubicBezTo>
                <a:lnTo>
                  <a:pt x="387341" y="3357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28334" y="1306194"/>
            <a:ext cx="68326" cy="68326"/>
          </a:xfrm>
          <a:custGeom>
            <a:avLst/>
            <a:gdLst>
              <a:gd name="connsiteX0" fmla="*/ 61976 w 68326"/>
              <a:gd name="connsiteY0" fmla="*/ 34163 h 68326"/>
              <a:gd name="connsiteX1" fmla="*/ 34163 w 68326"/>
              <a:gd name="connsiteY1" fmla="*/ 61976 h 68326"/>
              <a:gd name="connsiteX2" fmla="*/ 6350 w 68326"/>
              <a:gd name="connsiteY2" fmla="*/ 34163 h 68326"/>
              <a:gd name="connsiteX3" fmla="*/ 34163 w 68326"/>
              <a:gd name="connsiteY3" fmla="*/ 6350 h 68326"/>
              <a:gd name="connsiteX4" fmla="*/ 61976 w 68326"/>
              <a:gd name="connsiteY4" fmla="*/ 34163 h 683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326" h="68326">
                <a:moveTo>
                  <a:pt x="61976" y="34163"/>
                </a:moveTo>
                <a:cubicBezTo>
                  <a:pt x="61976" y="49530"/>
                  <a:pt x="49530" y="61976"/>
                  <a:pt x="34163" y="61976"/>
                </a:cubicBezTo>
                <a:cubicBezTo>
                  <a:pt x="18796" y="61976"/>
                  <a:pt x="6350" y="49530"/>
                  <a:pt x="6350" y="34163"/>
                </a:cubicBezTo>
                <a:cubicBezTo>
                  <a:pt x="6350" y="18796"/>
                  <a:pt x="18796" y="6350"/>
                  <a:pt x="34163" y="6350"/>
                </a:cubicBezTo>
                <a:cubicBezTo>
                  <a:pt x="49530" y="6350"/>
                  <a:pt x="61976" y="18796"/>
                  <a:pt x="61976" y="3416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31585" y="1530858"/>
            <a:ext cx="123952" cy="123825"/>
          </a:xfrm>
          <a:custGeom>
            <a:avLst/>
            <a:gdLst>
              <a:gd name="connsiteX0" fmla="*/ 117602 w 123952"/>
              <a:gd name="connsiteY0" fmla="*/ 61849 h 123825"/>
              <a:gd name="connsiteX1" fmla="*/ 61976 w 123952"/>
              <a:gd name="connsiteY1" fmla="*/ 117474 h 123825"/>
              <a:gd name="connsiteX2" fmla="*/ 6350 w 123952"/>
              <a:gd name="connsiteY2" fmla="*/ 61849 h 123825"/>
              <a:gd name="connsiteX3" fmla="*/ 61976 w 123952"/>
              <a:gd name="connsiteY3" fmla="*/ 6350 h 123825"/>
              <a:gd name="connsiteX4" fmla="*/ 117602 w 123952"/>
              <a:gd name="connsiteY4" fmla="*/ 61849 h 123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952" h="123825">
                <a:moveTo>
                  <a:pt x="117602" y="61849"/>
                </a:moveTo>
                <a:cubicBezTo>
                  <a:pt x="117602" y="92583"/>
                  <a:pt x="92710" y="117474"/>
                  <a:pt x="61976" y="117474"/>
                </a:cubicBezTo>
                <a:cubicBezTo>
                  <a:pt x="31242" y="117474"/>
                  <a:pt x="6350" y="92583"/>
                  <a:pt x="6350" y="61849"/>
                </a:cubicBezTo>
                <a:cubicBezTo>
                  <a:pt x="6350" y="31241"/>
                  <a:pt x="31242" y="6350"/>
                  <a:pt x="61976" y="6350"/>
                </a:cubicBezTo>
                <a:cubicBezTo>
                  <a:pt x="92710" y="6350"/>
                  <a:pt x="117602" y="31241"/>
                  <a:pt x="117602" y="6184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60490" y="1804797"/>
            <a:ext cx="179451" cy="179451"/>
          </a:xfrm>
          <a:custGeom>
            <a:avLst/>
            <a:gdLst>
              <a:gd name="connsiteX0" fmla="*/ 173101 w 179451"/>
              <a:gd name="connsiteY0" fmla="*/ 89661 h 179451"/>
              <a:gd name="connsiteX1" fmla="*/ 89662 w 179451"/>
              <a:gd name="connsiteY1" fmla="*/ 173101 h 179451"/>
              <a:gd name="connsiteX2" fmla="*/ 6350 w 179451"/>
              <a:gd name="connsiteY2" fmla="*/ 89661 h 179451"/>
              <a:gd name="connsiteX3" fmla="*/ 89662 w 179451"/>
              <a:gd name="connsiteY3" fmla="*/ 6350 h 179451"/>
              <a:gd name="connsiteX4" fmla="*/ 173101 w 179451"/>
              <a:gd name="connsiteY4" fmla="*/ 89661 h 1794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9451" h="179451">
                <a:moveTo>
                  <a:pt x="173101" y="89661"/>
                </a:moveTo>
                <a:cubicBezTo>
                  <a:pt x="173101" y="135763"/>
                  <a:pt x="135763" y="173101"/>
                  <a:pt x="89662" y="173101"/>
                </a:cubicBezTo>
                <a:cubicBezTo>
                  <a:pt x="43688" y="173101"/>
                  <a:pt x="6350" y="135763"/>
                  <a:pt x="6350" y="89661"/>
                </a:cubicBezTo>
                <a:cubicBezTo>
                  <a:pt x="6350" y="43688"/>
                  <a:pt x="43688" y="6350"/>
                  <a:pt x="89662" y="6350"/>
                </a:cubicBezTo>
                <a:cubicBezTo>
                  <a:pt x="135763" y="6350"/>
                  <a:pt x="173101" y="43688"/>
                  <a:pt x="173101" y="8966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46600" y="2724404"/>
            <a:ext cx="258445" cy="31130"/>
          </a:xfrm>
          <a:custGeom>
            <a:avLst/>
            <a:gdLst>
              <a:gd name="connsiteX0" fmla="*/ 252095 w 258445"/>
              <a:gd name="connsiteY0" fmla="*/ 24764 h 31130"/>
              <a:gd name="connsiteX1" fmla="*/ 6350 w 258445"/>
              <a:gd name="connsiteY1" fmla="*/ 6350 h 311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8445" h="31130">
                <a:moveTo>
                  <a:pt x="252095" y="24764"/>
                </a:moveTo>
                <a:cubicBezTo>
                  <a:pt x="166370" y="26923"/>
                  <a:pt x="80517" y="20447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01691" y="2944748"/>
            <a:ext cx="120142" cy="21463"/>
          </a:xfrm>
          <a:custGeom>
            <a:avLst/>
            <a:gdLst>
              <a:gd name="connsiteX0" fmla="*/ 113792 w 120142"/>
              <a:gd name="connsiteY0" fmla="*/ 6350 h 21463"/>
              <a:gd name="connsiteX1" fmla="*/ 6350 w 120142"/>
              <a:gd name="connsiteY1" fmla="*/ 15113 h 214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0142" h="21463">
                <a:moveTo>
                  <a:pt x="113792" y="6350"/>
                </a:moveTo>
                <a:cubicBezTo>
                  <a:pt x="79375" y="10795"/>
                  <a:pt x="43179" y="13716"/>
                  <a:pt x="6350" y="15113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70828" y="3001517"/>
            <a:ext cx="77469" cy="52959"/>
          </a:xfrm>
          <a:custGeom>
            <a:avLst/>
            <a:gdLst>
              <a:gd name="connsiteX0" fmla="*/ 71120 w 77469"/>
              <a:gd name="connsiteY0" fmla="*/ 46608 h 52959"/>
              <a:gd name="connsiteX1" fmla="*/ 6350 w 77469"/>
              <a:gd name="connsiteY1" fmla="*/ 6350 h 529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469" h="52959">
                <a:moveTo>
                  <a:pt x="71120" y="46608"/>
                </a:moveTo>
                <a:cubicBezTo>
                  <a:pt x="45211" y="33908"/>
                  <a:pt x="23495" y="20447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07808" y="2941320"/>
            <a:ext cx="38607" cy="56896"/>
          </a:xfrm>
          <a:custGeom>
            <a:avLst/>
            <a:gdLst>
              <a:gd name="connsiteX0" fmla="*/ 32258 w 38607"/>
              <a:gd name="connsiteY0" fmla="*/ 6350 h 56896"/>
              <a:gd name="connsiteX1" fmla="*/ 6350 w 38607"/>
              <a:gd name="connsiteY1" fmla="*/ 50545 h 568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607" h="56896">
                <a:moveTo>
                  <a:pt x="32258" y="6350"/>
                </a:moveTo>
                <a:cubicBezTo>
                  <a:pt x="28447" y="21335"/>
                  <a:pt x="19684" y="36194"/>
                  <a:pt x="6350" y="50545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48067" y="2668142"/>
            <a:ext cx="328040" cy="177927"/>
          </a:xfrm>
          <a:custGeom>
            <a:avLst/>
            <a:gdLst>
              <a:gd name="connsiteX0" fmla="*/ 6350 w 328040"/>
              <a:gd name="connsiteY0" fmla="*/ 6350 h 177927"/>
              <a:gd name="connsiteX1" fmla="*/ 321690 w 328040"/>
              <a:gd name="connsiteY1" fmla="*/ 171577 h 1779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8040" h="177927">
                <a:moveTo>
                  <a:pt x="6350" y="6350"/>
                </a:moveTo>
                <a:cubicBezTo>
                  <a:pt x="200786" y="37083"/>
                  <a:pt x="323468" y="101346"/>
                  <a:pt x="321690" y="171577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51570" y="2492248"/>
            <a:ext cx="153162" cy="74676"/>
          </a:xfrm>
          <a:custGeom>
            <a:avLst/>
            <a:gdLst>
              <a:gd name="connsiteX0" fmla="*/ 146811 w 153162"/>
              <a:gd name="connsiteY0" fmla="*/ 6350 h 74676"/>
              <a:gd name="connsiteX1" fmla="*/ 6350 w 153162"/>
              <a:gd name="connsiteY1" fmla="*/ 68325 h 746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3162" h="74676">
                <a:moveTo>
                  <a:pt x="146811" y="6350"/>
                </a:moveTo>
                <a:cubicBezTo>
                  <a:pt x="115316" y="30225"/>
                  <a:pt x="67310" y="51434"/>
                  <a:pt x="6350" y="68325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54975" y="2262377"/>
            <a:ext cx="20192" cy="41909"/>
          </a:xfrm>
          <a:custGeom>
            <a:avLst/>
            <a:gdLst>
              <a:gd name="connsiteX0" fmla="*/ 6350 w 20192"/>
              <a:gd name="connsiteY0" fmla="*/ 6350 h 41909"/>
              <a:gd name="connsiteX1" fmla="*/ 13843 w 20192"/>
              <a:gd name="connsiteY1" fmla="*/ 35560 h 41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192" h="41909">
                <a:moveTo>
                  <a:pt x="6350" y="6350"/>
                </a:moveTo>
                <a:cubicBezTo>
                  <a:pt x="11810" y="16001"/>
                  <a:pt x="14223" y="25780"/>
                  <a:pt x="13843" y="3556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57973" y="2191004"/>
            <a:ext cx="84709" cy="49911"/>
          </a:xfrm>
          <a:custGeom>
            <a:avLst/>
            <a:gdLst>
              <a:gd name="connsiteX0" fmla="*/ 6350 w 84709"/>
              <a:gd name="connsiteY0" fmla="*/ 43560 h 49911"/>
              <a:gd name="connsiteX1" fmla="*/ 78358 w 84709"/>
              <a:gd name="connsiteY1" fmla="*/ 6350 h 499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709" h="49911">
                <a:moveTo>
                  <a:pt x="6350" y="43560"/>
                </a:moveTo>
                <a:cubicBezTo>
                  <a:pt x="24638" y="30098"/>
                  <a:pt x="48894" y="17525"/>
                  <a:pt x="78358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85001" y="2213864"/>
            <a:ext cx="47625" cy="44830"/>
          </a:xfrm>
          <a:custGeom>
            <a:avLst/>
            <a:gdLst>
              <a:gd name="connsiteX0" fmla="*/ 6350 w 47625"/>
              <a:gd name="connsiteY0" fmla="*/ 38480 h 44830"/>
              <a:gd name="connsiteX1" fmla="*/ 41275 w 47625"/>
              <a:gd name="connsiteY1" fmla="*/ 6350 h 448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625" h="44830">
                <a:moveTo>
                  <a:pt x="6350" y="38480"/>
                </a:moveTo>
                <a:cubicBezTo>
                  <a:pt x="13842" y="27431"/>
                  <a:pt x="25527" y="16509"/>
                  <a:pt x="41275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95188" y="2256917"/>
            <a:ext cx="138811" cy="43942"/>
          </a:xfrm>
          <a:custGeom>
            <a:avLst/>
            <a:gdLst>
              <a:gd name="connsiteX0" fmla="*/ 6350 w 138811"/>
              <a:gd name="connsiteY0" fmla="*/ 6350 h 43942"/>
              <a:gd name="connsiteX1" fmla="*/ 132460 w 138811"/>
              <a:gd name="connsiteY1" fmla="*/ 37591 h 439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8811" h="43942">
                <a:moveTo>
                  <a:pt x="6350" y="6350"/>
                </a:moveTo>
                <a:cubicBezTo>
                  <a:pt x="52196" y="15112"/>
                  <a:pt x="94488" y="25653"/>
                  <a:pt x="132460" y="37591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15383" y="2469514"/>
            <a:ext cx="34798" cy="45465"/>
          </a:xfrm>
          <a:custGeom>
            <a:avLst/>
            <a:gdLst>
              <a:gd name="connsiteX0" fmla="*/ 28447 w 34798"/>
              <a:gd name="connsiteY0" fmla="*/ 39116 h 45465"/>
              <a:gd name="connsiteX1" fmla="*/ 6350 w 34798"/>
              <a:gd name="connsiteY1" fmla="*/ 6350 h 4546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798" h="45465">
                <a:moveTo>
                  <a:pt x="28447" y="39116"/>
                </a:moveTo>
                <a:cubicBezTo>
                  <a:pt x="18414" y="28448"/>
                  <a:pt x="11048" y="17399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911600" y="3124200"/>
            <a:ext cx="647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hgijf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774700"/>
            <a:ext cx="23368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0668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〖例〗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先序序列：</a:t>
            </a:r>
          </a:p>
          <a:p>
            <a:pPr>
              <a:lnSpc>
                <a:spcPts val="2900"/>
              </a:lnSpc>
              <a:tabLst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中序序列：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67100" y="812800"/>
            <a:ext cx="13589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92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2921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13100" y="850900"/>
            <a:ext cx="1778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38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86000" y="3009900"/>
            <a:ext cx="635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200"/>
              </a:lnSpc>
              <a:tabLst>
                <a:tab pos="2286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cbed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35941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0" y="3568700"/>
            <a:ext cx="101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78100" y="41910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67200" y="3060700"/>
            <a:ext cx="50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35400" y="3606800"/>
            <a:ext cx="101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03600" y="4165600"/>
            <a:ext cx="101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94200" y="4127500"/>
            <a:ext cx="38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39800" y="4673600"/>
            <a:ext cx="64262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962400" algn="l"/>
              </a:tabLst>
            </a:pPr>
            <a:r>
              <a:rPr lang="en-US" altLang="zh-CN" dirty="0" smtClean="0"/>
              <a:t>	</a:t>
            </a:r>
            <a:r>
              <a:rPr lang="en-US" altLang="zh-CN" sz="140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962400" algn="l"/>
              </a:tabLst>
            </a:pPr>
            <a:r>
              <a:rPr lang="en-US" altLang="zh-CN" sz="2004" dirty="0" smtClean="0">
                <a:solidFill>
                  <a:srgbClr val="4c6d8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类似地，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后序和中序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遍历序列也可以确定一棵二叉树。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76800" y="850900"/>
            <a:ext cx="2806700" cy="182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064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左子树（或右子树）序列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30800" y="2679700"/>
            <a:ext cx="2298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不配套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意味着什么？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7050" y="3046476"/>
            <a:ext cx="5435600" cy="2320925"/>
          </a:xfrm>
          <a:custGeom>
            <a:avLst/>
            <a:gdLst>
              <a:gd name="connsiteX0" fmla="*/ 6350 w 5435600"/>
              <a:gd name="connsiteY0" fmla="*/ 2314575 h 2320925"/>
              <a:gd name="connsiteX1" fmla="*/ 5429250 w 5435600"/>
              <a:gd name="connsiteY1" fmla="*/ 2314575 h 2320925"/>
              <a:gd name="connsiteX2" fmla="*/ 5429250 w 5435600"/>
              <a:gd name="connsiteY2" fmla="*/ 6350 h 2320925"/>
              <a:gd name="connsiteX3" fmla="*/ 6350 w 5435600"/>
              <a:gd name="connsiteY3" fmla="*/ 6350 h 2320925"/>
              <a:gd name="connsiteX4" fmla="*/ 6350 w 5435600"/>
              <a:gd name="connsiteY4" fmla="*/ 2314575 h 2320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35600" h="2320925">
                <a:moveTo>
                  <a:pt x="6350" y="2314575"/>
                </a:moveTo>
                <a:lnTo>
                  <a:pt x="5429250" y="2314575"/>
                </a:lnTo>
                <a:lnTo>
                  <a:pt x="5429250" y="6350"/>
                </a:lnTo>
                <a:lnTo>
                  <a:pt x="6350" y="6350"/>
                </a:lnTo>
                <a:lnTo>
                  <a:pt x="6350" y="23145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38625" y="1493900"/>
            <a:ext cx="3286125" cy="400050"/>
          </a:xfrm>
          <a:custGeom>
            <a:avLst/>
            <a:gdLst>
              <a:gd name="connsiteX0" fmla="*/ 0 w 3286125"/>
              <a:gd name="connsiteY0" fmla="*/ 400050 h 400050"/>
              <a:gd name="connsiteX1" fmla="*/ 3286125 w 3286125"/>
              <a:gd name="connsiteY1" fmla="*/ 400050 h 400050"/>
              <a:gd name="connsiteX2" fmla="*/ 3286125 w 3286125"/>
              <a:gd name="connsiteY2" fmla="*/ 0 h 400050"/>
              <a:gd name="connsiteX3" fmla="*/ 0 w 3286125"/>
              <a:gd name="connsiteY3" fmla="*/ 0 h 400050"/>
              <a:gd name="connsiteX4" fmla="*/ 0 w 3286125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86125" h="400050">
                <a:moveTo>
                  <a:pt x="0" y="400050"/>
                </a:moveTo>
                <a:lnTo>
                  <a:pt x="3286125" y="400050"/>
                </a:lnTo>
                <a:lnTo>
                  <a:pt x="3286125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85791" y="1803272"/>
            <a:ext cx="256032" cy="12192"/>
          </a:xfrm>
          <a:custGeom>
            <a:avLst/>
            <a:gdLst>
              <a:gd name="connsiteX0" fmla="*/ 0 w 256032"/>
              <a:gd name="connsiteY0" fmla="*/ 6096 h 12192"/>
              <a:gd name="connsiteX1" fmla="*/ 256032 w 256032"/>
              <a:gd name="connsiteY1" fmla="*/ 6096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6032" h="12192">
                <a:moveTo>
                  <a:pt x="0" y="6096"/>
                </a:moveTo>
                <a:lnTo>
                  <a:pt x="256032" y="609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85079" y="1803273"/>
            <a:ext cx="1139952" cy="12192"/>
          </a:xfrm>
          <a:custGeom>
            <a:avLst/>
            <a:gdLst>
              <a:gd name="connsiteX0" fmla="*/ 0 w 1139952"/>
              <a:gd name="connsiteY0" fmla="*/ 0 h 12192"/>
              <a:gd name="connsiteX1" fmla="*/ 569976 w 1139952"/>
              <a:gd name="connsiteY1" fmla="*/ 0 h 12192"/>
              <a:gd name="connsiteX2" fmla="*/ 1139952 w 1139952"/>
              <a:gd name="connsiteY2" fmla="*/ 0 h 12192"/>
              <a:gd name="connsiteX3" fmla="*/ 1139952 w 1139952"/>
              <a:gd name="connsiteY3" fmla="*/ 12191 h 12192"/>
              <a:gd name="connsiteX4" fmla="*/ 569976 w 1139952"/>
              <a:gd name="connsiteY4" fmla="*/ 12191 h 12192"/>
              <a:gd name="connsiteX5" fmla="*/ 0 w 1139952"/>
              <a:gd name="connsiteY5" fmla="*/ 12191 h 12192"/>
              <a:gd name="connsiteX6" fmla="*/ 0 w 1139952"/>
              <a:gd name="connsiteY6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39952" h="12192">
                <a:moveTo>
                  <a:pt x="0" y="0"/>
                </a:moveTo>
                <a:lnTo>
                  <a:pt x="569976" y="0"/>
                </a:lnTo>
                <a:lnTo>
                  <a:pt x="1139952" y="0"/>
                </a:lnTo>
                <a:lnTo>
                  <a:pt x="1139952" y="12191"/>
                </a:lnTo>
                <a:lnTo>
                  <a:pt x="569976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57620" y="1803273"/>
            <a:ext cx="873251" cy="12192"/>
          </a:xfrm>
          <a:custGeom>
            <a:avLst/>
            <a:gdLst>
              <a:gd name="connsiteX0" fmla="*/ 0 w 873251"/>
              <a:gd name="connsiteY0" fmla="*/ 0 h 12192"/>
              <a:gd name="connsiteX1" fmla="*/ 436625 w 873251"/>
              <a:gd name="connsiteY1" fmla="*/ 0 h 12192"/>
              <a:gd name="connsiteX2" fmla="*/ 873251 w 873251"/>
              <a:gd name="connsiteY2" fmla="*/ 0 h 12192"/>
              <a:gd name="connsiteX3" fmla="*/ 873251 w 873251"/>
              <a:gd name="connsiteY3" fmla="*/ 12191 h 12192"/>
              <a:gd name="connsiteX4" fmla="*/ 436625 w 873251"/>
              <a:gd name="connsiteY4" fmla="*/ 12191 h 12192"/>
              <a:gd name="connsiteX5" fmla="*/ 0 w 873251"/>
              <a:gd name="connsiteY5" fmla="*/ 12191 h 12192"/>
              <a:gd name="connsiteX6" fmla="*/ 0 w 873251"/>
              <a:gd name="connsiteY6" fmla="*/ 0 h 121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73251" h="12192">
                <a:moveTo>
                  <a:pt x="0" y="0"/>
                </a:moveTo>
                <a:lnTo>
                  <a:pt x="436625" y="0"/>
                </a:lnTo>
                <a:lnTo>
                  <a:pt x="873251" y="0"/>
                </a:lnTo>
                <a:lnTo>
                  <a:pt x="873251" y="12191"/>
                </a:lnTo>
                <a:lnTo>
                  <a:pt x="436625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8201" y="2198623"/>
            <a:ext cx="4286250" cy="400050"/>
          </a:xfrm>
          <a:custGeom>
            <a:avLst/>
            <a:gdLst>
              <a:gd name="connsiteX0" fmla="*/ 0 w 4286250"/>
              <a:gd name="connsiteY0" fmla="*/ 400050 h 400050"/>
              <a:gd name="connsiteX1" fmla="*/ 4286250 w 4286250"/>
              <a:gd name="connsiteY1" fmla="*/ 400050 h 400050"/>
              <a:gd name="connsiteX2" fmla="*/ 4286250 w 4286250"/>
              <a:gd name="connsiteY2" fmla="*/ 0 h 400050"/>
              <a:gd name="connsiteX3" fmla="*/ 0 w 4286250"/>
              <a:gd name="connsiteY3" fmla="*/ 0 h 400050"/>
              <a:gd name="connsiteX4" fmla="*/ 0 w 4286250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86250" h="400050">
                <a:moveTo>
                  <a:pt x="0" y="400050"/>
                </a:moveTo>
                <a:lnTo>
                  <a:pt x="4286250" y="400050"/>
                </a:lnTo>
                <a:lnTo>
                  <a:pt x="4286250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73800" y="2984500"/>
            <a:ext cx="2463800" cy="2603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22300" y="3136900"/>
            <a:ext cx="49149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46100" algn="l"/>
                <a:tab pos="10922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PreOrderTraversal(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546100" algn="l"/>
                <a:tab pos="1092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546100" algn="l"/>
                <a:tab pos="10922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546100" algn="l"/>
                <a:tab pos="1092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printf(“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d”,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BT-&gt;Data);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14500" y="4216400"/>
            <a:ext cx="42799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PreOrderTraversal(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BT-&gt;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Left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PreOrderTraversal(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BT-&gt;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68400" y="47625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" y="50419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1460500"/>
            <a:ext cx="1866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遍历过程为：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访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问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根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结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4700" y="2070100"/>
            <a:ext cx="26416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②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先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历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其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左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子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先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历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其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右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子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21200" y="1549400"/>
            <a:ext cx="2692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1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i="1" u="sng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211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）（</a:t>
            </a:r>
            <a:r>
              <a:rPr lang="en-US" altLang="zh-CN" sz="2004" b="1" i="1" u="sng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21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81500" y="2273300"/>
            <a:ext cx="1270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先序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57900" y="2298700"/>
            <a:ext cx="2133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00900" y="30988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0" y="43180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46900" y="44704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13600" y="4648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85100" y="3848100"/>
            <a:ext cx="457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56400" y="3657600"/>
            <a:ext cx="2413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89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</a:t>
            </a:r>
          </a:p>
          <a:p>
            <a:pPr>
              <a:lnSpc>
                <a:spcPts val="23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77000" y="46355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21700" y="46482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20000" y="4356100"/>
            <a:ext cx="6731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  <a:tab pos="203200" algn="l"/>
                <a:tab pos="5588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7</a:t>
            </a:r>
          </a:p>
          <a:p>
            <a:pPr>
              <a:lnSpc>
                <a:spcPts val="1300"/>
              </a:lnSpc>
              <a:tabLst>
                <a:tab pos="63500" algn="l"/>
                <a:tab pos="203200" algn="l"/>
                <a:tab pos="558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9</a:t>
            </a:r>
          </a:p>
          <a:p>
            <a:pPr>
              <a:lnSpc>
                <a:spcPts val="1000"/>
              </a:lnSpc>
              <a:tabLst>
                <a:tab pos="63500" algn="l"/>
                <a:tab pos="203200" algn="l"/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63500" algn="l"/>
                <a:tab pos="2032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05600" y="4991100"/>
            <a:ext cx="2159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5</a:t>
            </a:r>
          </a:p>
          <a:p>
            <a:pPr>
              <a:lnSpc>
                <a:spcPts val="24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42200" y="33020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" y="381000"/>
            <a:ext cx="21336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01600" algn="l"/>
              </a:tabLst>
            </a:pP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二叉树的遍历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先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遍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8150" y="2870200"/>
            <a:ext cx="5435600" cy="2320925"/>
          </a:xfrm>
          <a:custGeom>
            <a:avLst/>
            <a:gdLst>
              <a:gd name="connsiteX0" fmla="*/ 6350 w 5435600"/>
              <a:gd name="connsiteY0" fmla="*/ 2314575 h 2320925"/>
              <a:gd name="connsiteX1" fmla="*/ 5429250 w 5435600"/>
              <a:gd name="connsiteY1" fmla="*/ 2314575 h 2320925"/>
              <a:gd name="connsiteX2" fmla="*/ 5429250 w 5435600"/>
              <a:gd name="connsiteY2" fmla="*/ 6350 h 2320925"/>
              <a:gd name="connsiteX3" fmla="*/ 6350 w 5435600"/>
              <a:gd name="connsiteY3" fmla="*/ 6350 h 2320925"/>
              <a:gd name="connsiteX4" fmla="*/ 6350 w 5435600"/>
              <a:gd name="connsiteY4" fmla="*/ 2314575 h 2320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35600" h="2320925">
                <a:moveTo>
                  <a:pt x="6350" y="2314575"/>
                </a:moveTo>
                <a:lnTo>
                  <a:pt x="5429250" y="2314575"/>
                </a:lnTo>
                <a:lnTo>
                  <a:pt x="5429250" y="6350"/>
                </a:lnTo>
                <a:lnTo>
                  <a:pt x="6350" y="6350"/>
                </a:lnTo>
                <a:lnTo>
                  <a:pt x="6350" y="23145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60925" y="1266697"/>
            <a:ext cx="531876" cy="12191"/>
          </a:xfrm>
          <a:custGeom>
            <a:avLst/>
            <a:gdLst>
              <a:gd name="connsiteX0" fmla="*/ 0 w 531876"/>
              <a:gd name="connsiteY0" fmla="*/ 6096 h 12191"/>
              <a:gd name="connsiteX1" fmla="*/ 531876 w 531876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1876" h="12191">
                <a:moveTo>
                  <a:pt x="0" y="6096"/>
                </a:moveTo>
                <a:lnTo>
                  <a:pt x="531876" y="609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34533" y="1266697"/>
            <a:ext cx="723900" cy="12191"/>
          </a:xfrm>
          <a:custGeom>
            <a:avLst/>
            <a:gdLst>
              <a:gd name="connsiteX0" fmla="*/ 0 w 723900"/>
              <a:gd name="connsiteY0" fmla="*/ 6096 h 12191"/>
              <a:gd name="connsiteX1" fmla="*/ 723900 w 723900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3900" h="12191">
                <a:moveTo>
                  <a:pt x="0" y="6096"/>
                </a:moveTo>
                <a:lnTo>
                  <a:pt x="723900" y="609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42481" y="1266697"/>
            <a:ext cx="806195" cy="12191"/>
          </a:xfrm>
          <a:custGeom>
            <a:avLst/>
            <a:gdLst>
              <a:gd name="connsiteX0" fmla="*/ 0 w 806195"/>
              <a:gd name="connsiteY0" fmla="*/ 0 h 12191"/>
              <a:gd name="connsiteX1" fmla="*/ 403097 w 806195"/>
              <a:gd name="connsiteY1" fmla="*/ 0 h 12191"/>
              <a:gd name="connsiteX2" fmla="*/ 806195 w 806195"/>
              <a:gd name="connsiteY2" fmla="*/ 0 h 12191"/>
              <a:gd name="connsiteX3" fmla="*/ 806195 w 806195"/>
              <a:gd name="connsiteY3" fmla="*/ 12191 h 12191"/>
              <a:gd name="connsiteX4" fmla="*/ 403097 w 806195"/>
              <a:gd name="connsiteY4" fmla="*/ 12191 h 12191"/>
              <a:gd name="connsiteX5" fmla="*/ 0 w 806195"/>
              <a:gd name="connsiteY5" fmla="*/ 12191 h 12191"/>
              <a:gd name="connsiteX6" fmla="*/ 0 w 806195"/>
              <a:gd name="connsiteY6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06195" h="12191">
                <a:moveTo>
                  <a:pt x="0" y="0"/>
                </a:moveTo>
                <a:lnTo>
                  <a:pt x="403097" y="0"/>
                </a:lnTo>
                <a:lnTo>
                  <a:pt x="806195" y="0"/>
                </a:lnTo>
                <a:lnTo>
                  <a:pt x="806195" y="12191"/>
                </a:lnTo>
                <a:lnTo>
                  <a:pt x="403097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79741" y="1266697"/>
            <a:ext cx="437388" cy="12191"/>
          </a:xfrm>
          <a:custGeom>
            <a:avLst/>
            <a:gdLst>
              <a:gd name="connsiteX0" fmla="*/ 0 w 437388"/>
              <a:gd name="connsiteY0" fmla="*/ 6096 h 12191"/>
              <a:gd name="connsiteX1" fmla="*/ 437388 w 437388"/>
              <a:gd name="connsiteY1" fmla="*/ 6096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7388" h="12191">
                <a:moveTo>
                  <a:pt x="0" y="6096"/>
                </a:moveTo>
                <a:lnTo>
                  <a:pt x="437388" y="609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46550" y="1579625"/>
            <a:ext cx="4286250" cy="400050"/>
          </a:xfrm>
          <a:custGeom>
            <a:avLst/>
            <a:gdLst>
              <a:gd name="connsiteX0" fmla="*/ 0 w 4286250"/>
              <a:gd name="connsiteY0" fmla="*/ 400050 h 400050"/>
              <a:gd name="connsiteX1" fmla="*/ 4286250 w 4286250"/>
              <a:gd name="connsiteY1" fmla="*/ 400050 h 400050"/>
              <a:gd name="connsiteX2" fmla="*/ 4286250 w 4286250"/>
              <a:gd name="connsiteY2" fmla="*/ 0 h 400050"/>
              <a:gd name="connsiteX3" fmla="*/ 0 w 4286250"/>
              <a:gd name="connsiteY3" fmla="*/ 0 h 400050"/>
              <a:gd name="connsiteX4" fmla="*/ 0 w 4286250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86250" h="400050">
                <a:moveTo>
                  <a:pt x="0" y="400050"/>
                </a:moveTo>
                <a:lnTo>
                  <a:pt x="4286250" y="400050"/>
                </a:lnTo>
                <a:lnTo>
                  <a:pt x="4286250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2298700"/>
            <a:ext cx="114300" cy="2540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30900" y="2552700"/>
            <a:ext cx="2692400" cy="2565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518400" y="37338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" y="2933700"/>
            <a:ext cx="4775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InOrderTraversal(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79500" y="3517900"/>
            <a:ext cx="46355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461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InOrderTraversal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BT-&gt;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Left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printf(“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d”,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BT-&gt;Data);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InOrderTraversal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BT-&gt;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3400" y="3263900"/>
            <a:ext cx="127000" cy="187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5300" y="762000"/>
            <a:ext cx="17653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2413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遍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遍历过程为：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" y="1536700"/>
            <a:ext cx="26416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中序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遍历其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左子树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②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访问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根结点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19800" y="38608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27900" y="29718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91500" y="43815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61200" y="4165600"/>
            <a:ext cx="1524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508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86500" y="4165600"/>
            <a:ext cx="1651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07400" y="41656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43800" y="3454400"/>
            <a:ext cx="622300" cy="163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524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2300"/>
              </a:lnSpc>
              <a:tabLst>
                <a:tab pos="1524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52400" algn="l"/>
                <a:tab pos="419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524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7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0" y="3479800"/>
            <a:ext cx="2286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76200" algn="l"/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2000"/>
              </a:lnSpc>
              <a:tabLst>
                <a:tab pos="76200" algn="l"/>
                <a:tab pos="889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  <a:tab pos="88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" y="2159000"/>
            <a:ext cx="6705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553200" algn="l"/>
              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中序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遍历其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右子树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553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51400" y="1016000"/>
            <a:ext cx="31496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1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i="1" u="sng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B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</a:t>
            </a:r>
            <a:r>
              <a:rPr lang="en-US" altLang="zh-CN" sz="21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11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1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i="1" u="sng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C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211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43400" y="1651000"/>
            <a:ext cx="1270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中序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83300" y="1676400"/>
            <a:ext cx="2133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4650" y="2736850"/>
            <a:ext cx="5575300" cy="2320925"/>
          </a:xfrm>
          <a:custGeom>
            <a:avLst/>
            <a:gdLst>
              <a:gd name="connsiteX0" fmla="*/ 6350 w 5575300"/>
              <a:gd name="connsiteY0" fmla="*/ 2314575 h 2320925"/>
              <a:gd name="connsiteX1" fmla="*/ 5568950 w 5575300"/>
              <a:gd name="connsiteY1" fmla="*/ 2314575 h 2320925"/>
              <a:gd name="connsiteX2" fmla="*/ 5568950 w 5575300"/>
              <a:gd name="connsiteY2" fmla="*/ 6350 h 2320925"/>
              <a:gd name="connsiteX3" fmla="*/ 6350 w 5575300"/>
              <a:gd name="connsiteY3" fmla="*/ 6350 h 2320925"/>
              <a:gd name="connsiteX4" fmla="*/ 6350 w 5575300"/>
              <a:gd name="connsiteY4" fmla="*/ 2314575 h 23209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5300" h="2320925">
                <a:moveTo>
                  <a:pt x="6350" y="2314575"/>
                </a:moveTo>
                <a:lnTo>
                  <a:pt x="5568950" y="2314575"/>
                </a:lnTo>
                <a:lnTo>
                  <a:pt x="5568950" y="6350"/>
                </a:lnTo>
                <a:lnTo>
                  <a:pt x="6350" y="6350"/>
                </a:lnTo>
                <a:lnTo>
                  <a:pt x="6350" y="23145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00625" y="1219200"/>
            <a:ext cx="3286125" cy="400050"/>
          </a:xfrm>
          <a:custGeom>
            <a:avLst/>
            <a:gdLst>
              <a:gd name="connsiteX0" fmla="*/ 0 w 3286125"/>
              <a:gd name="connsiteY0" fmla="*/ 400050 h 400050"/>
              <a:gd name="connsiteX1" fmla="*/ 3286125 w 3286125"/>
              <a:gd name="connsiteY1" fmla="*/ 400050 h 400050"/>
              <a:gd name="connsiteX2" fmla="*/ 3286125 w 3286125"/>
              <a:gd name="connsiteY2" fmla="*/ 0 h 400050"/>
              <a:gd name="connsiteX3" fmla="*/ 0 w 3286125"/>
              <a:gd name="connsiteY3" fmla="*/ 0 h 400050"/>
              <a:gd name="connsiteX4" fmla="*/ 0 w 3286125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86125" h="400050">
                <a:moveTo>
                  <a:pt x="0" y="400050"/>
                </a:moveTo>
                <a:lnTo>
                  <a:pt x="3286125" y="400050"/>
                </a:lnTo>
                <a:lnTo>
                  <a:pt x="3286125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64911" y="1528572"/>
            <a:ext cx="827532" cy="12191"/>
          </a:xfrm>
          <a:custGeom>
            <a:avLst/>
            <a:gdLst>
              <a:gd name="connsiteX0" fmla="*/ 0 w 827532"/>
              <a:gd name="connsiteY0" fmla="*/ 0 h 12191"/>
              <a:gd name="connsiteX1" fmla="*/ 413766 w 827532"/>
              <a:gd name="connsiteY1" fmla="*/ 0 h 12191"/>
              <a:gd name="connsiteX2" fmla="*/ 827532 w 827532"/>
              <a:gd name="connsiteY2" fmla="*/ 0 h 12191"/>
              <a:gd name="connsiteX3" fmla="*/ 827532 w 827532"/>
              <a:gd name="connsiteY3" fmla="*/ 12191 h 12191"/>
              <a:gd name="connsiteX4" fmla="*/ 413766 w 827532"/>
              <a:gd name="connsiteY4" fmla="*/ 12191 h 12191"/>
              <a:gd name="connsiteX5" fmla="*/ 0 w 827532"/>
              <a:gd name="connsiteY5" fmla="*/ 12191 h 12191"/>
              <a:gd name="connsiteX6" fmla="*/ 0 w 827532"/>
              <a:gd name="connsiteY6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827532" h="12191">
                <a:moveTo>
                  <a:pt x="0" y="0"/>
                </a:moveTo>
                <a:lnTo>
                  <a:pt x="413766" y="0"/>
                </a:lnTo>
                <a:lnTo>
                  <a:pt x="827532" y="0"/>
                </a:lnTo>
                <a:lnTo>
                  <a:pt x="827532" y="12191"/>
                </a:lnTo>
                <a:lnTo>
                  <a:pt x="413766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35700" y="1528572"/>
            <a:ext cx="1187195" cy="12191"/>
          </a:xfrm>
          <a:custGeom>
            <a:avLst/>
            <a:gdLst>
              <a:gd name="connsiteX0" fmla="*/ 0 w 1187195"/>
              <a:gd name="connsiteY0" fmla="*/ 0 h 12191"/>
              <a:gd name="connsiteX1" fmla="*/ 593597 w 1187195"/>
              <a:gd name="connsiteY1" fmla="*/ 0 h 12191"/>
              <a:gd name="connsiteX2" fmla="*/ 1187195 w 1187195"/>
              <a:gd name="connsiteY2" fmla="*/ 0 h 12191"/>
              <a:gd name="connsiteX3" fmla="*/ 1187195 w 1187195"/>
              <a:gd name="connsiteY3" fmla="*/ 12191 h 12191"/>
              <a:gd name="connsiteX4" fmla="*/ 593597 w 1187195"/>
              <a:gd name="connsiteY4" fmla="*/ 12191 h 12191"/>
              <a:gd name="connsiteX5" fmla="*/ 0 w 1187195"/>
              <a:gd name="connsiteY5" fmla="*/ 12191 h 12191"/>
              <a:gd name="connsiteX6" fmla="*/ 0 w 1187195"/>
              <a:gd name="connsiteY6" fmla="*/ 0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187195" h="12191">
                <a:moveTo>
                  <a:pt x="0" y="0"/>
                </a:moveTo>
                <a:lnTo>
                  <a:pt x="593597" y="0"/>
                </a:lnTo>
                <a:lnTo>
                  <a:pt x="1187195" y="0"/>
                </a:lnTo>
                <a:lnTo>
                  <a:pt x="1187195" y="12191"/>
                </a:lnTo>
                <a:lnTo>
                  <a:pt x="593597" y="12191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5483" y="1528572"/>
            <a:ext cx="310896" cy="12191"/>
          </a:xfrm>
          <a:custGeom>
            <a:avLst/>
            <a:gdLst>
              <a:gd name="connsiteX0" fmla="*/ 0 w 310896"/>
              <a:gd name="connsiteY0" fmla="*/ 6095 h 12191"/>
              <a:gd name="connsiteX1" fmla="*/ 310896 w 310896"/>
              <a:gd name="connsiteY1" fmla="*/ 6095 h 121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0896" h="12191">
                <a:moveTo>
                  <a:pt x="0" y="6095"/>
                </a:moveTo>
                <a:lnTo>
                  <a:pt x="310896" y="609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72001" y="1862201"/>
            <a:ext cx="4286250" cy="400050"/>
          </a:xfrm>
          <a:custGeom>
            <a:avLst/>
            <a:gdLst>
              <a:gd name="connsiteX0" fmla="*/ 0 w 4286250"/>
              <a:gd name="connsiteY0" fmla="*/ 400050 h 400050"/>
              <a:gd name="connsiteX1" fmla="*/ 4286250 w 4286250"/>
              <a:gd name="connsiteY1" fmla="*/ 400050 h 400050"/>
              <a:gd name="connsiteX2" fmla="*/ 4286250 w 4286250"/>
              <a:gd name="connsiteY2" fmla="*/ 0 h 400050"/>
              <a:gd name="connsiteX3" fmla="*/ 0 w 4286250"/>
              <a:gd name="connsiteY3" fmla="*/ 0 h 400050"/>
              <a:gd name="connsiteX4" fmla="*/ 0 w 4286250"/>
              <a:gd name="connsiteY4" fmla="*/ 400050 h 400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86250" h="400050">
                <a:moveTo>
                  <a:pt x="0" y="400050"/>
                </a:moveTo>
                <a:lnTo>
                  <a:pt x="4286250" y="400050"/>
                </a:lnTo>
                <a:lnTo>
                  <a:pt x="4286250" y="0"/>
                </a:lnTo>
                <a:lnTo>
                  <a:pt x="0" y="0"/>
                </a:lnTo>
                <a:lnTo>
                  <a:pt x="0" y="40005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0" y="2425700"/>
            <a:ext cx="127000" cy="228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5700" y="2667000"/>
            <a:ext cx="2463800" cy="2438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6692900" y="44577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" y="609600"/>
            <a:ext cx="1676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后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遍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" y="2806700"/>
            <a:ext cx="50419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PostOrderTraversal(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0" y="3390900"/>
            <a:ext cx="47752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461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PostOrderTraversal(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BT-&gt;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Left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PostOrderTraversal(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BT-&gt;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Right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printf(“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d”,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BT-&gt;Data);</a:t>
            </a:r>
          </a:p>
          <a:p>
            <a:pPr>
              <a:lnSpc>
                <a:spcPts val="2100"/>
              </a:lnSpc>
              <a:tabLst>
                <a:tab pos="546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9900" y="47244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1092200"/>
            <a:ext cx="26416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遍历过程为：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后序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遍历其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左子树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②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后序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遍历其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右子树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1981200"/>
            <a:ext cx="1866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访问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根结点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57800" y="1282700"/>
            <a:ext cx="27559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1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u="sng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B</a:t>
            </a:r>
            <a:r>
              <a:rPr lang="en-US" altLang="zh-CN" sz="211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1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u="sng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C</a:t>
            </a:r>
            <a:r>
              <a:rPr lang="en-US" altLang="zh-CN" sz="211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Calibri" pitchFamily="18" charset="0"/>
                <a:cs typeface="Calibri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05300" y="1930400"/>
            <a:ext cx="1270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后序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81700" y="1968500"/>
            <a:ext cx="2133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24600" y="37719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56400" y="3467100"/>
            <a:ext cx="596900" cy="156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63500" algn="l"/>
                <a:tab pos="4318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3500" algn="l"/>
                <a:tab pos="4318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>
              <a:lnSpc>
                <a:spcPts val="2300"/>
              </a:lnSpc>
              <a:tabLst>
                <a:tab pos="63500" algn="l"/>
                <a:tab pos="431800" algn="l"/>
                <a:tab pos="4826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3500" algn="l"/>
                <a:tab pos="431800" algn="l"/>
                <a:tab pos="4826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38900" y="40894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96300" y="41148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94600" y="3454400"/>
            <a:ext cx="8890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63500" algn="l"/>
                <a:tab pos="203200" algn="l"/>
                <a:tab pos="457200" algn="l"/>
                <a:tab pos="5588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8</a:t>
            </a:r>
          </a:p>
          <a:p>
            <a:pPr>
              <a:lnSpc>
                <a:spcPts val="2500"/>
              </a:lnSpc>
              <a:tabLst>
                <a:tab pos="63500" algn="l"/>
                <a:tab pos="203200" algn="l"/>
                <a:tab pos="457200" algn="l"/>
                <a:tab pos="558800" algn="l"/>
              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6</a:t>
            </a:r>
          </a:p>
          <a:p>
            <a:pPr>
              <a:lnSpc>
                <a:spcPts val="1300"/>
              </a:lnSpc>
              <a:tabLst>
                <a:tab pos="63500" algn="l"/>
                <a:tab pos="203200" algn="l"/>
                <a:tab pos="457200" algn="l"/>
                <a:tab pos="5588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7</a:t>
            </a:r>
          </a:p>
          <a:p>
            <a:pPr>
              <a:lnSpc>
                <a:spcPts val="1000"/>
              </a:lnSpc>
              <a:tabLst>
                <a:tab pos="63500" algn="l"/>
                <a:tab pos="203200" algn="l"/>
                <a:tab pos="457200" algn="l"/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3500" algn="l"/>
                <a:tab pos="203200" algn="l"/>
                <a:tab pos="4572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04100" y="2730500"/>
            <a:ext cx="43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b="1" dirty="0" smtClean="0">
                <a:solidFill>
                  <a:srgbClr val="ffffff"/>
                </a:solidFill>
                <a:latin typeface="Calibri" pitchFamily="18" charset="0"/>
                <a:cs typeface="Calibri" pitchFamily="18" charset="0"/>
              </a:rPr>
              <a:t>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8600" y="1790700"/>
            <a:ext cx="533400" cy="317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5300" y="2501900"/>
            <a:ext cx="4953000" cy="3098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723900" y="1003300"/>
            <a:ext cx="69469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4c6d8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先序、中序和后序遍历过程：遍历过程中经过结点的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路线一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样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，只是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访问各结点的时机不同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1816100"/>
            <a:ext cx="4584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4c6d8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图中在从入口到出口的曲线上用</a:t>
            </a:r>
            <a:r>
              <a:rPr lang="en-US" altLang="zh-CN" sz="2004" dirty="0" smtClean="0">
                <a:solidFill>
                  <a:srgbClr val="0000ff"/>
                </a:solidFill>
                <a:latin typeface="Wingdings 2" pitchFamily="18" charset="0"/>
                <a:cs typeface="Wingdings 2" pitchFamily="18" charset="0"/>
              </a:rPr>
              <a:t>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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75300" y="1816100"/>
            <a:ext cx="2286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4" dirty="0" smtClean="0">
                <a:solidFill>
                  <a:srgbClr val="0000ff"/>
                </a:solidFill>
                <a:latin typeface="Wingdings 3" pitchFamily="18" charset="0"/>
                <a:cs typeface="Wingdings 3" pitchFamily="18" charset="0"/>
              </a:rPr>
              <a:t>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三种符号分别标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" y="2133600"/>
            <a:ext cx="4851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记出了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先序、中序和后序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访问各结点的时刻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86300" y="2552700"/>
            <a:ext cx="406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出口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56000" y="2552700"/>
            <a:ext cx="406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入口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65500" y="4978400"/>
            <a:ext cx="127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44900" y="4267200"/>
            <a:ext cx="114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49900" y="37338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33700" y="37719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60600" y="42926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0" y="42799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73800" y="4241800"/>
            <a:ext cx="50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19700" y="49657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41800" y="32131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2100" y="2400300"/>
            <a:ext cx="4940300" cy="3098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470400" y="2451100"/>
            <a:ext cx="406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8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出口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52800" y="2451100"/>
            <a:ext cx="406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入口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49600" y="4876800"/>
            <a:ext cx="127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29000" y="4178300"/>
            <a:ext cx="114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46700" y="36322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30500" y="36703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57400" y="41910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10100" y="41783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70600" y="4140200"/>
            <a:ext cx="50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03800" y="48641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38600" y="3111500"/>
            <a:ext cx="139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" y="469900"/>
            <a:ext cx="53467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5400" algn="l"/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二叉树的非递归遍历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25400" algn="l"/>
                <a:tab pos="139700" algn="l"/>
              </a:tabLst>
            </a:pPr>
            <a:r>
              <a:rPr lang="en-US" altLang="zh-CN" sz="2400" dirty="0" smtClean="0">
                <a:solidFill>
                  <a:srgbClr val="4c6d8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中序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非递归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遍历算法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254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非递归算法实现的基本思路：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使用堆栈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3712" y="1962086"/>
            <a:ext cx="8156575" cy="4259326"/>
          </a:xfrm>
          <a:custGeom>
            <a:avLst/>
            <a:gdLst>
              <a:gd name="connsiteX0" fmla="*/ 6350 w 8156575"/>
              <a:gd name="connsiteY0" fmla="*/ 4252976 h 4259326"/>
              <a:gd name="connsiteX1" fmla="*/ 8150225 w 8156575"/>
              <a:gd name="connsiteY1" fmla="*/ 4252976 h 4259326"/>
              <a:gd name="connsiteX2" fmla="*/ 8150225 w 8156575"/>
              <a:gd name="connsiteY2" fmla="*/ 6350 h 4259326"/>
              <a:gd name="connsiteX3" fmla="*/ 6350 w 8156575"/>
              <a:gd name="connsiteY3" fmla="*/ 6350 h 4259326"/>
              <a:gd name="connsiteX4" fmla="*/ 6350 w 8156575"/>
              <a:gd name="connsiteY4" fmla="*/ 4252976 h 42593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56575" h="4259326">
                <a:moveTo>
                  <a:pt x="6350" y="4252976"/>
                </a:moveTo>
                <a:lnTo>
                  <a:pt x="8150225" y="4252976"/>
                </a:lnTo>
                <a:lnTo>
                  <a:pt x="8150225" y="6350"/>
                </a:lnTo>
                <a:lnTo>
                  <a:pt x="6350" y="6350"/>
                </a:lnTo>
                <a:lnTo>
                  <a:pt x="6350" y="425297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31400" y="4060027"/>
            <a:ext cx="221157" cy="221157"/>
          </a:xfrm>
          <a:custGeom>
            <a:avLst/>
            <a:gdLst>
              <a:gd name="connsiteX0" fmla="*/ 208876 w 221157"/>
              <a:gd name="connsiteY0" fmla="*/ 0 h 221157"/>
              <a:gd name="connsiteX1" fmla="*/ 12280 w 221157"/>
              <a:gd name="connsiteY1" fmla="*/ 0 h 221157"/>
              <a:gd name="connsiteX2" fmla="*/ 0 w 221157"/>
              <a:gd name="connsiteY2" fmla="*/ 12281 h 221157"/>
              <a:gd name="connsiteX3" fmla="*/ 0 w 221157"/>
              <a:gd name="connsiteY3" fmla="*/ 208876 h 221157"/>
              <a:gd name="connsiteX4" fmla="*/ 12280 w 221157"/>
              <a:gd name="connsiteY4" fmla="*/ 221157 h 221157"/>
              <a:gd name="connsiteX5" fmla="*/ 208876 w 221157"/>
              <a:gd name="connsiteY5" fmla="*/ 221157 h 221157"/>
              <a:gd name="connsiteX6" fmla="*/ 221157 w 221157"/>
              <a:gd name="connsiteY6" fmla="*/ 208876 h 221157"/>
              <a:gd name="connsiteX7" fmla="*/ 221157 w 221157"/>
              <a:gd name="connsiteY7" fmla="*/ 12281 h 221157"/>
              <a:gd name="connsiteX8" fmla="*/ 208876 w 221157"/>
              <a:gd name="connsiteY8" fmla="*/ 0 h 2211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21157" h="221157">
                <a:moveTo>
                  <a:pt x="208876" y="0"/>
                </a:moveTo>
                <a:lnTo>
                  <a:pt x="12280" y="0"/>
                </a:lnTo>
                <a:cubicBezTo>
                  <a:pt x="5498" y="0"/>
                  <a:pt x="0" y="5486"/>
                  <a:pt x="0" y="12281"/>
                </a:cubicBezTo>
                <a:lnTo>
                  <a:pt x="0" y="208876"/>
                </a:lnTo>
                <a:cubicBezTo>
                  <a:pt x="0" y="215658"/>
                  <a:pt x="5498" y="221157"/>
                  <a:pt x="12280" y="221157"/>
                </a:cubicBezTo>
                <a:lnTo>
                  <a:pt x="208876" y="221157"/>
                </a:lnTo>
                <a:cubicBezTo>
                  <a:pt x="215658" y="221157"/>
                  <a:pt x="221157" y="215658"/>
                  <a:pt x="221157" y="208876"/>
                </a:cubicBezTo>
                <a:lnTo>
                  <a:pt x="221157" y="12281"/>
                </a:lnTo>
                <a:cubicBezTo>
                  <a:pt x="221157" y="5486"/>
                  <a:pt x="215658" y="0"/>
                  <a:pt x="208876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19500" y="4051300"/>
            <a:ext cx="241300" cy="241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84200" y="22987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2324100"/>
            <a:ext cx="70739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08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T=BT;</a:t>
            </a:r>
          </a:p>
          <a:p>
            <a:pPr>
              <a:lnSpc>
                <a:spcPts val="22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Stack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CreatStack(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MaxSize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创建并初始化堆栈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S*/</a:t>
            </a:r>
          </a:p>
          <a:p>
            <a:pPr>
              <a:lnSpc>
                <a:spcPts val="20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||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!IsEmpty(S)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87500" y="3136900"/>
            <a:ext cx="1231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while(T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25800" y="3124200"/>
            <a:ext cx="3759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一直向左并将沿途结点压入堆栈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3479800"/>
            <a:ext cx="7213600" cy="270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  <a:tab pos="1003300" algn="l"/>
                <a:tab pos="15494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Push(S,T);</a:t>
            </a:r>
          </a:p>
          <a:p>
            <a:pPr>
              <a:lnSpc>
                <a:spcPts val="2100"/>
              </a:lnSpc>
              <a:tabLst>
                <a:tab pos="457200" algn="l"/>
                <a:tab pos="1003300" algn="l"/>
                <a:tab pos="15494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T-&gt;Left;</a:t>
            </a:r>
          </a:p>
          <a:p>
            <a:pPr>
              <a:lnSpc>
                <a:spcPts val="2100"/>
              </a:lnSpc>
              <a:tabLst>
                <a:tab pos="457200" algn="l"/>
                <a:tab pos="1003300" algn="l"/>
                <a:tab pos="1549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457200" algn="l"/>
                <a:tab pos="1003300" algn="l"/>
                <a:tab pos="1549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(!IsEmpty(S)){</a:t>
            </a:r>
          </a:p>
          <a:p>
            <a:pPr>
              <a:lnSpc>
                <a:spcPts val="2200"/>
              </a:lnSpc>
              <a:tabLst>
                <a:tab pos="457200" algn="l"/>
                <a:tab pos="1003300" algn="l"/>
                <a:tab pos="15494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Pop(S);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结点弹出堆栈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457200" algn="l"/>
                <a:tab pos="1003300" algn="l"/>
                <a:tab pos="15494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(“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%5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d”,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T-&gt;Data);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（访问）打印结点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457200" algn="l"/>
                <a:tab pos="1003300" algn="l"/>
                <a:tab pos="15494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T-&gt;Right;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转向右子树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000"/>
              </a:lnSpc>
              <a:tabLst>
                <a:tab pos="457200" algn="l"/>
                <a:tab pos="1003300" algn="l"/>
                <a:tab pos="1549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457200" algn="l"/>
                <a:tab pos="1003300" algn="l"/>
                <a:tab pos="1549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457200" algn="l"/>
                <a:tab pos="1003300" algn="l"/>
                <a:tab pos="1549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" y="508000"/>
            <a:ext cx="65405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63500" algn="l"/>
                <a:tab pos="139700" algn="l"/>
              </a:tabLst>
            </a:pPr>
            <a:r>
              <a:rPr lang="en-US" altLang="zh-CN" sz="2400" dirty="0" smtClean="0">
                <a:solidFill>
                  <a:srgbClr val="4c6d8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中序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非递归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遍历算法</a:t>
            </a:r>
          </a:p>
          <a:p>
            <a:pPr>
              <a:lnSpc>
                <a:spcPts val="3100"/>
              </a:lnSpc>
              <a:tabLst>
                <a:tab pos="635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遇到一个结点，就把它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压栈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，并去遍历它的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左子树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ts val="2400"/>
              </a:lnSpc>
              <a:tabLst>
                <a:tab pos="635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左子树遍历结束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后，从栈顶弹出这个结点并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访问它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  <a:p>
            <a:pPr>
              <a:lnSpc>
                <a:spcPts val="2300"/>
              </a:lnSpc>
              <a:tabLst>
                <a:tab pos="63500" algn="l"/>
                <a:tab pos="1397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然后按其右指针再去中序遍历该结点的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右子树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63500" algn="l"/>
                <a:tab pos="139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InOrderTraversal(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5662" y="984250"/>
            <a:ext cx="7761223" cy="4259326"/>
          </a:xfrm>
          <a:custGeom>
            <a:avLst/>
            <a:gdLst>
              <a:gd name="connsiteX0" fmla="*/ 6350 w 7761223"/>
              <a:gd name="connsiteY0" fmla="*/ 4252976 h 4259326"/>
              <a:gd name="connsiteX1" fmla="*/ 7754873 w 7761223"/>
              <a:gd name="connsiteY1" fmla="*/ 4252976 h 4259326"/>
              <a:gd name="connsiteX2" fmla="*/ 7754873 w 7761223"/>
              <a:gd name="connsiteY2" fmla="*/ 6350 h 4259326"/>
              <a:gd name="connsiteX3" fmla="*/ 6350 w 7761223"/>
              <a:gd name="connsiteY3" fmla="*/ 6350 h 4259326"/>
              <a:gd name="connsiteX4" fmla="*/ 6350 w 7761223"/>
              <a:gd name="connsiteY4" fmla="*/ 4252976 h 42593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61223" h="4259326">
                <a:moveTo>
                  <a:pt x="6350" y="4252976"/>
                </a:moveTo>
                <a:lnTo>
                  <a:pt x="7754873" y="4252976"/>
                </a:lnTo>
                <a:lnTo>
                  <a:pt x="7754873" y="6350"/>
                </a:lnTo>
                <a:lnTo>
                  <a:pt x="6350" y="6350"/>
                </a:lnTo>
                <a:lnTo>
                  <a:pt x="6350" y="425297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18667" y="2411602"/>
            <a:ext cx="1056944" cy="744473"/>
          </a:xfrm>
          <a:custGeom>
            <a:avLst/>
            <a:gdLst>
              <a:gd name="connsiteX0" fmla="*/ 1056944 w 1056944"/>
              <a:gd name="connsiteY0" fmla="*/ 112014 h 744473"/>
              <a:gd name="connsiteX1" fmla="*/ 860475 w 1056944"/>
              <a:gd name="connsiteY1" fmla="*/ 230251 h 744473"/>
              <a:gd name="connsiteX2" fmla="*/ 865682 w 1056944"/>
              <a:gd name="connsiteY2" fmla="*/ 115061 h 744473"/>
              <a:gd name="connsiteX3" fmla="*/ 0 w 1056944"/>
              <a:gd name="connsiteY3" fmla="*/ 744473 h 744473"/>
              <a:gd name="connsiteX4" fmla="*/ 865682 w 1056944"/>
              <a:gd name="connsiteY4" fmla="*/ 115061 h 744473"/>
              <a:gd name="connsiteX5" fmla="*/ 871016 w 1056944"/>
              <a:gd name="connsiteY5" fmla="*/ 0 h 744473"/>
              <a:gd name="connsiteX6" fmla="*/ 1056944 w 1056944"/>
              <a:gd name="connsiteY6" fmla="*/ 112014 h 7444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056944" h="744473">
                <a:moveTo>
                  <a:pt x="1056944" y="112014"/>
                </a:moveTo>
                <a:lnTo>
                  <a:pt x="860475" y="230251"/>
                </a:lnTo>
                <a:lnTo>
                  <a:pt x="865682" y="115061"/>
                </a:lnTo>
                <a:cubicBezTo>
                  <a:pt x="378383" y="153797"/>
                  <a:pt x="14820" y="418083"/>
                  <a:pt x="0" y="744473"/>
                </a:cubicBezTo>
                <a:cubicBezTo>
                  <a:pt x="14820" y="418083"/>
                  <a:pt x="378383" y="153797"/>
                  <a:pt x="865682" y="115061"/>
                </a:cubicBezTo>
                <a:lnTo>
                  <a:pt x="871016" y="0"/>
                </a:lnTo>
                <a:lnTo>
                  <a:pt x="1056944" y="112014"/>
                </a:lnTo>
              </a:path>
            </a:pathLst>
          </a:custGeom>
          <a:solidFill>
            <a:srgbClr val="cc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18667" y="3156076"/>
            <a:ext cx="995222" cy="725677"/>
          </a:xfrm>
          <a:custGeom>
            <a:avLst/>
            <a:gdLst>
              <a:gd name="connsiteX0" fmla="*/ 0 w 995222"/>
              <a:gd name="connsiteY0" fmla="*/ 0 h 725677"/>
              <a:gd name="connsiteX1" fmla="*/ 995222 w 995222"/>
              <a:gd name="connsiteY1" fmla="*/ 725677 h 725677"/>
              <a:gd name="connsiteX2" fmla="*/ 995222 w 995222"/>
              <a:gd name="connsiteY2" fmla="*/ 725677 h 725677"/>
              <a:gd name="connsiteX3" fmla="*/ 0 w 995222"/>
              <a:gd name="connsiteY3" fmla="*/ 0 h 7256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995222" h="725677">
                <a:moveTo>
                  <a:pt x="0" y="0"/>
                </a:moveTo>
                <a:cubicBezTo>
                  <a:pt x="-17030" y="375031"/>
                  <a:pt x="428548" y="699897"/>
                  <a:pt x="995222" y="725677"/>
                </a:cubicBezTo>
                <a:lnTo>
                  <a:pt x="995222" y="725677"/>
                </a:lnTo>
                <a:cubicBezTo>
                  <a:pt x="428548" y="699897"/>
                  <a:pt x="-17030" y="375031"/>
                  <a:pt x="0" y="0"/>
                </a:cubicBezTo>
              </a:path>
            </a:pathLst>
          </a:custGeom>
          <a:solidFill>
            <a:srgbClr val="a452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5967" y="2398902"/>
            <a:ext cx="1082344" cy="1495551"/>
          </a:xfrm>
          <a:custGeom>
            <a:avLst/>
            <a:gdLst>
              <a:gd name="connsiteX0" fmla="*/ 12700 w 1082344"/>
              <a:gd name="connsiteY0" fmla="*/ 757173 h 1495551"/>
              <a:gd name="connsiteX1" fmla="*/ 1007922 w 1082344"/>
              <a:gd name="connsiteY1" fmla="*/ 1482851 h 1495551"/>
              <a:gd name="connsiteX2" fmla="*/ 1007922 w 1082344"/>
              <a:gd name="connsiteY2" fmla="*/ 1482851 h 1495551"/>
              <a:gd name="connsiteX3" fmla="*/ 12700 w 1082344"/>
              <a:gd name="connsiteY3" fmla="*/ 757173 h 1495551"/>
              <a:gd name="connsiteX4" fmla="*/ 12700 w 1082344"/>
              <a:gd name="connsiteY4" fmla="*/ 757173 h 1495551"/>
              <a:gd name="connsiteX5" fmla="*/ 878382 w 1082344"/>
              <a:gd name="connsiteY5" fmla="*/ 127761 h 1495551"/>
              <a:gd name="connsiteX6" fmla="*/ 883716 w 1082344"/>
              <a:gd name="connsiteY6" fmla="*/ 12700 h 1495551"/>
              <a:gd name="connsiteX7" fmla="*/ 1069644 w 1082344"/>
              <a:gd name="connsiteY7" fmla="*/ 124714 h 1495551"/>
              <a:gd name="connsiteX8" fmla="*/ 873175 w 1082344"/>
              <a:gd name="connsiteY8" fmla="*/ 242951 h 1495551"/>
              <a:gd name="connsiteX9" fmla="*/ 878382 w 1082344"/>
              <a:gd name="connsiteY9" fmla="*/ 127761 h 1495551"/>
              <a:gd name="connsiteX10" fmla="*/ 12700 w 1082344"/>
              <a:gd name="connsiteY10" fmla="*/ 757173 h 14955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</a:cxnLst>
            <a:rect l="l" t="t" r="r" b="b"/>
            <a:pathLst>
              <a:path w="1082344" h="1495551">
                <a:moveTo>
                  <a:pt x="12700" y="757173"/>
                </a:moveTo>
                <a:cubicBezTo>
                  <a:pt x="-4330" y="1132205"/>
                  <a:pt x="441248" y="1457070"/>
                  <a:pt x="1007922" y="1482851"/>
                </a:cubicBezTo>
                <a:lnTo>
                  <a:pt x="1007922" y="1482851"/>
                </a:lnTo>
                <a:cubicBezTo>
                  <a:pt x="441248" y="1457070"/>
                  <a:pt x="-4330" y="1132205"/>
                  <a:pt x="12700" y="757173"/>
                </a:cubicBezTo>
                <a:lnTo>
                  <a:pt x="12700" y="757173"/>
                </a:lnTo>
                <a:cubicBezTo>
                  <a:pt x="27520" y="430783"/>
                  <a:pt x="391083" y="166497"/>
                  <a:pt x="878382" y="127761"/>
                </a:cubicBezTo>
                <a:lnTo>
                  <a:pt x="883716" y="12700"/>
                </a:lnTo>
                <a:lnTo>
                  <a:pt x="1069644" y="124714"/>
                </a:lnTo>
                <a:lnTo>
                  <a:pt x="873175" y="242951"/>
                </a:lnTo>
                <a:lnTo>
                  <a:pt x="878382" y="127761"/>
                </a:lnTo>
                <a:cubicBezTo>
                  <a:pt x="391083" y="166497"/>
                  <a:pt x="27520" y="430783"/>
                  <a:pt x="12700" y="757173"/>
                </a:cubicBezTo>
              </a:path>
            </a:pathLst>
          </a:custGeom>
          <a:ln w="25400">
            <a:solidFill>
              <a:srgbClr val="9549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82600" y="622300"/>
            <a:ext cx="52324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69900" algn="l"/>
              </a:tabLst>
            </a:pPr>
            <a:r>
              <a:rPr lang="en-US" altLang="zh-CN" sz="2402" dirty="0" smtClean="0">
                <a:solidFill>
                  <a:srgbClr val="4c6d8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先序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遍历的</a:t>
            </a:r>
            <a:r>
              <a:rPr lang="en-US" altLang="zh-CN" sz="24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非递归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遍历算法？</a:t>
            </a:r>
          </a:p>
          <a:p>
            <a:pPr>
              <a:lnSpc>
                <a:spcPts val="2700"/>
              </a:lnSpc>
              <a:tabLst>
                <a:tab pos="469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InOrderTraversal(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52500" y="13208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09700" y="1346200"/>
            <a:ext cx="70231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8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BT;</a:t>
            </a:r>
          </a:p>
          <a:p>
            <a:pPr>
              <a:lnSpc>
                <a:spcPts val="2200"/>
              </a:lnSpc>
              <a:tabLst>
                <a:tab pos="88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Stack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CreatStack(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MaxSize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创建并初始化堆栈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S*/</a:t>
            </a:r>
          </a:p>
          <a:p>
            <a:pPr>
              <a:lnSpc>
                <a:spcPts val="2000"/>
              </a:lnSpc>
              <a:tabLst>
                <a:tab pos="88900" algn="l"/>
              </a:tabLst>
            </a:pPr>
            <a:r>
              <a:rPr lang="en-US" altLang="zh-CN" sz="18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||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!IsEmpty(S)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55800" y="2159000"/>
            <a:ext cx="1231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while(T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94100" y="2146300"/>
            <a:ext cx="3759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一直向左并将沿途结点压入堆栈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2527300"/>
            <a:ext cx="7493000" cy="331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92100" algn="l"/>
                <a:tab pos="749300" algn="l"/>
                <a:tab pos="1295400" algn="l"/>
                <a:tab pos="18415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Push(S,T);</a:t>
            </a:r>
          </a:p>
          <a:p>
            <a:pPr>
              <a:lnSpc>
                <a:spcPts val="2100"/>
              </a:lnSpc>
              <a:tabLst>
                <a:tab pos="292100" algn="l"/>
                <a:tab pos="749300" algn="l"/>
                <a:tab pos="1295400" algn="l"/>
                <a:tab pos="18415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T-&gt;Left;</a:t>
            </a:r>
          </a:p>
          <a:p>
            <a:pPr>
              <a:lnSpc>
                <a:spcPts val="2100"/>
              </a:lnSpc>
              <a:tabLst>
                <a:tab pos="292100" algn="l"/>
                <a:tab pos="749300" algn="l"/>
                <a:tab pos="1295400" algn="l"/>
                <a:tab pos="1841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292100" algn="l"/>
                <a:tab pos="749300" algn="l"/>
                <a:tab pos="1295400" algn="l"/>
                <a:tab pos="1841500" algn="l"/>
              </a:tabLst>
            </a:pPr>
            <a:r>
              <a:rPr lang="en-US" altLang="zh-CN" dirty="0" smtClean="0"/>
              <a:t>			</a:t>
            </a:r>
            <a:r>
              <a:rPr lang="en-US" altLang="zh-CN" sz="18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(!IsEmpty(S)){</a:t>
            </a:r>
          </a:p>
          <a:p>
            <a:pPr>
              <a:lnSpc>
                <a:spcPts val="2200"/>
              </a:lnSpc>
              <a:tabLst>
                <a:tab pos="292100" algn="l"/>
                <a:tab pos="749300" algn="l"/>
                <a:tab pos="1295400" algn="l"/>
                <a:tab pos="18415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Pop(S);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结点弹出堆栈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292100" algn="l"/>
                <a:tab pos="749300" algn="l"/>
                <a:tab pos="1295400" algn="l"/>
                <a:tab pos="18415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itchFamily="18" charset="0"/>
                <a:cs typeface="Courier New" pitchFamily="18" charset="0"/>
              </a:rPr>
              <a:t>printf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itchFamily="18" charset="0"/>
                <a:cs typeface="Courier New" pitchFamily="18" charset="0"/>
              </a:rPr>
              <a:t>(“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itchFamily="18" charset="0"/>
                <a:cs typeface="Courier New" pitchFamily="18" charset="0"/>
              </a:rPr>
              <a:t>%5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itchFamily="18" charset="0"/>
                <a:cs typeface="Courier New" pitchFamily="18" charset="0"/>
              </a:rPr>
              <a:t>d”,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c00000"/>
                </a:solidFill>
                <a:latin typeface="Courier New" pitchFamily="18" charset="0"/>
                <a:cs typeface="Courier New" pitchFamily="18" charset="0"/>
              </a:rPr>
              <a:t>T-&gt;Data);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（访问）打印结点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292100" algn="l"/>
                <a:tab pos="749300" algn="l"/>
                <a:tab pos="1295400" algn="l"/>
                <a:tab pos="18415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T-&gt;Right;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转向右子树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000"/>
              </a:lnSpc>
              <a:tabLst>
                <a:tab pos="292100" algn="l"/>
                <a:tab pos="749300" algn="l"/>
                <a:tab pos="1295400" algn="l"/>
                <a:tab pos="18415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292100" algn="l"/>
                <a:tab pos="749300" algn="l"/>
                <a:tab pos="1295400" algn="l"/>
                <a:tab pos="18415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292100" algn="l"/>
                <a:tab pos="749300" algn="l"/>
                <a:tab pos="1295400" algn="l"/>
                <a:tab pos="1841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292100" algn="l"/>
                <a:tab pos="749300" algn="l"/>
                <a:tab pos="1295400" algn="l"/>
                <a:tab pos="1841500" algn="l"/>
              </a:tabLst>
            </a:pPr>
            <a:r>
              <a:rPr lang="en-US" altLang="zh-CN" sz="2400" dirty="0" smtClean="0">
                <a:solidFill>
                  <a:srgbClr val="4c6d80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后序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非递归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遍历算法？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95300" y="406400"/>
            <a:ext cx="1625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							</a:tabLst>
            </a:pPr>
            <a:r>
              <a:rPr lang="en-US" altLang="zh-CN" sz="3206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层序遍历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1500" y="1066800"/>
            <a:ext cx="4851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二叉树遍历的核心问题：</a:t>
            </a:r>
            <a:r>
              <a:rPr lang="en-US" altLang="zh-CN" sz="20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二维结构的线性化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1371600"/>
            <a:ext cx="3670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从结点访问其左、右儿子结点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08100" y="1689100"/>
            <a:ext cx="50927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1778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访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问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左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儿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子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后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右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儿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子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怎么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办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  <a:p>
            <a:pPr>
              <a:lnSpc>
                <a:spcPts val="24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需要一个存储结构保存暂时不访问的结点</a:t>
            </a:r>
          </a:p>
          <a:p>
            <a:pPr>
              <a:lnSpc>
                <a:spcPts val="23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存储结构：堆栈、队列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