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	<Relationship Id="rId4" Type="http://schemas.openxmlformats.org/officeDocument/2006/relationships/image" Target="../media/image7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42900"/>
            <a:ext cx="69977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4802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5.2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哈夫曼树与哈夫曼编码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06400"/>
            <a:ext cx="2032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哈夫曼编码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155700"/>
            <a:ext cx="7747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给定一段字符串，如何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对字符进行编码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，可以使得该字符串的编码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460500"/>
            <a:ext cx="177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存储空间最少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2082800"/>
            <a:ext cx="79121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假设有一段文本，包含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个字符，并由以下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个字符构：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，空格（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），换行（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）；这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个字符出现的次数不同。如何对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码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得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总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码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3276600"/>
            <a:ext cx="101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【分析】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3594100"/>
            <a:ext cx="48260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）用等长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编码：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464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位；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）用等长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位编码：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174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4203700"/>
            <a:ext cx="7289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）不等长编码：出现频率高的字符用的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编码短些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，出现频率低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的字符则可以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编码长些？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2476500"/>
            <a:ext cx="7581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4c6d80"/>
                </a:solidFill>
                <a:latin typeface="Webdings" pitchFamily="18" charset="0"/>
                <a:cs typeface="Webdings" pitchFamily="18" charset="0"/>
              </a:rPr>
              <a:t>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前缀码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：任何字符的编码都不是另一字符编码的前缀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022600"/>
            <a:ext cx="2387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可以无二义地解码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3060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怎么进行不等长编码？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89100"/>
            <a:ext cx="2438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如何避免二义性？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0325" y="1443100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3" y="12700"/>
                  <a:pt x="203200" y="12700"/>
                </a:cubicBezTo>
                <a:cubicBezTo>
                  <a:pt x="308356" y="12700"/>
                  <a:pt x="393700" y="97916"/>
                  <a:pt x="393700" y="203200"/>
                </a:cubicBezTo>
                <a:cubicBezTo>
                  <a:pt x="393700" y="308356"/>
                  <a:pt x="308356" y="393700"/>
                  <a:pt x="203200" y="393700"/>
                </a:cubicBezTo>
                <a:cubicBezTo>
                  <a:pt x="98043" y="393700"/>
                  <a:pt x="12700" y="308356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1725" y="1824101"/>
            <a:ext cx="406400" cy="787400"/>
          </a:xfrm>
          <a:custGeom>
            <a:avLst/>
            <a:gdLst>
              <a:gd name="connsiteX0" fmla="*/ 393700 w 406400"/>
              <a:gd name="connsiteY0" fmla="*/ 12700 h 787400"/>
              <a:gd name="connsiteX1" fmla="*/ 12700 w 406400"/>
              <a:gd name="connsiteY1" fmla="*/ 774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787400">
                <a:moveTo>
                  <a:pt x="393700" y="12700"/>
                </a:moveTo>
                <a:lnTo>
                  <a:pt x="12700" y="774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8925" y="1824101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1325" y="1976501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3" y="12700"/>
                  <a:pt x="203200" y="12700"/>
                </a:cubicBezTo>
                <a:cubicBezTo>
                  <a:pt x="308356" y="12700"/>
                  <a:pt x="393700" y="97916"/>
                  <a:pt x="393700" y="203200"/>
                </a:cubicBezTo>
                <a:cubicBezTo>
                  <a:pt x="393700" y="308355"/>
                  <a:pt x="308356" y="393700"/>
                  <a:pt x="203200" y="393700"/>
                </a:cubicBezTo>
                <a:cubicBezTo>
                  <a:pt x="98043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5125" y="2357373"/>
            <a:ext cx="254000" cy="254000"/>
          </a:xfrm>
          <a:custGeom>
            <a:avLst/>
            <a:gdLst>
              <a:gd name="connsiteX0" fmla="*/ 241300 w 254000"/>
              <a:gd name="connsiteY0" fmla="*/ 12700 h 254000"/>
              <a:gd name="connsiteX1" fmla="*/ 127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2413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9925" y="2357373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5525" y="833500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4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6"/>
                  <a:pt x="308355" y="393700"/>
                  <a:pt x="203200" y="393700"/>
                </a:cubicBezTo>
                <a:cubicBezTo>
                  <a:pt x="98044" y="393700"/>
                  <a:pt x="12700" y="308356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5925" y="1214500"/>
            <a:ext cx="787400" cy="1397000"/>
          </a:xfrm>
          <a:custGeom>
            <a:avLst/>
            <a:gdLst>
              <a:gd name="connsiteX0" fmla="*/ 774700 w 787400"/>
              <a:gd name="connsiteY0" fmla="*/ 12700 h 1397000"/>
              <a:gd name="connsiteX1" fmla="*/ 12700 w 787400"/>
              <a:gd name="connsiteY1" fmla="*/ 1384300 h 139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400" h="1397000">
                <a:moveTo>
                  <a:pt x="774700" y="12700"/>
                </a:moveTo>
                <a:lnTo>
                  <a:pt x="12700" y="1384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4125" y="1214500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87425" y="4122801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216"/>
                  <a:pt x="85293" y="0"/>
                  <a:pt x="190500" y="0"/>
                </a:cubicBezTo>
                <a:cubicBezTo>
                  <a:pt x="295655" y="0"/>
                  <a:pt x="381000" y="85216"/>
                  <a:pt x="381000" y="190500"/>
                </a:cubicBezTo>
                <a:cubicBezTo>
                  <a:pt x="381000" y="295655"/>
                  <a:pt x="295655" y="381000"/>
                  <a:pt x="190500" y="381000"/>
                </a:cubicBezTo>
                <a:cubicBezTo>
                  <a:pt x="85293" y="381000"/>
                  <a:pt x="0" y="295655"/>
                  <a:pt x="0" y="190500"/>
                </a:cubicBez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4725" y="4110101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7993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93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6625" y="4122801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216"/>
                  <a:pt x="85344" y="0"/>
                  <a:pt x="190500" y="0"/>
                </a:cubicBezTo>
                <a:cubicBezTo>
                  <a:pt x="295655" y="0"/>
                  <a:pt x="381000" y="85216"/>
                  <a:pt x="381000" y="190500"/>
                </a:cubicBezTo>
                <a:cubicBezTo>
                  <a:pt x="381000" y="295655"/>
                  <a:pt x="295655" y="381000"/>
                  <a:pt x="190500" y="381000"/>
                </a:cubicBezTo>
                <a:cubicBezTo>
                  <a:pt x="85344" y="381000"/>
                  <a:pt x="0" y="295655"/>
                  <a:pt x="0" y="190500"/>
                </a:cubicBezTo>
              </a:path>
            </a:pathLst>
          </a:custGeom>
          <a:solidFill>
            <a:srgbClr val="00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3925" y="4110101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4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97025" y="4122801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216"/>
                  <a:pt x="85344" y="0"/>
                  <a:pt x="190500" y="0"/>
                </a:cubicBezTo>
                <a:cubicBezTo>
                  <a:pt x="295655" y="0"/>
                  <a:pt x="381000" y="85216"/>
                  <a:pt x="381000" y="190500"/>
                </a:cubicBezTo>
                <a:cubicBezTo>
                  <a:pt x="381000" y="295655"/>
                  <a:pt x="295655" y="381000"/>
                  <a:pt x="190500" y="381000"/>
                </a:cubicBezTo>
                <a:cubicBezTo>
                  <a:pt x="85344" y="381000"/>
                  <a:pt x="0" y="295655"/>
                  <a:pt x="0" y="190500"/>
                </a:cubicBez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4325" y="4110101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4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16225" y="4122801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216"/>
                  <a:pt x="85344" y="0"/>
                  <a:pt x="190500" y="0"/>
                </a:cubicBezTo>
                <a:cubicBezTo>
                  <a:pt x="295655" y="0"/>
                  <a:pt x="381000" y="85216"/>
                  <a:pt x="381000" y="190500"/>
                </a:cubicBezTo>
                <a:cubicBezTo>
                  <a:pt x="381000" y="295655"/>
                  <a:pt x="295655" y="381000"/>
                  <a:pt x="190500" y="381000"/>
                </a:cubicBezTo>
                <a:cubicBezTo>
                  <a:pt x="85344" y="381000"/>
                  <a:pt x="0" y="295655"/>
                  <a:pt x="0" y="190500"/>
                </a:cubicBezTo>
              </a:path>
            </a:pathLst>
          </a:custGeom>
          <a:solidFill>
            <a:srgbClr val="9900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3525" y="4110101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4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9525" y="3500501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4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03325" y="3881501"/>
            <a:ext cx="254000" cy="254000"/>
          </a:xfrm>
          <a:custGeom>
            <a:avLst/>
            <a:gdLst>
              <a:gd name="connsiteX0" fmla="*/ 241300 w 254000"/>
              <a:gd name="connsiteY0" fmla="*/ 12700 h 254000"/>
              <a:gd name="connsiteX1" fmla="*/ 127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2413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08125" y="3881501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98725" y="3500501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4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2525" y="3881501"/>
            <a:ext cx="254000" cy="254000"/>
          </a:xfrm>
          <a:custGeom>
            <a:avLst/>
            <a:gdLst>
              <a:gd name="connsiteX0" fmla="*/ 241300 w 254000"/>
              <a:gd name="connsiteY0" fmla="*/ 12700 h 254000"/>
              <a:gd name="connsiteX1" fmla="*/ 127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2413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7325" y="3881501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89125" y="2890773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4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483"/>
                  <a:pt x="308355" y="393700"/>
                  <a:pt x="203200" y="393700"/>
                </a:cubicBezTo>
                <a:cubicBezTo>
                  <a:pt x="98044" y="393700"/>
                  <a:pt x="12700" y="308483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4325" y="3271901"/>
            <a:ext cx="482600" cy="330200"/>
          </a:xfrm>
          <a:custGeom>
            <a:avLst/>
            <a:gdLst>
              <a:gd name="connsiteX0" fmla="*/ 469900 w 482600"/>
              <a:gd name="connsiteY0" fmla="*/ 12700 h 330200"/>
              <a:gd name="connsiteX1" fmla="*/ 12700 w 4826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30200">
                <a:moveTo>
                  <a:pt x="469900" y="12700"/>
                </a:moveTo>
                <a:lnTo>
                  <a:pt x="12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7725" y="3271901"/>
            <a:ext cx="482600" cy="330200"/>
          </a:xfrm>
          <a:custGeom>
            <a:avLst/>
            <a:gdLst>
              <a:gd name="connsiteX0" fmla="*/ 12700 w 482600"/>
              <a:gd name="connsiteY0" fmla="*/ 12700 h 330200"/>
              <a:gd name="connsiteX1" fmla="*/ 469900 w 4826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30200">
                <a:moveTo>
                  <a:pt x="12700" y="12700"/>
                </a:moveTo>
                <a:lnTo>
                  <a:pt x="4699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0025" y="2598673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4" y="0"/>
                  <a:pt x="190500" y="0"/>
                </a:cubicBezTo>
                <a:cubicBezTo>
                  <a:pt x="295655" y="0"/>
                  <a:pt x="381000" y="85344"/>
                  <a:pt x="381000" y="190500"/>
                </a:cubicBezTo>
                <a:cubicBezTo>
                  <a:pt x="381000" y="295783"/>
                  <a:pt x="295655" y="381000"/>
                  <a:pt x="190500" y="381000"/>
                </a:cubicBezTo>
                <a:cubicBezTo>
                  <a:pt x="85344" y="381000"/>
                  <a:pt x="0" y="295783"/>
                  <a:pt x="0" y="190500"/>
                </a:cubicBez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67325" y="2585973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4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483"/>
                  <a:pt x="308355" y="393700"/>
                  <a:pt x="203200" y="393700"/>
                </a:cubicBezTo>
                <a:cubicBezTo>
                  <a:pt x="98044" y="393700"/>
                  <a:pt x="12700" y="308483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9225" y="2598673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3" y="0"/>
                  <a:pt x="190500" y="0"/>
                </a:cubicBezTo>
                <a:cubicBezTo>
                  <a:pt x="295656" y="0"/>
                  <a:pt x="381000" y="85344"/>
                  <a:pt x="381000" y="190500"/>
                </a:cubicBezTo>
                <a:cubicBezTo>
                  <a:pt x="381000" y="295783"/>
                  <a:pt x="295656" y="381000"/>
                  <a:pt x="190500" y="381000"/>
                </a:cubicBezTo>
                <a:cubicBezTo>
                  <a:pt x="85343" y="381000"/>
                  <a:pt x="0" y="295783"/>
                  <a:pt x="0" y="190500"/>
                </a:cubicBez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6525" y="2585973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3" y="12700"/>
                  <a:pt x="203200" y="12700"/>
                </a:cubicBezTo>
                <a:cubicBezTo>
                  <a:pt x="308356" y="12700"/>
                  <a:pt x="393700" y="98044"/>
                  <a:pt x="393700" y="203200"/>
                </a:cubicBezTo>
                <a:cubicBezTo>
                  <a:pt x="393700" y="308483"/>
                  <a:pt x="308356" y="393700"/>
                  <a:pt x="203200" y="393700"/>
                </a:cubicBezTo>
                <a:cubicBezTo>
                  <a:pt x="98043" y="393700"/>
                  <a:pt x="12700" y="308483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89625" y="2598673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4" y="0"/>
                  <a:pt x="190500" y="0"/>
                </a:cubicBezTo>
                <a:cubicBezTo>
                  <a:pt x="295655" y="0"/>
                  <a:pt x="381000" y="85344"/>
                  <a:pt x="381000" y="190500"/>
                </a:cubicBezTo>
                <a:cubicBezTo>
                  <a:pt x="381000" y="295783"/>
                  <a:pt x="295655" y="381000"/>
                  <a:pt x="190500" y="381000"/>
                </a:cubicBezTo>
                <a:cubicBezTo>
                  <a:pt x="85344" y="381000"/>
                  <a:pt x="0" y="295783"/>
                  <a:pt x="0" y="190500"/>
                </a:cubicBezTo>
              </a:path>
            </a:pathLst>
          </a:custGeom>
          <a:solidFill>
            <a:srgbClr val="00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6925" y="2585973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4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483"/>
                  <a:pt x="308355" y="393700"/>
                  <a:pt x="203200" y="393700"/>
                </a:cubicBezTo>
                <a:cubicBezTo>
                  <a:pt x="98044" y="393700"/>
                  <a:pt x="12700" y="308483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8825" y="2598673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3" y="0"/>
                  <a:pt x="190500" y="0"/>
                </a:cubicBezTo>
                <a:cubicBezTo>
                  <a:pt x="295656" y="0"/>
                  <a:pt x="381000" y="85344"/>
                  <a:pt x="381000" y="190500"/>
                </a:cubicBezTo>
                <a:cubicBezTo>
                  <a:pt x="381000" y="295783"/>
                  <a:pt x="295656" y="381000"/>
                  <a:pt x="190500" y="381000"/>
                </a:cubicBezTo>
                <a:cubicBezTo>
                  <a:pt x="85343" y="381000"/>
                  <a:pt x="0" y="295783"/>
                  <a:pt x="0" y="190500"/>
                </a:cubicBezTo>
              </a:path>
            </a:pathLst>
          </a:custGeom>
          <a:solidFill>
            <a:srgbClr val="9900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96125" y="2585973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3" y="12700"/>
                  <a:pt x="203200" y="12700"/>
                </a:cubicBezTo>
                <a:cubicBezTo>
                  <a:pt x="308356" y="12700"/>
                  <a:pt x="393700" y="98044"/>
                  <a:pt x="393700" y="203200"/>
                </a:cubicBezTo>
                <a:cubicBezTo>
                  <a:pt x="393700" y="308483"/>
                  <a:pt x="308356" y="393700"/>
                  <a:pt x="203200" y="393700"/>
                </a:cubicBezTo>
                <a:cubicBezTo>
                  <a:pt x="98043" y="393700"/>
                  <a:pt x="12700" y="308483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676900" y="17907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20955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02400" y="11811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17780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3860800"/>
            <a:ext cx="1651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95600" y="3860800"/>
            <a:ext cx="152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860800"/>
            <a:ext cx="177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700"/>
              </a:lnSpc>
              <a:tabLst>
                <a:tab pos="38100" algn="l"/>
              </a:tabLst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3860800"/>
            <a:ext cx="177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700"/>
              </a:lnSpc>
              <a:tabLst>
                <a:tab pos="38100" algn="l"/>
              </a:tabLst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3517900"/>
            <a:ext cx="4318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altLang="zh-CN" sz="2004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4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4" b="1" i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en-US" altLang="zh-CN" sz="2004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4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110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4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4c6d8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99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solidFill>
                  <a:srgbClr val="990099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97500" y="26797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0" y="2336800"/>
            <a:ext cx="1905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700"/>
              </a:lnSpc>
              <a:tabLst>
                <a:tab pos="63500" algn="l"/>
              </a:tabLst>
            </a:pPr>
            <a:r>
              <a:rPr lang="en-US" altLang="zh-CN" sz="2006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07100" y="26797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00900" y="2336800"/>
            <a:ext cx="152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444500"/>
            <a:ext cx="241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二叉树用于编码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079500"/>
            <a:ext cx="24638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用二叉树进行编码：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）左右分支：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676400"/>
            <a:ext cx="269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符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叶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4762500"/>
            <a:ext cx="65786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384300" algn="l"/>
              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altLang="zh-CN" sz="2004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4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4" b="1" i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000000</a:t>
            </a:r>
            <a:r>
              <a:rPr lang="en-US" altLang="zh-CN" sz="2004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4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004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4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13843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4c6d8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99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990099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38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怎么构造一颗编码代价最小的二叉树？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400300"/>
            <a:ext cx="3352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130300" algn="l"/>
                <a:tab pos="1816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四个字符的频率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a:4,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u:1,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x:2,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z:1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30300" algn="l"/>
                <a:tab pos="1816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0"/>
              </a:lnSpc>
              <a:tabLst>
                <a:tab pos="1130300" algn="l"/>
                <a:tab pos="1816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1498600"/>
            <a:ext cx="5689600" cy="4622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519172" y="457200"/>
          <a:ext cx="5076952" cy="762000"/>
        </p:xfrm>
        <a:graphic>
          <a:graphicData uri="http://schemas.openxmlformats.org/drawingml/2006/table">
            <a:tbl>
              <a:tblPr/>
              <a:tblGrid>
                <a:gridCol w="634619"/>
                <a:gridCol w="634618"/>
                <a:gridCol w="634619"/>
                <a:gridCol w="634619"/>
                <a:gridCol w="634619"/>
                <a:gridCol w="634619"/>
                <a:gridCol w="634619"/>
                <a:gridCol w="63461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i="1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1334" b="1" i="1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1334" b="1" i="1" dirty="0" smtClean="0">
                        <a:solidFill>
                          <a:srgbClr val="4c6d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i="1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6" b="1" i="1" dirty="0" smtClean="0">
                        <a:solidFill>
                          <a:srgbClr val="4c6d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i="1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6" b="1" i="1" dirty="0" smtClean="0">
                        <a:solidFill>
                          <a:srgbClr val="4c6d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i="1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6" b="1" i="1" dirty="0" smtClean="0">
                        <a:solidFill>
                          <a:srgbClr val="4c6d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i="1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2006" b="1" i="1" dirty="0" smtClean="0">
                        <a:solidFill>
                          <a:srgbClr val="4c6d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i="1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zh-CN" altLang="en-US" sz="2006" b="1" i="1" dirty="0" smtClean="0">
                        <a:solidFill>
                          <a:srgbClr val="4c6d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i="1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zh-CN" altLang="en-US" sz="2006" b="1" i="1" dirty="0" smtClean="0">
                        <a:solidFill>
                          <a:srgbClr val="4c6d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i="1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nl</a:t>
                      </a:r>
                      <a:endParaRPr lang="zh-CN" altLang="en-US" sz="2006" b="1" i="1" dirty="0" smtClean="0">
                        <a:solidFill>
                          <a:srgbClr val="4c6d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331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1331" b="1" i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004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004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004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4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4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2004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4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2514600" y="1727200"/>
            <a:ext cx="368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2044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41600" y="2044700"/>
            <a:ext cx="241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72100" y="1549400"/>
            <a:ext cx="1282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1803400"/>
            <a:ext cx="762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62300" y="1727200"/>
            <a:ext cx="284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95800" y="1892300"/>
            <a:ext cx="673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1968500"/>
            <a:ext cx="673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38600" y="1968500"/>
            <a:ext cx="241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27305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3327400"/>
            <a:ext cx="29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3568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2463800"/>
            <a:ext cx="1181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11011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2565400"/>
            <a:ext cx="431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2730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91200" y="2730500"/>
            <a:ext cx="1016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30734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42545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75300" y="4216400"/>
            <a:ext cx="2260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5130800"/>
            <a:ext cx="635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22300"/>
            <a:ext cx="2044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〖例〗哈夫曼编码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1803400"/>
            <a:ext cx="139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60600" y="18542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4102100"/>
            <a:ext cx="139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10200" y="1917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1663700"/>
            <a:ext cx="215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2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900"/>
              </a:lnSpc>
              <a:tabLst>
                <a:tab pos="38100" algn="l"/>
                <a:tab pos="1524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5092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4254500"/>
            <a:ext cx="17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98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00600" y="4127500"/>
            <a:ext cx="622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50800" algn="l"/>
                <a:tab pos="1524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900"/>
              </a:lnSpc>
              <a:tabLst>
                <a:tab pos="50800" algn="l"/>
                <a:tab pos="152400" algn="l"/>
                <a:tab pos="20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" algn="l"/>
                <a:tab pos="152400" algn="l"/>
                <a:tab pos="203200" algn="l"/>
              </a:tabLst>
            </a:pP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nl</a:t>
            </a:r>
          </a:p>
          <a:p>
            <a:pPr>
              <a:lnSpc>
                <a:spcPts val="1500"/>
              </a:lnSpc>
              <a:tabLst>
                <a:tab pos="50800" algn="l"/>
                <a:tab pos="1524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0" y="2578100"/>
            <a:ext cx="21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60800" y="3327400"/>
            <a:ext cx="203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2692400"/>
            <a:ext cx="469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1892300"/>
            <a:ext cx="3416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5854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94200" y="5854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2501900"/>
            <a:ext cx="215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1100"/>
              </a:lnSpc>
              <a:tabLst>
                <a:tab pos="635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2578100"/>
            <a:ext cx="431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778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sp</a:t>
            </a:r>
          </a:p>
          <a:p>
            <a:pPr>
              <a:lnSpc>
                <a:spcPts val="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1676400"/>
            <a:ext cx="3048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1200"/>
              </a:lnSpc>
              <a:tabLst>
                <a:tab pos="63500" algn="l"/>
                <a:tab pos="165100" algn="l"/>
              </a:tabLst>
            </a:pP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nl</a:t>
            </a:r>
          </a:p>
          <a:p>
            <a:pPr>
              <a:lnSpc>
                <a:spcPts val="1500"/>
              </a:lnSpc>
              <a:tabLst>
                <a:tab pos="63500" algn="l"/>
                <a:tab pos="1651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300"/>
              </a:lnSpc>
              <a:tabLst>
                <a:tab pos="635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946400"/>
            <a:ext cx="2286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500"/>
              </a:lnSpc>
              <a:tabLst>
                <a:tab pos="76200" algn="l"/>
                <a:tab pos="889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2451100"/>
            <a:ext cx="3937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  <a:tab pos="177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nl</a:t>
            </a:r>
          </a:p>
          <a:p>
            <a:pPr>
              <a:lnSpc>
                <a:spcPts val="1500"/>
              </a:lnSpc>
              <a:tabLst>
                <a:tab pos="114300" algn="l"/>
                <a:tab pos="177800" algn="l"/>
                <a:tab pos="2286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177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500"/>
              </a:lnSpc>
              <a:tabLst>
                <a:tab pos="114300" algn="l"/>
                <a:tab pos="177800" algn="l"/>
                <a:tab pos="228600" algn="l"/>
              </a:tabLst>
            </a:pP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1500"/>
              </a:lnSpc>
              <a:tabLst>
                <a:tab pos="114300" algn="l"/>
                <a:tab pos="177800" algn="l"/>
                <a:tab pos="2286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17900" y="37719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22600" y="4483100"/>
            <a:ext cx="1651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1500"/>
              </a:lnSpc>
              <a:tabLst>
                <a:tab pos="381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4076700"/>
            <a:ext cx="3048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  <a:tab pos="127000" algn="l"/>
                <a:tab pos="165100" algn="l"/>
              </a:tabLst>
            </a:pP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nl</a:t>
            </a:r>
          </a:p>
          <a:p>
            <a:pPr>
              <a:lnSpc>
                <a:spcPts val="1100"/>
              </a:lnSpc>
              <a:tabLst>
                <a:tab pos="76200" algn="l"/>
                <a:tab pos="1270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127000" algn="l"/>
                <a:tab pos="1651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500"/>
              </a:lnSpc>
              <a:tabLst>
                <a:tab pos="76200" algn="l"/>
                <a:tab pos="1270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2946400"/>
            <a:ext cx="2159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nl</a:t>
            </a:r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98900" y="30099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37719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4470400"/>
            <a:ext cx="228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4076700"/>
            <a:ext cx="2540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8100" algn="l"/>
                <a:tab pos="50800" algn="l"/>
                <a:tab pos="76200" algn="l"/>
              </a:tabLst>
            </a:pP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" algn="l"/>
                <a:tab pos="508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600"/>
              </a:lnSpc>
              <a:tabLst>
                <a:tab pos="38100" algn="l"/>
                <a:tab pos="508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2057400"/>
            <a:ext cx="3403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86200" y="2451100"/>
            <a:ext cx="30607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90500" algn="l"/>
                <a:tab pos="4572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2100"/>
              </a:lnSpc>
              <a:tabLst>
                <a:tab pos="190500" algn="l"/>
                <a:tab pos="4572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90500" algn="l"/>
                <a:tab pos="457200" algn="l"/>
                <a:tab pos="6604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11010</a:t>
            </a:r>
          </a:p>
          <a:p>
            <a:pPr>
              <a:lnSpc>
                <a:spcPts val="900"/>
              </a:lnSpc>
              <a:tabLst>
                <a:tab pos="190500" algn="l"/>
                <a:tab pos="457200" algn="l"/>
                <a:tab pos="6604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4572000"/>
            <a:ext cx="2070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  <a:tab pos="584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00"/>
              </a:lnSpc>
              <a:tabLst>
                <a:tab pos="381000" algn="l"/>
                <a:tab pos="584200" algn="l"/>
              </a:tabLst>
            </a:pP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2830" y="4053459"/>
            <a:ext cx="1169797" cy="355600"/>
          </a:xfrm>
          <a:custGeom>
            <a:avLst/>
            <a:gdLst>
              <a:gd name="connsiteX0" fmla="*/ 0 w 1169797"/>
              <a:gd name="connsiteY0" fmla="*/ 177800 h 355600"/>
              <a:gd name="connsiteX1" fmla="*/ 233934 w 1169797"/>
              <a:gd name="connsiteY1" fmla="*/ 0 h 355600"/>
              <a:gd name="connsiteX2" fmla="*/ 935863 w 1169797"/>
              <a:gd name="connsiteY2" fmla="*/ 0 h 355600"/>
              <a:gd name="connsiteX3" fmla="*/ 1169797 w 1169797"/>
              <a:gd name="connsiteY3" fmla="*/ 177800 h 355600"/>
              <a:gd name="connsiteX4" fmla="*/ 935863 w 1169797"/>
              <a:gd name="connsiteY4" fmla="*/ 355600 h 355600"/>
              <a:gd name="connsiteX5" fmla="*/ 233934 w 1169797"/>
              <a:gd name="connsiteY5" fmla="*/ 355600 h 355600"/>
              <a:gd name="connsiteX6" fmla="*/ 0 w 1169797"/>
              <a:gd name="connsiteY6" fmla="*/ 177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69797" h="355600">
                <a:moveTo>
                  <a:pt x="0" y="177800"/>
                </a:moveTo>
                <a:lnTo>
                  <a:pt x="233934" y="0"/>
                </a:lnTo>
                <a:lnTo>
                  <a:pt x="935863" y="0"/>
                </a:lnTo>
                <a:lnTo>
                  <a:pt x="1169797" y="177800"/>
                </a:lnTo>
                <a:lnTo>
                  <a:pt x="935863" y="355600"/>
                </a:lnTo>
                <a:lnTo>
                  <a:pt x="233934" y="355600"/>
                </a:lnTo>
                <a:lnTo>
                  <a:pt x="0" y="177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6480" y="4047109"/>
            <a:ext cx="1182497" cy="368300"/>
          </a:xfrm>
          <a:custGeom>
            <a:avLst/>
            <a:gdLst>
              <a:gd name="connsiteX0" fmla="*/ 6350 w 1182497"/>
              <a:gd name="connsiteY0" fmla="*/ 184150 h 368300"/>
              <a:gd name="connsiteX1" fmla="*/ 240284 w 1182497"/>
              <a:gd name="connsiteY1" fmla="*/ 6350 h 368300"/>
              <a:gd name="connsiteX2" fmla="*/ 942213 w 1182497"/>
              <a:gd name="connsiteY2" fmla="*/ 6350 h 368300"/>
              <a:gd name="connsiteX3" fmla="*/ 1176147 w 1182497"/>
              <a:gd name="connsiteY3" fmla="*/ 184150 h 368300"/>
              <a:gd name="connsiteX4" fmla="*/ 942213 w 1182497"/>
              <a:gd name="connsiteY4" fmla="*/ 361950 h 368300"/>
              <a:gd name="connsiteX5" fmla="*/ 240284 w 1182497"/>
              <a:gd name="connsiteY5" fmla="*/ 361950 h 368300"/>
              <a:gd name="connsiteX6" fmla="*/ 6350 w 1182497"/>
              <a:gd name="connsiteY6" fmla="*/ 18415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2497" h="368300">
                <a:moveTo>
                  <a:pt x="6350" y="184150"/>
                </a:moveTo>
                <a:lnTo>
                  <a:pt x="240284" y="6350"/>
                </a:lnTo>
                <a:lnTo>
                  <a:pt x="942213" y="6350"/>
                </a:lnTo>
                <a:lnTo>
                  <a:pt x="1176147" y="184150"/>
                </a:lnTo>
                <a:lnTo>
                  <a:pt x="942213" y="361950"/>
                </a:lnTo>
                <a:lnTo>
                  <a:pt x="240284" y="361950"/>
                </a:lnTo>
                <a:lnTo>
                  <a:pt x="6350" y="184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29257" y="4461306"/>
            <a:ext cx="1000048" cy="277317"/>
          </a:xfrm>
          <a:custGeom>
            <a:avLst/>
            <a:gdLst>
              <a:gd name="connsiteX0" fmla="*/ 0 w 1000048"/>
              <a:gd name="connsiteY0" fmla="*/ 277317 h 277317"/>
              <a:gd name="connsiteX1" fmla="*/ 1000048 w 1000048"/>
              <a:gd name="connsiteY1" fmla="*/ 277317 h 277317"/>
              <a:gd name="connsiteX2" fmla="*/ 1000048 w 1000048"/>
              <a:gd name="connsiteY2" fmla="*/ 0 h 277317"/>
              <a:gd name="connsiteX3" fmla="*/ 0 w 1000048"/>
              <a:gd name="connsiteY3" fmla="*/ 0 h 277317"/>
              <a:gd name="connsiteX4" fmla="*/ 0 w 1000048"/>
              <a:gd name="connsiteY4" fmla="*/ 277317 h 277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8" h="277317">
                <a:moveTo>
                  <a:pt x="0" y="277317"/>
                </a:moveTo>
                <a:lnTo>
                  <a:pt x="1000048" y="277317"/>
                </a:lnTo>
                <a:lnTo>
                  <a:pt x="1000048" y="0"/>
                </a:lnTo>
                <a:lnTo>
                  <a:pt x="0" y="0"/>
                </a:lnTo>
                <a:lnTo>
                  <a:pt x="0" y="27731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22907" y="4454956"/>
            <a:ext cx="1012748" cy="290017"/>
          </a:xfrm>
          <a:custGeom>
            <a:avLst/>
            <a:gdLst>
              <a:gd name="connsiteX0" fmla="*/ 6350 w 1012748"/>
              <a:gd name="connsiteY0" fmla="*/ 283667 h 290017"/>
              <a:gd name="connsiteX1" fmla="*/ 1006398 w 1012748"/>
              <a:gd name="connsiteY1" fmla="*/ 283667 h 290017"/>
              <a:gd name="connsiteX2" fmla="*/ 1006398 w 1012748"/>
              <a:gd name="connsiteY2" fmla="*/ 6350 h 290017"/>
              <a:gd name="connsiteX3" fmla="*/ 6350 w 1012748"/>
              <a:gd name="connsiteY3" fmla="*/ 6350 h 290017"/>
              <a:gd name="connsiteX4" fmla="*/ 6350 w 1012748"/>
              <a:gd name="connsiteY4" fmla="*/ 283667 h 290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8" h="290017">
                <a:moveTo>
                  <a:pt x="6350" y="283667"/>
                </a:moveTo>
                <a:lnTo>
                  <a:pt x="1006398" y="283667"/>
                </a:lnTo>
                <a:lnTo>
                  <a:pt x="1006398" y="6350"/>
                </a:lnTo>
                <a:lnTo>
                  <a:pt x="6350" y="6350"/>
                </a:lnTo>
                <a:lnTo>
                  <a:pt x="6350" y="2836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63797" y="3824096"/>
            <a:ext cx="201421" cy="222631"/>
          </a:xfrm>
          <a:custGeom>
            <a:avLst/>
            <a:gdLst>
              <a:gd name="connsiteX0" fmla="*/ 6350 w 201421"/>
              <a:gd name="connsiteY0" fmla="*/ 6350 h 222631"/>
              <a:gd name="connsiteX1" fmla="*/ 195072 w 201421"/>
              <a:gd name="connsiteY1" fmla="*/ 216281 h 222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631">
                <a:moveTo>
                  <a:pt x="6350" y="6350"/>
                </a:moveTo>
                <a:lnTo>
                  <a:pt x="195072" y="21628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4033" y="3619500"/>
            <a:ext cx="1169924" cy="355600"/>
          </a:xfrm>
          <a:custGeom>
            <a:avLst/>
            <a:gdLst>
              <a:gd name="connsiteX0" fmla="*/ 0 w 1169924"/>
              <a:gd name="connsiteY0" fmla="*/ 177800 h 355600"/>
              <a:gd name="connsiteX1" fmla="*/ 234061 w 1169924"/>
              <a:gd name="connsiteY1" fmla="*/ 0 h 355600"/>
              <a:gd name="connsiteX2" fmla="*/ 935863 w 1169924"/>
              <a:gd name="connsiteY2" fmla="*/ 0 h 355600"/>
              <a:gd name="connsiteX3" fmla="*/ 1169924 w 1169924"/>
              <a:gd name="connsiteY3" fmla="*/ 177800 h 355600"/>
              <a:gd name="connsiteX4" fmla="*/ 935863 w 1169924"/>
              <a:gd name="connsiteY4" fmla="*/ 355600 h 355600"/>
              <a:gd name="connsiteX5" fmla="*/ 234061 w 1169924"/>
              <a:gd name="connsiteY5" fmla="*/ 355600 h 355600"/>
              <a:gd name="connsiteX6" fmla="*/ 0 w 1169924"/>
              <a:gd name="connsiteY6" fmla="*/ 177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69924" h="355600">
                <a:moveTo>
                  <a:pt x="0" y="177800"/>
                </a:moveTo>
                <a:lnTo>
                  <a:pt x="234061" y="0"/>
                </a:lnTo>
                <a:lnTo>
                  <a:pt x="935863" y="0"/>
                </a:lnTo>
                <a:lnTo>
                  <a:pt x="1169924" y="177800"/>
                </a:lnTo>
                <a:lnTo>
                  <a:pt x="935863" y="355600"/>
                </a:lnTo>
                <a:lnTo>
                  <a:pt x="234061" y="355600"/>
                </a:lnTo>
                <a:lnTo>
                  <a:pt x="0" y="177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97683" y="3613150"/>
            <a:ext cx="1182624" cy="368300"/>
          </a:xfrm>
          <a:custGeom>
            <a:avLst/>
            <a:gdLst>
              <a:gd name="connsiteX0" fmla="*/ 6350 w 1182624"/>
              <a:gd name="connsiteY0" fmla="*/ 184150 h 368300"/>
              <a:gd name="connsiteX1" fmla="*/ 240411 w 1182624"/>
              <a:gd name="connsiteY1" fmla="*/ 6350 h 368300"/>
              <a:gd name="connsiteX2" fmla="*/ 942213 w 1182624"/>
              <a:gd name="connsiteY2" fmla="*/ 6350 h 368300"/>
              <a:gd name="connsiteX3" fmla="*/ 1176274 w 1182624"/>
              <a:gd name="connsiteY3" fmla="*/ 184150 h 368300"/>
              <a:gd name="connsiteX4" fmla="*/ 942213 w 1182624"/>
              <a:gd name="connsiteY4" fmla="*/ 361950 h 368300"/>
              <a:gd name="connsiteX5" fmla="*/ 240411 w 1182624"/>
              <a:gd name="connsiteY5" fmla="*/ 361950 h 368300"/>
              <a:gd name="connsiteX6" fmla="*/ 6350 w 1182624"/>
              <a:gd name="connsiteY6" fmla="*/ 18415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2624" h="368300">
                <a:moveTo>
                  <a:pt x="6350" y="184150"/>
                </a:moveTo>
                <a:lnTo>
                  <a:pt x="240411" y="6350"/>
                </a:lnTo>
                <a:lnTo>
                  <a:pt x="942213" y="6350"/>
                </a:lnTo>
                <a:lnTo>
                  <a:pt x="1176274" y="184150"/>
                </a:lnTo>
                <a:lnTo>
                  <a:pt x="942213" y="361950"/>
                </a:lnTo>
                <a:lnTo>
                  <a:pt x="240411" y="361950"/>
                </a:lnTo>
                <a:lnTo>
                  <a:pt x="6350" y="184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3000" y="4044746"/>
            <a:ext cx="1000048" cy="277317"/>
          </a:xfrm>
          <a:custGeom>
            <a:avLst/>
            <a:gdLst>
              <a:gd name="connsiteX0" fmla="*/ 0 w 1000048"/>
              <a:gd name="connsiteY0" fmla="*/ 277317 h 277317"/>
              <a:gd name="connsiteX1" fmla="*/ 1000048 w 1000048"/>
              <a:gd name="connsiteY1" fmla="*/ 277317 h 277317"/>
              <a:gd name="connsiteX2" fmla="*/ 1000048 w 1000048"/>
              <a:gd name="connsiteY2" fmla="*/ 0 h 277317"/>
              <a:gd name="connsiteX3" fmla="*/ 0 w 1000048"/>
              <a:gd name="connsiteY3" fmla="*/ 0 h 277317"/>
              <a:gd name="connsiteX4" fmla="*/ 0 w 1000048"/>
              <a:gd name="connsiteY4" fmla="*/ 277317 h 277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8" h="277317">
                <a:moveTo>
                  <a:pt x="0" y="277317"/>
                </a:moveTo>
                <a:lnTo>
                  <a:pt x="1000048" y="277317"/>
                </a:lnTo>
                <a:lnTo>
                  <a:pt x="1000048" y="0"/>
                </a:lnTo>
                <a:lnTo>
                  <a:pt x="0" y="0"/>
                </a:lnTo>
                <a:lnTo>
                  <a:pt x="0" y="27731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6650" y="4038396"/>
            <a:ext cx="1012748" cy="290017"/>
          </a:xfrm>
          <a:custGeom>
            <a:avLst/>
            <a:gdLst>
              <a:gd name="connsiteX0" fmla="*/ 6350 w 1012748"/>
              <a:gd name="connsiteY0" fmla="*/ 283667 h 290017"/>
              <a:gd name="connsiteX1" fmla="*/ 1006398 w 1012748"/>
              <a:gd name="connsiteY1" fmla="*/ 283667 h 290017"/>
              <a:gd name="connsiteX2" fmla="*/ 1006398 w 1012748"/>
              <a:gd name="connsiteY2" fmla="*/ 6350 h 290017"/>
              <a:gd name="connsiteX3" fmla="*/ 6350 w 1012748"/>
              <a:gd name="connsiteY3" fmla="*/ 6350 h 290017"/>
              <a:gd name="connsiteX4" fmla="*/ 6350 w 1012748"/>
              <a:gd name="connsiteY4" fmla="*/ 283667 h 290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8" h="290017">
                <a:moveTo>
                  <a:pt x="6350" y="283667"/>
                </a:moveTo>
                <a:lnTo>
                  <a:pt x="1006398" y="283667"/>
                </a:lnTo>
                <a:lnTo>
                  <a:pt x="1006398" y="6350"/>
                </a:lnTo>
                <a:lnTo>
                  <a:pt x="6350" y="6350"/>
                </a:lnTo>
                <a:lnTo>
                  <a:pt x="6350" y="2836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64507" y="4894071"/>
            <a:ext cx="1169923" cy="355600"/>
          </a:xfrm>
          <a:custGeom>
            <a:avLst/>
            <a:gdLst>
              <a:gd name="connsiteX0" fmla="*/ 0 w 1169923"/>
              <a:gd name="connsiteY0" fmla="*/ 177800 h 355600"/>
              <a:gd name="connsiteX1" fmla="*/ 234060 w 1169923"/>
              <a:gd name="connsiteY1" fmla="*/ 0 h 355600"/>
              <a:gd name="connsiteX2" fmla="*/ 935989 w 1169923"/>
              <a:gd name="connsiteY2" fmla="*/ 0 h 355600"/>
              <a:gd name="connsiteX3" fmla="*/ 1169923 w 1169923"/>
              <a:gd name="connsiteY3" fmla="*/ 177800 h 355600"/>
              <a:gd name="connsiteX4" fmla="*/ 935989 w 1169923"/>
              <a:gd name="connsiteY4" fmla="*/ 355600 h 355600"/>
              <a:gd name="connsiteX5" fmla="*/ 234060 w 1169923"/>
              <a:gd name="connsiteY5" fmla="*/ 355600 h 355600"/>
              <a:gd name="connsiteX6" fmla="*/ 0 w 1169923"/>
              <a:gd name="connsiteY6" fmla="*/ 177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69923" h="355600">
                <a:moveTo>
                  <a:pt x="0" y="177800"/>
                </a:moveTo>
                <a:lnTo>
                  <a:pt x="234060" y="0"/>
                </a:lnTo>
                <a:lnTo>
                  <a:pt x="935989" y="0"/>
                </a:lnTo>
                <a:lnTo>
                  <a:pt x="1169923" y="177800"/>
                </a:lnTo>
                <a:lnTo>
                  <a:pt x="935989" y="355600"/>
                </a:lnTo>
                <a:lnTo>
                  <a:pt x="234060" y="355600"/>
                </a:lnTo>
                <a:lnTo>
                  <a:pt x="0" y="177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8157" y="4887721"/>
            <a:ext cx="1182623" cy="368300"/>
          </a:xfrm>
          <a:custGeom>
            <a:avLst/>
            <a:gdLst>
              <a:gd name="connsiteX0" fmla="*/ 6350 w 1182623"/>
              <a:gd name="connsiteY0" fmla="*/ 184150 h 368300"/>
              <a:gd name="connsiteX1" fmla="*/ 240410 w 1182623"/>
              <a:gd name="connsiteY1" fmla="*/ 6350 h 368300"/>
              <a:gd name="connsiteX2" fmla="*/ 942339 w 1182623"/>
              <a:gd name="connsiteY2" fmla="*/ 6350 h 368300"/>
              <a:gd name="connsiteX3" fmla="*/ 1176273 w 1182623"/>
              <a:gd name="connsiteY3" fmla="*/ 184150 h 368300"/>
              <a:gd name="connsiteX4" fmla="*/ 942339 w 1182623"/>
              <a:gd name="connsiteY4" fmla="*/ 361950 h 368300"/>
              <a:gd name="connsiteX5" fmla="*/ 240410 w 1182623"/>
              <a:gd name="connsiteY5" fmla="*/ 361950 h 368300"/>
              <a:gd name="connsiteX6" fmla="*/ 6350 w 1182623"/>
              <a:gd name="connsiteY6" fmla="*/ 18415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2623" h="368300">
                <a:moveTo>
                  <a:pt x="6350" y="184150"/>
                </a:moveTo>
                <a:lnTo>
                  <a:pt x="240410" y="6350"/>
                </a:lnTo>
                <a:lnTo>
                  <a:pt x="942339" y="6350"/>
                </a:lnTo>
                <a:lnTo>
                  <a:pt x="1176273" y="184150"/>
                </a:lnTo>
                <a:lnTo>
                  <a:pt x="942339" y="361950"/>
                </a:lnTo>
                <a:lnTo>
                  <a:pt x="240410" y="361950"/>
                </a:lnTo>
                <a:lnTo>
                  <a:pt x="6350" y="184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00933" y="5293283"/>
            <a:ext cx="1000048" cy="277317"/>
          </a:xfrm>
          <a:custGeom>
            <a:avLst/>
            <a:gdLst>
              <a:gd name="connsiteX0" fmla="*/ 0 w 1000048"/>
              <a:gd name="connsiteY0" fmla="*/ 277317 h 277317"/>
              <a:gd name="connsiteX1" fmla="*/ 1000048 w 1000048"/>
              <a:gd name="connsiteY1" fmla="*/ 277317 h 277317"/>
              <a:gd name="connsiteX2" fmla="*/ 1000048 w 1000048"/>
              <a:gd name="connsiteY2" fmla="*/ 0 h 277317"/>
              <a:gd name="connsiteX3" fmla="*/ 0 w 1000048"/>
              <a:gd name="connsiteY3" fmla="*/ 0 h 277317"/>
              <a:gd name="connsiteX4" fmla="*/ 0 w 1000048"/>
              <a:gd name="connsiteY4" fmla="*/ 277317 h 277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8" h="277317">
                <a:moveTo>
                  <a:pt x="0" y="277317"/>
                </a:moveTo>
                <a:lnTo>
                  <a:pt x="1000048" y="277317"/>
                </a:lnTo>
                <a:lnTo>
                  <a:pt x="1000048" y="0"/>
                </a:lnTo>
                <a:lnTo>
                  <a:pt x="0" y="0"/>
                </a:lnTo>
                <a:lnTo>
                  <a:pt x="0" y="27731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4583" y="5286933"/>
            <a:ext cx="1012748" cy="290017"/>
          </a:xfrm>
          <a:custGeom>
            <a:avLst/>
            <a:gdLst>
              <a:gd name="connsiteX0" fmla="*/ 6350 w 1012748"/>
              <a:gd name="connsiteY0" fmla="*/ 283667 h 290017"/>
              <a:gd name="connsiteX1" fmla="*/ 1006398 w 1012748"/>
              <a:gd name="connsiteY1" fmla="*/ 283667 h 290017"/>
              <a:gd name="connsiteX2" fmla="*/ 1006398 w 1012748"/>
              <a:gd name="connsiteY2" fmla="*/ 6350 h 290017"/>
              <a:gd name="connsiteX3" fmla="*/ 6350 w 1012748"/>
              <a:gd name="connsiteY3" fmla="*/ 6350 h 290017"/>
              <a:gd name="connsiteX4" fmla="*/ 6350 w 1012748"/>
              <a:gd name="connsiteY4" fmla="*/ 283667 h 290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8" h="290017">
                <a:moveTo>
                  <a:pt x="6350" y="283667"/>
                </a:moveTo>
                <a:lnTo>
                  <a:pt x="1006398" y="283667"/>
                </a:lnTo>
                <a:lnTo>
                  <a:pt x="1006398" y="6350"/>
                </a:lnTo>
                <a:lnTo>
                  <a:pt x="6350" y="6350"/>
                </a:lnTo>
                <a:lnTo>
                  <a:pt x="6350" y="2836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28669" y="4473194"/>
            <a:ext cx="1169797" cy="355600"/>
          </a:xfrm>
          <a:custGeom>
            <a:avLst/>
            <a:gdLst>
              <a:gd name="connsiteX0" fmla="*/ 0 w 1169797"/>
              <a:gd name="connsiteY0" fmla="*/ 177800 h 355600"/>
              <a:gd name="connsiteX1" fmla="*/ 233934 w 1169797"/>
              <a:gd name="connsiteY1" fmla="*/ 0 h 355600"/>
              <a:gd name="connsiteX2" fmla="*/ 935863 w 1169797"/>
              <a:gd name="connsiteY2" fmla="*/ 0 h 355600"/>
              <a:gd name="connsiteX3" fmla="*/ 1169796 w 1169797"/>
              <a:gd name="connsiteY3" fmla="*/ 177800 h 355600"/>
              <a:gd name="connsiteX4" fmla="*/ 935863 w 1169797"/>
              <a:gd name="connsiteY4" fmla="*/ 355600 h 355600"/>
              <a:gd name="connsiteX5" fmla="*/ 233934 w 1169797"/>
              <a:gd name="connsiteY5" fmla="*/ 355600 h 355600"/>
              <a:gd name="connsiteX6" fmla="*/ 0 w 1169797"/>
              <a:gd name="connsiteY6" fmla="*/ 177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69797" h="355600">
                <a:moveTo>
                  <a:pt x="0" y="177800"/>
                </a:moveTo>
                <a:lnTo>
                  <a:pt x="233934" y="0"/>
                </a:lnTo>
                <a:lnTo>
                  <a:pt x="935863" y="0"/>
                </a:lnTo>
                <a:lnTo>
                  <a:pt x="1169796" y="177800"/>
                </a:lnTo>
                <a:lnTo>
                  <a:pt x="935863" y="355600"/>
                </a:lnTo>
                <a:lnTo>
                  <a:pt x="233934" y="355600"/>
                </a:lnTo>
                <a:lnTo>
                  <a:pt x="0" y="177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22319" y="4466844"/>
            <a:ext cx="1182497" cy="368300"/>
          </a:xfrm>
          <a:custGeom>
            <a:avLst/>
            <a:gdLst>
              <a:gd name="connsiteX0" fmla="*/ 6350 w 1182497"/>
              <a:gd name="connsiteY0" fmla="*/ 184150 h 368300"/>
              <a:gd name="connsiteX1" fmla="*/ 240284 w 1182497"/>
              <a:gd name="connsiteY1" fmla="*/ 6350 h 368300"/>
              <a:gd name="connsiteX2" fmla="*/ 942213 w 1182497"/>
              <a:gd name="connsiteY2" fmla="*/ 6350 h 368300"/>
              <a:gd name="connsiteX3" fmla="*/ 1176146 w 1182497"/>
              <a:gd name="connsiteY3" fmla="*/ 184150 h 368300"/>
              <a:gd name="connsiteX4" fmla="*/ 942213 w 1182497"/>
              <a:gd name="connsiteY4" fmla="*/ 361950 h 368300"/>
              <a:gd name="connsiteX5" fmla="*/ 240284 w 1182497"/>
              <a:gd name="connsiteY5" fmla="*/ 361950 h 368300"/>
              <a:gd name="connsiteX6" fmla="*/ 6350 w 1182497"/>
              <a:gd name="connsiteY6" fmla="*/ 18415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2497" h="368300">
                <a:moveTo>
                  <a:pt x="6350" y="184150"/>
                </a:moveTo>
                <a:lnTo>
                  <a:pt x="240284" y="6350"/>
                </a:lnTo>
                <a:lnTo>
                  <a:pt x="942213" y="6350"/>
                </a:lnTo>
                <a:lnTo>
                  <a:pt x="1176146" y="184150"/>
                </a:lnTo>
                <a:lnTo>
                  <a:pt x="942213" y="361950"/>
                </a:lnTo>
                <a:lnTo>
                  <a:pt x="240284" y="361950"/>
                </a:lnTo>
                <a:lnTo>
                  <a:pt x="6350" y="184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3598" y="4882184"/>
            <a:ext cx="1000049" cy="277317"/>
          </a:xfrm>
          <a:custGeom>
            <a:avLst/>
            <a:gdLst>
              <a:gd name="connsiteX0" fmla="*/ 0 w 1000049"/>
              <a:gd name="connsiteY0" fmla="*/ 277317 h 277317"/>
              <a:gd name="connsiteX1" fmla="*/ 1000049 w 1000049"/>
              <a:gd name="connsiteY1" fmla="*/ 277317 h 277317"/>
              <a:gd name="connsiteX2" fmla="*/ 1000049 w 1000049"/>
              <a:gd name="connsiteY2" fmla="*/ 0 h 277317"/>
              <a:gd name="connsiteX3" fmla="*/ 0 w 1000049"/>
              <a:gd name="connsiteY3" fmla="*/ 0 h 277317"/>
              <a:gd name="connsiteX4" fmla="*/ 0 w 1000049"/>
              <a:gd name="connsiteY4" fmla="*/ 277317 h 277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9" h="277317">
                <a:moveTo>
                  <a:pt x="0" y="277317"/>
                </a:moveTo>
                <a:lnTo>
                  <a:pt x="1000049" y="277317"/>
                </a:lnTo>
                <a:lnTo>
                  <a:pt x="1000049" y="0"/>
                </a:lnTo>
                <a:lnTo>
                  <a:pt x="0" y="0"/>
                </a:lnTo>
                <a:lnTo>
                  <a:pt x="0" y="27731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27248" y="4875834"/>
            <a:ext cx="1012749" cy="290017"/>
          </a:xfrm>
          <a:custGeom>
            <a:avLst/>
            <a:gdLst>
              <a:gd name="connsiteX0" fmla="*/ 6350 w 1012749"/>
              <a:gd name="connsiteY0" fmla="*/ 283667 h 290017"/>
              <a:gd name="connsiteX1" fmla="*/ 1006399 w 1012749"/>
              <a:gd name="connsiteY1" fmla="*/ 283667 h 290017"/>
              <a:gd name="connsiteX2" fmla="*/ 1006399 w 1012749"/>
              <a:gd name="connsiteY2" fmla="*/ 6350 h 290017"/>
              <a:gd name="connsiteX3" fmla="*/ 6350 w 1012749"/>
              <a:gd name="connsiteY3" fmla="*/ 6350 h 290017"/>
              <a:gd name="connsiteX4" fmla="*/ 6350 w 1012749"/>
              <a:gd name="connsiteY4" fmla="*/ 283667 h 290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9" h="290017">
                <a:moveTo>
                  <a:pt x="6350" y="283667"/>
                </a:moveTo>
                <a:lnTo>
                  <a:pt x="1006399" y="283667"/>
                </a:lnTo>
                <a:lnTo>
                  <a:pt x="1006399" y="6350"/>
                </a:lnTo>
                <a:lnTo>
                  <a:pt x="6350" y="6350"/>
                </a:lnTo>
                <a:lnTo>
                  <a:pt x="6350" y="2836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0425" y="3811142"/>
            <a:ext cx="201421" cy="222504"/>
          </a:xfrm>
          <a:custGeom>
            <a:avLst/>
            <a:gdLst>
              <a:gd name="connsiteX0" fmla="*/ 195072 w 201421"/>
              <a:gd name="connsiteY0" fmla="*/ 6350 h 222504"/>
              <a:gd name="connsiteX1" fmla="*/ 6350 w 201421"/>
              <a:gd name="connsiteY1" fmla="*/ 216153 h 222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504">
                <a:moveTo>
                  <a:pt x="195072" y="6350"/>
                </a:moveTo>
                <a:lnTo>
                  <a:pt x="6350" y="2161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7758" y="4228719"/>
            <a:ext cx="201421" cy="222631"/>
          </a:xfrm>
          <a:custGeom>
            <a:avLst/>
            <a:gdLst>
              <a:gd name="connsiteX0" fmla="*/ 195072 w 201421"/>
              <a:gd name="connsiteY0" fmla="*/ 6350 h 222631"/>
              <a:gd name="connsiteX1" fmla="*/ 6350 w 201421"/>
              <a:gd name="connsiteY1" fmla="*/ 216280 h 222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631">
                <a:moveTo>
                  <a:pt x="195072" y="6350"/>
                </a:moveTo>
                <a:lnTo>
                  <a:pt x="6350" y="2162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7482" y="4225416"/>
            <a:ext cx="201295" cy="222631"/>
          </a:xfrm>
          <a:custGeom>
            <a:avLst/>
            <a:gdLst>
              <a:gd name="connsiteX0" fmla="*/ 6350 w 201295"/>
              <a:gd name="connsiteY0" fmla="*/ 6350 h 222631"/>
              <a:gd name="connsiteX1" fmla="*/ 194945 w 201295"/>
              <a:gd name="connsiteY1" fmla="*/ 216280 h 222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295" h="222631">
                <a:moveTo>
                  <a:pt x="6350" y="6350"/>
                </a:moveTo>
                <a:lnTo>
                  <a:pt x="194945" y="2162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4801" y="4650613"/>
            <a:ext cx="201295" cy="222631"/>
          </a:xfrm>
          <a:custGeom>
            <a:avLst/>
            <a:gdLst>
              <a:gd name="connsiteX0" fmla="*/ 194945 w 201295"/>
              <a:gd name="connsiteY0" fmla="*/ 6350 h 222631"/>
              <a:gd name="connsiteX1" fmla="*/ 6350 w 201295"/>
              <a:gd name="connsiteY1" fmla="*/ 216280 h 222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295" h="222631">
                <a:moveTo>
                  <a:pt x="194945" y="6350"/>
                </a:moveTo>
                <a:lnTo>
                  <a:pt x="6350" y="2162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2115" y="4650613"/>
            <a:ext cx="201421" cy="222631"/>
          </a:xfrm>
          <a:custGeom>
            <a:avLst/>
            <a:gdLst>
              <a:gd name="connsiteX0" fmla="*/ 6350 w 201421"/>
              <a:gd name="connsiteY0" fmla="*/ 6350 h 222631"/>
              <a:gd name="connsiteX1" fmla="*/ 195072 w 201421"/>
              <a:gd name="connsiteY1" fmla="*/ 216280 h 222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631">
                <a:moveTo>
                  <a:pt x="6350" y="6350"/>
                </a:moveTo>
                <a:lnTo>
                  <a:pt x="195072" y="2162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69561" y="5066157"/>
            <a:ext cx="201295" cy="222504"/>
          </a:xfrm>
          <a:custGeom>
            <a:avLst/>
            <a:gdLst>
              <a:gd name="connsiteX0" fmla="*/ 194945 w 201295"/>
              <a:gd name="connsiteY0" fmla="*/ 6350 h 222504"/>
              <a:gd name="connsiteX1" fmla="*/ 6350 w 201295"/>
              <a:gd name="connsiteY1" fmla="*/ 216153 h 222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295" h="222504">
                <a:moveTo>
                  <a:pt x="194945" y="6350"/>
                </a:moveTo>
                <a:lnTo>
                  <a:pt x="6350" y="2161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8080" y="5066157"/>
            <a:ext cx="201421" cy="222504"/>
          </a:xfrm>
          <a:custGeom>
            <a:avLst/>
            <a:gdLst>
              <a:gd name="connsiteX0" fmla="*/ 6350 w 201421"/>
              <a:gd name="connsiteY0" fmla="*/ 6350 h 222504"/>
              <a:gd name="connsiteX1" fmla="*/ 195072 w 201421"/>
              <a:gd name="connsiteY1" fmla="*/ 216153 h 222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504">
                <a:moveTo>
                  <a:pt x="6350" y="6350"/>
                </a:moveTo>
                <a:lnTo>
                  <a:pt x="195072" y="2161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9376" y="5279059"/>
            <a:ext cx="1000049" cy="277317"/>
          </a:xfrm>
          <a:custGeom>
            <a:avLst/>
            <a:gdLst>
              <a:gd name="connsiteX0" fmla="*/ 0 w 1000049"/>
              <a:gd name="connsiteY0" fmla="*/ 277317 h 277317"/>
              <a:gd name="connsiteX1" fmla="*/ 1000049 w 1000049"/>
              <a:gd name="connsiteY1" fmla="*/ 277317 h 277317"/>
              <a:gd name="connsiteX2" fmla="*/ 1000049 w 1000049"/>
              <a:gd name="connsiteY2" fmla="*/ 0 h 277317"/>
              <a:gd name="connsiteX3" fmla="*/ 0 w 1000049"/>
              <a:gd name="connsiteY3" fmla="*/ 0 h 277317"/>
              <a:gd name="connsiteX4" fmla="*/ 0 w 1000049"/>
              <a:gd name="connsiteY4" fmla="*/ 277317 h 277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9" h="277317">
                <a:moveTo>
                  <a:pt x="0" y="277317"/>
                </a:moveTo>
                <a:lnTo>
                  <a:pt x="1000049" y="277317"/>
                </a:lnTo>
                <a:lnTo>
                  <a:pt x="1000049" y="0"/>
                </a:lnTo>
                <a:lnTo>
                  <a:pt x="0" y="0"/>
                </a:lnTo>
                <a:lnTo>
                  <a:pt x="0" y="27731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3026" y="5272709"/>
            <a:ext cx="1012749" cy="290017"/>
          </a:xfrm>
          <a:custGeom>
            <a:avLst/>
            <a:gdLst>
              <a:gd name="connsiteX0" fmla="*/ 6350 w 1012749"/>
              <a:gd name="connsiteY0" fmla="*/ 283667 h 290017"/>
              <a:gd name="connsiteX1" fmla="*/ 1006399 w 1012749"/>
              <a:gd name="connsiteY1" fmla="*/ 283667 h 290017"/>
              <a:gd name="connsiteX2" fmla="*/ 1006399 w 1012749"/>
              <a:gd name="connsiteY2" fmla="*/ 6350 h 290017"/>
              <a:gd name="connsiteX3" fmla="*/ 6350 w 1012749"/>
              <a:gd name="connsiteY3" fmla="*/ 6350 h 290017"/>
              <a:gd name="connsiteX4" fmla="*/ 6350 w 1012749"/>
              <a:gd name="connsiteY4" fmla="*/ 283667 h 290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9" h="290017">
                <a:moveTo>
                  <a:pt x="6350" y="283667"/>
                </a:moveTo>
                <a:lnTo>
                  <a:pt x="1006399" y="283667"/>
                </a:lnTo>
                <a:lnTo>
                  <a:pt x="1006399" y="6350"/>
                </a:lnTo>
                <a:lnTo>
                  <a:pt x="6350" y="6350"/>
                </a:lnTo>
                <a:lnTo>
                  <a:pt x="6350" y="2836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225800" y="41148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45085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37084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40894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49530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score&lt;90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45339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score&lt;80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49276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37084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0" y="41148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45212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17900" y="4965700"/>
            <a:ext cx="939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223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4965700"/>
            <a:ext cx="990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41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45339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41148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0" y="37084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69900"/>
            <a:ext cx="62611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139700" algn="l"/>
                <a:tab pos="304800" algn="l"/>
                <a:tab pos="1625600" algn="l"/>
              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什么是哈夫曼树（</a:t>
            </a:r>
            <a:r>
              <a:rPr lang="en-US" altLang="zh-CN" sz="32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" algn="l"/>
                <a:tab pos="304800" algn="l"/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百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制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考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试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绩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换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五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制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9700" algn="l"/>
                <a:tab pos="304800" algn="l"/>
                <a:tab pos="1625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=1;</a:t>
            </a:r>
          </a:p>
          <a:p>
            <a:pPr>
              <a:lnSpc>
                <a:spcPts val="2400"/>
              </a:lnSpc>
              <a:tabLst>
                <a:tab pos="139700" algn="l"/>
                <a:tab pos="304800" algn="l"/>
                <a:tab pos="1625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=2;</a:t>
            </a:r>
          </a:p>
          <a:p>
            <a:pPr>
              <a:lnSpc>
                <a:spcPts val="2400"/>
              </a:lnSpc>
              <a:tabLst>
                <a:tab pos="139700" algn="l"/>
                <a:tab pos="304800" algn="l"/>
                <a:tab pos="16256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=3;</a:t>
            </a:r>
          </a:p>
          <a:p>
            <a:pPr>
              <a:lnSpc>
                <a:spcPts val="2300"/>
              </a:lnSpc>
              <a:tabLst>
                <a:tab pos="139700" algn="l"/>
                <a:tab pos="304800" algn="l"/>
                <a:tab pos="1625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=4;</a:t>
            </a:r>
          </a:p>
          <a:p>
            <a:pPr>
              <a:lnSpc>
                <a:spcPts val="2400"/>
              </a:lnSpc>
              <a:tabLst>
                <a:tab pos="139700" algn="l"/>
                <a:tab pos="304800" algn="l"/>
                <a:tab pos="1625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=5;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9700" algn="l"/>
                <a:tab pos="304800" algn="l"/>
                <a:tab pos="1625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判定树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65880" y="3229864"/>
            <a:ext cx="1169797" cy="355853"/>
          </a:xfrm>
          <a:custGeom>
            <a:avLst/>
            <a:gdLst>
              <a:gd name="connsiteX0" fmla="*/ 0 w 1169797"/>
              <a:gd name="connsiteY0" fmla="*/ 177926 h 355853"/>
              <a:gd name="connsiteX1" fmla="*/ 233934 w 1169797"/>
              <a:gd name="connsiteY1" fmla="*/ 0 h 355853"/>
              <a:gd name="connsiteX2" fmla="*/ 935863 w 1169797"/>
              <a:gd name="connsiteY2" fmla="*/ 0 h 355853"/>
              <a:gd name="connsiteX3" fmla="*/ 1169797 w 1169797"/>
              <a:gd name="connsiteY3" fmla="*/ 177926 h 355853"/>
              <a:gd name="connsiteX4" fmla="*/ 935863 w 1169797"/>
              <a:gd name="connsiteY4" fmla="*/ 355853 h 355853"/>
              <a:gd name="connsiteX5" fmla="*/ 233934 w 1169797"/>
              <a:gd name="connsiteY5" fmla="*/ 355853 h 355853"/>
              <a:gd name="connsiteX6" fmla="*/ 0 w 1169797"/>
              <a:gd name="connsiteY6" fmla="*/ 177926 h 355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69797" h="355853">
                <a:moveTo>
                  <a:pt x="0" y="177926"/>
                </a:moveTo>
                <a:lnTo>
                  <a:pt x="233934" y="0"/>
                </a:lnTo>
                <a:lnTo>
                  <a:pt x="935863" y="0"/>
                </a:lnTo>
                <a:lnTo>
                  <a:pt x="1169797" y="177926"/>
                </a:lnTo>
                <a:lnTo>
                  <a:pt x="935863" y="355853"/>
                </a:lnTo>
                <a:lnTo>
                  <a:pt x="233934" y="355853"/>
                </a:lnTo>
                <a:lnTo>
                  <a:pt x="0" y="1779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530" y="3223514"/>
            <a:ext cx="1182497" cy="368553"/>
          </a:xfrm>
          <a:custGeom>
            <a:avLst/>
            <a:gdLst>
              <a:gd name="connsiteX0" fmla="*/ 6350 w 1182497"/>
              <a:gd name="connsiteY0" fmla="*/ 184276 h 368553"/>
              <a:gd name="connsiteX1" fmla="*/ 240284 w 1182497"/>
              <a:gd name="connsiteY1" fmla="*/ 6350 h 368553"/>
              <a:gd name="connsiteX2" fmla="*/ 942213 w 1182497"/>
              <a:gd name="connsiteY2" fmla="*/ 6350 h 368553"/>
              <a:gd name="connsiteX3" fmla="*/ 1176147 w 1182497"/>
              <a:gd name="connsiteY3" fmla="*/ 184276 h 368553"/>
              <a:gd name="connsiteX4" fmla="*/ 942213 w 1182497"/>
              <a:gd name="connsiteY4" fmla="*/ 362203 h 368553"/>
              <a:gd name="connsiteX5" fmla="*/ 240284 w 1182497"/>
              <a:gd name="connsiteY5" fmla="*/ 362203 h 368553"/>
              <a:gd name="connsiteX6" fmla="*/ 6350 w 1182497"/>
              <a:gd name="connsiteY6" fmla="*/ 184276 h 3685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2497" h="368553">
                <a:moveTo>
                  <a:pt x="6350" y="184276"/>
                </a:moveTo>
                <a:lnTo>
                  <a:pt x="240284" y="6350"/>
                </a:lnTo>
                <a:lnTo>
                  <a:pt x="942213" y="6350"/>
                </a:lnTo>
                <a:lnTo>
                  <a:pt x="1176147" y="184276"/>
                </a:lnTo>
                <a:lnTo>
                  <a:pt x="942213" y="362203"/>
                </a:lnTo>
                <a:lnTo>
                  <a:pt x="240284" y="362203"/>
                </a:lnTo>
                <a:lnTo>
                  <a:pt x="6350" y="1842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2307" y="3637991"/>
            <a:ext cx="1000048" cy="277545"/>
          </a:xfrm>
          <a:custGeom>
            <a:avLst/>
            <a:gdLst>
              <a:gd name="connsiteX0" fmla="*/ 0 w 1000048"/>
              <a:gd name="connsiteY0" fmla="*/ 277545 h 277545"/>
              <a:gd name="connsiteX1" fmla="*/ 1000048 w 1000048"/>
              <a:gd name="connsiteY1" fmla="*/ 277545 h 277545"/>
              <a:gd name="connsiteX2" fmla="*/ 1000048 w 1000048"/>
              <a:gd name="connsiteY2" fmla="*/ 0 h 277545"/>
              <a:gd name="connsiteX3" fmla="*/ 0 w 1000048"/>
              <a:gd name="connsiteY3" fmla="*/ 0 h 277545"/>
              <a:gd name="connsiteX4" fmla="*/ 0 w 1000048"/>
              <a:gd name="connsiteY4" fmla="*/ 277545 h 277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8" h="277545">
                <a:moveTo>
                  <a:pt x="0" y="277545"/>
                </a:moveTo>
                <a:lnTo>
                  <a:pt x="1000048" y="277545"/>
                </a:lnTo>
                <a:lnTo>
                  <a:pt x="1000048" y="0"/>
                </a:lnTo>
                <a:lnTo>
                  <a:pt x="0" y="0"/>
                </a:lnTo>
                <a:lnTo>
                  <a:pt x="0" y="2775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5957" y="3631641"/>
            <a:ext cx="1012748" cy="290245"/>
          </a:xfrm>
          <a:custGeom>
            <a:avLst/>
            <a:gdLst>
              <a:gd name="connsiteX0" fmla="*/ 6350 w 1012748"/>
              <a:gd name="connsiteY0" fmla="*/ 283895 h 290245"/>
              <a:gd name="connsiteX1" fmla="*/ 1006398 w 1012748"/>
              <a:gd name="connsiteY1" fmla="*/ 283895 h 290245"/>
              <a:gd name="connsiteX2" fmla="*/ 1006398 w 1012748"/>
              <a:gd name="connsiteY2" fmla="*/ 6350 h 290245"/>
              <a:gd name="connsiteX3" fmla="*/ 6350 w 1012748"/>
              <a:gd name="connsiteY3" fmla="*/ 6350 h 290245"/>
              <a:gd name="connsiteX4" fmla="*/ 6350 w 1012748"/>
              <a:gd name="connsiteY4" fmla="*/ 283895 h 290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8" h="290245">
                <a:moveTo>
                  <a:pt x="6350" y="283895"/>
                </a:moveTo>
                <a:lnTo>
                  <a:pt x="1006398" y="283895"/>
                </a:lnTo>
                <a:lnTo>
                  <a:pt x="1006398" y="6350"/>
                </a:lnTo>
                <a:lnTo>
                  <a:pt x="6350" y="6350"/>
                </a:lnTo>
                <a:lnTo>
                  <a:pt x="6350" y="2838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6847" y="3000375"/>
            <a:ext cx="201421" cy="222758"/>
          </a:xfrm>
          <a:custGeom>
            <a:avLst/>
            <a:gdLst>
              <a:gd name="connsiteX0" fmla="*/ 6350 w 201421"/>
              <a:gd name="connsiteY0" fmla="*/ 6350 h 222758"/>
              <a:gd name="connsiteX1" fmla="*/ 195072 w 201421"/>
              <a:gd name="connsiteY1" fmla="*/ 216407 h 222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758">
                <a:moveTo>
                  <a:pt x="6350" y="6350"/>
                </a:moveTo>
                <a:lnTo>
                  <a:pt x="195072" y="2164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7083" y="2795651"/>
            <a:ext cx="1169923" cy="355853"/>
          </a:xfrm>
          <a:custGeom>
            <a:avLst/>
            <a:gdLst>
              <a:gd name="connsiteX0" fmla="*/ 0 w 1169923"/>
              <a:gd name="connsiteY0" fmla="*/ 177926 h 355853"/>
              <a:gd name="connsiteX1" fmla="*/ 234061 w 1169923"/>
              <a:gd name="connsiteY1" fmla="*/ 0 h 355853"/>
              <a:gd name="connsiteX2" fmla="*/ 935862 w 1169923"/>
              <a:gd name="connsiteY2" fmla="*/ 0 h 355853"/>
              <a:gd name="connsiteX3" fmla="*/ 1169924 w 1169923"/>
              <a:gd name="connsiteY3" fmla="*/ 177926 h 355853"/>
              <a:gd name="connsiteX4" fmla="*/ 935862 w 1169923"/>
              <a:gd name="connsiteY4" fmla="*/ 355853 h 355853"/>
              <a:gd name="connsiteX5" fmla="*/ 234061 w 1169923"/>
              <a:gd name="connsiteY5" fmla="*/ 355853 h 355853"/>
              <a:gd name="connsiteX6" fmla="*/ 0 w 1169923"/>
              <a:gd name="connsiteY6" fmla="*/ 177926 h 355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69923" h="355853">
                <a:moveTo>
                  <a:pt x="0" y="177926"/>
                </a:moveTo>
                <a:lnTo>
                  <a:pt x="234061" y="0"/>
                </a:lnTo>
                <a:lnTo>
                  <a:pt x="935862" y="0"/>
                </a:lnTo>
                <a:lnTo>
                  <a:pt x="1169924" y="177926"/>
                </a:lnTo>
                <a:lnTo>
                  <a:pt x="935862" y="355853"/>
                </a:lnTo>
                <a:lnTo>
                  <a:pt x="234061" y="355853"/>
                </a:lnTo>
                <a:lnTo>
                  <a:pt x="0" y="1779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0733" y="2789301"/>
            <a:ext cx="1182623" cy="368553"/>
          </a:xfrm>
          <a:custGeom>
            <a:avLst/>
            <a:gdLst>
              <a:gd name="connsiteX0" fmla="*/ 6350 w 1182623"/>
              <a:gd name="connsiteY0" fmla="*/ 184276 h 368553"/>
              <a:gd name="connsiteX1" fmla="*/ 240411 w 1182623"/>
              <a:gd name="connsiteY1" fmla="*/ 6350 h 368553"/>
              <a:gd name="connsiteX2" fmla="*/ 942212 w 1182623"/>
              <a:gd name="connsiteY2" fmla="*/ 6350 h 368553"/>
              <a:gd name="connsiteX3" fmla="*/ 1176274 w 1182623"/>
              <a:gd name="connsiteY3" fmla="*/ 184276 h 368553"/>
              <a:gd name="connsiteX4" fmla="*/ 942212 w 1182623"/>
              <a:gd name="connsiteY4" fmla="*/ 362203 h 368553"/>
              <a:gd name="connsiteX5" fmla="*/ 240411 w 1182623"/>
              <a:gd name="connsiteY5" fmla="*/ 362203 h 368553"/>
              <a:gd name="connsiteX6" fmla="*/ 6350 w 1182623"/>
              <a:gd name="connsiteY6" fmla="*/ 184276 h 3685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2623" h="368553">
                <a:moveTo>
                  <a:pt x="6350" y="184276"/>
                </a:moveTo>
                <a:lnTo>
                  <a:pt x="240411" y="6350"/>
                </a:lnTo>
                <a:lnTo>
                  <a:pt x="942212" y="6350"/>
                </a:lnTo>
                <a:lnTo>
                  <a:pt x="1176274" y="184276"/>
                </a:lnTo>
                <a:lnTo>
                  <a:pt x="942212" y="362203"/>
                </a:lnTo>
                <a:lnTo>
                  <a:pt x="240411" y="362203"/>
                </a:lnTo>
                <a:lnTo>
                  <a:pt x="6350" y="1842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16050" y="3221177"/>
            <a:ext cx="1000048" cy="277545"/>
          </a:xfrm>
          <a:custGeom>
            <a:avLst/>
            <a:gdLst>
              <a:gd name="connsiteX0" fmla="*/ 0 w 1000048"/>
              <a:gd name="connsiteY0" fmla="*/ 277545 h 277545"/>
              <a:gd name="connsiteX1" fmla="*/ 1000048 w 1000048"/>
              <a:gd name="connsiteY1" fmla="*/ 277545 h 277545"/>
              <a:gd name="connsiteX2" fmla="*/ 1000048 w 1000048"/>
              <a:gd name="connsiteY2" fmla="*/ 0 h 277545"/>
              <a:gd name="connsiteX3" fmla="*/ 0 w 1000048"/>
              <a:gd name="connsiteY3" fmla="*/ 0 h 277545"/>
              <a:gd name="connsiteX4" fmla="*/ 0 w 1000048"/>
              <a:gd name="connsiteY4" fmla="*/ 277545 h 277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8" h="277545">
                <a:moveTo>
                  <a:pt x="0" y="277545"/>
                </a:moveTo>
                <a:lnTo>
                  <a:pt x="1000048" y="277545"/>
                </a:lnTo>
                <a:lnTo>
                  <a:pt x="1000048" y="0"/>
                </a:lnTo>
                <a:lnTo>
                  <a:pt x="0" y="0"/>
                </a:lnTo>
                <a:lnTo>
                  <a:pt x="0" y="2775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09700" y="3214827"/>
            <a:ext cx="1012748" cy="290245"/>
          </a:xfrm>
          <a:custGeom>
            <a:avLst/>
            <a:gdLst>
              <a:gd name="connsiteX0" fmla="*/ 6350 w 1012748"/>
              <a:gd name="connsiteY0" fmla="*/ 283895 h 290245"/>
              <a:gd name="connsiteX1" fmla="*/ 1006398 w 1012748"/>
              <a:gd name="connsiteY1" fmla="*/ 283895 h 290245"/>
              <a:gd name="connsiteX2" fmla="*/ 1006398 w 1012748"/>
              <a:gd name="connsiteY2" fmla="*/ 6350 h 290245"/>
              <a:gd name="connsiteX3" fmla="*/ 6350 w 1012748"/>
              <a:gd name="connsiteY3" fmla="*/ 6350 h 290245"/>
              <a:gd name="connsiteX4" fmla="*/ 6350 w 1012748"/>
              <a:gd name="connsiteY4" fmla="*/ 283895 h 290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8" h="290245">
                <a:moveTo>
                  <a:pt x="6350" y="283895"/>
                </a:moveTo>
                <a:lnTo>
                  <a:pt x="1006398" y="283895"/>
                </a:lnTo>
                <a:lnTo>
                  <a:pt x="1006398" y="6350"/>
                </a:lnTo>
                <a:lnTo>
                  <a:pt x="6350" y="6350"/>
                </a:lnTo>
                <a:lnTo>
                  <a:pt x="6350" y="2838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7557" y="4071239"/>
            <a:ext cx="1169923" cy="355853"/>
          </a:xfrm>
          <a:custGeom>
            <a:avLst/>
            <a:gdLst>
              <a:gd name="connsiteX0" fmla="*/ 0 w 1169923"/>
              <a:gd name="connsiteY0" fmla="*/ 177926 h 355853"/>
              <a:gd name="connsiteX1" fmla="*/ 234060 w 1169923"/>
              <a:gd name="connsiteY1" fmla="*/ 0 h 355853"/>
              <a:gd name="connsiteX2" fmla="*/ 935989 w 1169923"/>
              <a:gd name="connsiteY2" fmla="*/ 0 h 355853"/>
              <a:gd name="connsiteX3" fmla="*/ 1169923 w 1169923"/>
              <a:gd name="connsiteY3" fmla="*/ 177926 h 355853"/>
              <a:gd name="connsiteX4" fmla="*/ 935989 w 1169923"/>
              <a:gd name="connsiteY4" fmla="*/ 355853 h 355853"/>
              <a:gd name="connsiteX5" fmla="*/ 234060 w 1169923"/>
              <a:gd name="connsiteY5" fmla="*/ 355853 h 355853"/>
              <a:gd name="connsiteX6" fmla="*/ 0 w 1169923"/>
              <a:gd name="connsiteY6" fmla="*/ 177926 h 355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69923" h="355853">
                <a:moveTo>
                  <a:pt x="0" y="177926"/>
                </a:moveTo>
                <a:lnTo>
                  <a:pt x="234060" y="0"/>
                </a:lnTo>
                <a:lnTo>
                  <a:pt x="935989" y="0"/>
                </a:lnTo>
                <a:lnTo>
                  <a:pt x="1169923" y="177926"/>
                </a:lnTo>
                <a:lnTo>
                  <a:pt x="935989" y="355853"/>
                </a:lnTo>
                <a:lnTo>
                  <a:pt x="234060" y="355853"/>
                </a:lnTo>
                <a:lnTo>
                  <a:pt x="0" y="1779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207" y="4064889"/>
            <a:ext cx="1182623" cy="368553"/>
          </a:xfrm>
          <a:custGeom>
            <a:avLst/>
            <a:gdLst>
              <a:gd name="connsiteX0" fmla="*/ 6350 w 1182623"/>
              <a:gd name="connsiteY0" fmla="*/ 184276 h 368553"/>
              <a:gd name="connsiteX1" fmla="*/ 240410 w 1182623"/>
              <a:gd name="connsiteY1" fmla="*/ 6350 h 368553"/>
              <a:gd name="connsiteX2" fmla="*/ 942339 w 1182623"/>
              <a:gd name="connsiteY2" fmla="*/ 6350 h 368553"/>
              <a:gd name="connsiteX3" fmla="*/ 1176273 w 1182623"/>
              <a:gd name="connsiteY3" fmla="*/ 184276 h 368553"/>
              <a:gd name="connsiteX4" fmla="*/ 942339 w 1182623"/>
              <a:gd name="connsiteY4" fmla="*/ 362203 h 368553"/>
              <a:gd name="connsiteX5" fmla="*/ 240410 w 1182623"/>
              <a:gd name="connsiteY5" fmla="*/ 362203 h 368553"/>
              <a:gd name="connsiteX6" fmla="*/ 6350 w 1182623"/>
              <a:gd name="connsiteY6" fmla="*/ 184276 h 3685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2623" h="368553">
                <a:moveTo>
                  <a:pt x="6350" y="184276"/>
                </a:moveTo>
                <a:lnTo>
                  <a:pt x="240410" y="6350"/>
                </a:lnTo>
                <a:lnTo>
                  <a:pt x="942339" y="6350"/>
                </a:lnTo>
                <a:lnTo>
                  <a:pt x="1176273" y="184276"/>
                </a:lnTo>
                <a:lnTo>
                  <a:pt x="942339" y="362203"/>
                </a:lnTo>
                <a:lnTo>
                  <a:pt x="240410" y="362203"/>
                </a:lnTo>
                <a:lnTo>
                  <a:pt x="6350" y="1842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73983" y="4470603"/>
            <a:ext cx="1000048" cy="277545"/>
          </a:xfrm>
          <a:custGeom>
            <a:avLst/>
            <a:gdLst>
              <a:gd name="connsiteX0" fmla="*/ 0 w 1000048"/>
              <a:gd name="connsiteY0" fmla="*/ 277545 h 277545"/>
              <a:gd name="connsiteX1" fmla="*/ 1000048 w 1000048"/>
              <a:gd name="connsiteY1" fmla="*/ 277545 h 277545"/>
              <a:gd name="connsiteX2" fmla="*/ 1000048 w 1000048"/>
              <a:gd name="connsiteY2" fmla="*/ 0 h 277545"/>
              <a:gd name="connsiteX3" fmla="*/ 0 w 1000048"/>
              <a:gd name="connsiteY3" fmla="*/ 0 h 277545"/>
              <a:gd name="connsiteX4" fmla="*/ 0 w 1000048"/>
              <a:gd name="connsiteY4" fmla="*/ 277545 h 277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8" h="277545">
                <a:moveTo>
                  <a:pt x="0" y="277545"/>
                </a:moveTo>
                <a:lnTo>
                  <a:pt x="1000048" y="277545"/>
                </a:lnTo>
                <a:lnTo>
                  <a:pt x="1000048" y="0"/>
                </a:lnTo>
                <a:lnTo>
                  <a:pt x="0" y="0"/>
                </a:lnTo>
                <a:lnTo>
                  <a:pt x="0" y="2775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7633" y="4464253"/>
            <a:ext cx="1012748" cy="290245"/>
          </a:xfrm>
          <a:custGeom>
            <a:avLst/>
            <a:gdLst>
              <a:gd name="connsiteX0" fmla="*/ 6350 w 1012748"/>
              <a:gd name="connsiteY0" fmla="*/ 283895 h 290245"/>
              <a:gd name="connsiteX1" fmla="*/ 1006398 w 1012748"/>
              <a:gd name="connsiteY1" fmla="*/ 283895 h 290245"/>
              <a:gd name="connsiteX2" fmla="*/ 1006398 w 1012748"/>
              <a:gd name="connsiteY2" fmla="*/ 6350 h 290245"/>
              <a:gd name="connsiteX3" fmla="*/ 6350 w 1012748"/>
              <a:gd name="connsiteY3" fmla="*/ 6350 h 290245"/>
              <a:gd name="connsiteX4" fmla="*/ 6350 w 1012748"/>
              <a:gd name="connsiteY4" fmla="*/ 283895 h 290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8" h="290245">
                <a:moveTo>
                  <a:pt x="6350" y="283895"/>
                </a:moveTo>
                <a:lnTo>
                  <a:pt x="1006398" y="283895"/>
                </a:lnTo>
                <a:lnTo>
                  <a:pt x="1006398" y="6350"/>
                </a:lnTo>
                <a:lnTo>
                  <a:pt x="6350" y="6350"/>
                </a:lnTo>
                <a:lnTo>
                  <a:pt x="6350" y="2838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1719" y="3649979"/>
            <a:ext cx="1169797" cy="355980"/>
          </a:xfrm>
          <a:custGeom>
            <a:avLst/>
            <a:gdLst>
              <a:gd name="connsiteX0" fmla="*/ 0 w 1169797"/>
              <a:gd name="connsiteY0" fmla="*/ 177927 h 355980"/>
              <a:gd name="connsiteX1" fmla="*/ 233934 w 1169797"/>
              <a:gd name="connsiteY1" fmla="*/ 0 h 355980"/>
              <a:gd name="connsiteX2" fmla="*/ 935863 w 1169797"/>
              <a:gd name="connsiteY2" fmla="*/ 0 h 355980"/>
              <a:gd name="connsiteX3" fmla="*/ 1169796 w 1169797"/>
              <a:gd name="connsiteY3" fmla="*/ 177927 h 355980"/>
              <a:gd name="connsiteX4" fmla="*/ 935863 w 1169797"/>
              <a:gd name="connsiteY4" fmla="*/ 355980 h 355980"/>
              <a:gd name="connsiteX5" fmla="*/ 233934 w 1169797"/>
              <a:gd name="connsiteY5" fmla="*/ 355980 h 355980"/>
              <a:gd name="connsiteX6" fmla="*/ 0 w 1169797"/>
              <a:gd name="connsiteY6" fmla="*/ 177927 h 355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69797" h="355980">
                <a:moveTo>
                  <a:pt x="0" y="177927"/>
                </a:moveTo>
                <a:lnTo>
                  <a:pt x="233934" y="0"/>
                </a:lnTo>
                <a:lnTo>
                  <a:pt x="935863" y="0"/>
                </a:lnTo>
                <a:lnTo>
                  <a:pt x="1169796" y="177927"/>
                </a:lnTo>
                <a:lnTo>
                  <a:pt x="935863" y="355980"/>
                </a:lnTo>
                <a:lnTo>
                  <a:pt x="233934" y="355980"/>
                </a:lnTo>
                <a:lnTo>
                  <a:pt x="0" y="17792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5369" y="3643629"/>
            <a:ext cx="1182497" cy="368680"/>
          </a:xfrm>
          <a:custGeom>
            <a:avLst/>
            <a:gdLst>
              <a:gd name="connsiteX0" fmla="*/ 6350 w 1182497"/>
              <a:gd name="connsiteY0" fmla="*/ 184277 h 368680"/>
              <a:gd name="connsiteX1" fmla="*/ 240284 w 1182497"/>
              <a:gd name="connsiteY1" fmla="*/ 6350 h 368680"/>
              <a:gd name="connsiteX2" fmla="*/ 942213 w 1182497"/>
              <a:gd name="connsiteY2" fmla="*/ 6350 h 368680"/>
              <a:gd name="connsiteX3" fmla="*/ 1176146 w 1182497"/>
              <a:gd name="connsiteY3" fmla="*/ 184277 h 368680"/>
              <a:gd name="connsiteX4" fmla="*/ 942213 w 1182497"/>
              <a:gd name="connsiteY4" fmla="*/ 362330 h 368680"/>
              <a:gd name="connsiteX5" fmla="*/ 240284 w 1182497"/>
              <a:gd name="connsiteY5" fmla="*/ 362330 h 368680"/>
              <a:gd name="connsiteX6" fmla="*/ 6350 w 1182497"/>
              <a:gd name="connsiteY6" fmla="*/ 184277 h 3686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2497" h="368680">
                <a:moveTo>
                  <a:pt x="6350" y="184277"/>
                </a:moveTo>
                <a:lnTo>
                  <a:pt x="240284" y="6350"/>
                </a:lnTo>
                <a:lnTo>
                  <a:pt x="942213" y="6350"/>
                </a:lnTo>
                <a:lnTo>
                  <a:pt x="1176146" y="184277"/>
                </a:lnTo>
                <a:lnTo>
                  <a:pt x="942213" y="362330"/>
                </a:lnTo>
                <a:lnTo>
                  <a:pt x="240284" y="362330"/>
                </a:lnTo>
                <a:lnTo>
                  <a:pt x="6350" y="1842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6648" y="4059250"/>
            <a:ext cx="1000049" cy="277545"/>
          </a:xfrm>
          <a:custGeom>
            <a:avLst/>
            <a:gdLst>
              <a:gd name="connsiteX0" fmla="*/ 0 w 1000049"/>
              <a:gd name="connsiteY0" fmla="*/ 277545 h 277545"/>
              <a:gd name="connsiteX1" fmla="*/ 1000049 w 1000049"/>
              <a:gd name="connsiteY1" fmla="*/ 277545 h 277545"/>
              <a:gd name="connsiteX2" fmla="*/ 1000049 w 1000049"/>
              <a:gd name="connsiteY2" fmla="*/ 0 h 277545"/>
              <a:gd name="connsiteX3" fmla="*/ 0 w 1000049"/>
              <a:gd name="connsiteY3" fmla="*/ 0 h 277545"/>
              <a:gd name="connsiteX4" fmla="*/ 0 w 1000049"/>
              <a:gd name="connsiteY4" fmla="*/ 277545 h 277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9" h="277545">
                <a:moveTo>
                  <a:pt x="0" y="277545"/>
                </a:moveTo>
                <a:lnTo>
                  <a:pt x="1000049" y="277545"/>
                </a:lnTo>
                <a:lnTo>
                  <a:pt x="1000049" y="0"/>
                </a:lnTo>
                <a:lnTo>
                  <a:pt x="0" y="0"/>
                </a:lnTo>
                <a:lnTo>
                  <a:pt x="0" y="2775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0298" y="4052900"/>
            <a:ext cx="1012749" cy="290245"/>
          </a:xfrm>
          <a:custGeom>
            <a:avLst/>
            <a:gdLst>
              <a:gd name="connsiteX0" fmla="*/ 6350 w 1012749"/>
              <a:gd name="connsiteY0" fmla="*/ 283895 h 290245"/>
              <a:gd name="connsiteX1" fmla="*/ 1006399 w 1012749"/>
              <a:gd name="connsiteY1" fmla="*/ 283895 h 290245"/>
              <a:gd name="connsiteX2" fmla="*/ 1006399 w 1012749"/>
              <a:gd name="connsiteY2" fmla="*/ 6350 h 290245"/>
              <a:gd name="connsiteX3" fmla="*/ 6350 w 1012749"/>
              <a:gd name="connsiteY3" fmla="*/ 6350 h 290245"/>
              <a:gd name="connsiteX4" fmla="*/ 6350 w 1012749"/>
              <a:gd name="connsiteY4" fmla="*/ 283895 h 290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9" h="290245">
                <a:moveTo>
                  <a:pt x="6350" y="283895"/>
                </a:moveTo>
                <a:lnTo>
                  <a:pt x="1006399" y="283895"/>
                </a:lnTo>
                <a:lnTo>
                  <a:pt x="1006399" y="6350"/>
                </a:lnTo>
                <a:lnTo>
                  <a:pt x="6350" y="6350"/>
                </a:lnTo>
                <a:lnTo>
                  <a:pt x="6350" y="2838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03475" y="2987294"/>
            <a:ext cx="201421" cy="222758"/>
          </a:xfrm>
          <a:custGeom>
            <a:avLst/>
            <a:gdLst>
              <a:gd name="connsiteX0" fmla="*/ 195072 w 201421"/>
              <a:gd name="connsiteY0" fmla="*/ 6350 h 222758"/>
              <a:gd name="connsiteX1" fmla="*/ 6350 w 201421"/>
              <a:gd name="connsiteY1" fmla="*/ 216407 h 222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758">
                <a:moveTo>
                  <a:pt x="195072" y="6350"/>
                </a:moveTo>
                <a:lnTo>
                  <a:pt x="6350" y="2164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0808" y="3405251"/>
            <a:ext cx="201421" cy="222758"/>
          </a:xfrm>
          <a:custGeom>
            <a:avLst/>
            <a:gdLst>
              <a:gd name="connsiteX0" fmla="*/ 195072 w 201421"/>
              <a:gd name="connsiteY0" fmla="*/ 6350 h 222758"/>
              <a:gd name="connsiteX1" fmla="*/ 6350 w 201421"/>
              <a:gd name="connsiteY1" fmla="*/ 216408 h 222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758">
                <a:moveTo>
                  <a:pt x="195072" y="6350"/>
                </a:moveTo>
                <a:lnTo>
                  <a:pt x="6350" y="2164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0532" y="3402076"/>
            <a:ext cx="201295" cy="222758"/>
          </a:xfrm>
          <a:custGeom>
            <a:avLst/>
            <a:gdLst>
              <a:gd name="connsiteX0" fmla="*/ 6350 w 201295"/>
              <a:gd name="connsiteY0" fmla="*/ 6350 h 222758"/>
              <a:gd name="connsiteX1" fmla="*/ 194945 w 201295"/>
              <a:gd name="connsiteY1" fmla="*/ 216408 h 222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295" h="222758">
                <a:moveTo>
                  <a:pt x="6350" y="6350"/>
                </a:moveTo>
                <a:lnTo>
                  <a:pt x="194945" y="2164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7851" y="3827653"/>
            <a:ext cx="201295" cy="222758"/>
          </a:xfrm>
          <a:custGeom>
            <a:avLst/>
            <a:gdLst>
              <a:gd name="connsiteX0" fmla="*/ 194945 w 201295"/>
              <a:gd name="connsiteY0" fmla="*/ 6350 h 222758"/>
              <a:gd name="connsiteX1" fmla="*/ 6350 w 201295"/>
              <a:gd name="connsiteY1" fmla="*/ 216407 h 222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295" h="222758">
                <a:moveTo>
                  <a:pt x="194945" y="6350"/>
                </a:moveTo>
                <a:lnTo>
                  <a:pt x="6350" y="2164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65165" y="3827653"/>
            <a:ext cx="201421" cy="222758"/>
          </a:xfrm>
          <a:custGeom>
            <a:avLst/>
            <a:gdLst>
              <a:gd name="connsiteX0" fmla="*/ 6350 w 201421"/>
              <a:gd name="connsiteY0" fmla="*/ 6350 h 222758"/>
              <a:gd name="connsiteX1" fmla="*/ 195072 w 201421"/>
              <a:gd name="connsiteY1" fmla="*/ 216407 h 222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758">
                <a:moveTo>
                  <a:pt x="6350" y="6350"/>
                </a:moveTo>
                <a:lnTo>
                  <a:pt x="195072" y="2164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42611" y="4243323"/>
            <a:ext cx="201295" cy="222758"/>
          </a:xfrm>
          <a:custGeom>
            <a:avLst/>
            <a:gdLst>
              <a:gd name="connsiteX0" fmla="*/ 194945 w 201295"/>
              <a:gd name="connsiteY0" fmla="*/ 6350 h 222758"/>
              <a:gd name="connsiteX1" fmla="*/ 6350 w 201295"/>
              <a:gd name="connsiteY1" fmla="*/ 216408 h 222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295" h="222758">
                <a:moveTo>
                  <a:pt x="194945" y="6350"/>
                </a:moveTo>
                <a:lnTo>
                  <a:pt x="6350" y="2164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1130" y="4243323"/>
            <a:ext cx="201421" cy="222758"/>
          </a:xfrm>
          <a:custGeom>
            <a:avLst/>
            <a:gdLst>
              <a:gd name="connsiteX0" fmla="*/ 6350 w 201421"/>
              <a:gd name="connsiteY0" fmla="*/ 6350 h 222758"/>
              <a:gd name="connsiteX1" fmla="*/ 195072 w 201421"/>
              <a:gd name="connsiteY1" fmla="*/ 216408 h 222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21" h="222758">
                <a:moveTo>
                  <a:pt x="6350" y="6350"/>
                </a:moveTo>
                <a:lnTo>
                  <a:pt x="195072" y="2164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2426" y="4456506"/>
            <a:ext cx="1000049" cy="277545"/>
          </a:xfrm>
          <a:custGeom>
            <a:avLst/>
            <a:gdLst>
              <a:gd name="connsiteX0" fmla="*/ 0 w 1000049"/>
              <a:gd name="connsiteY0" fmla="*/ 277545 h 277545"/>
              <a:gd name="connsiteX1" fmla="*/ 1000049 w 1000049"/>
              <a:gd name="connsiteY1" fmla="*/ 277545 h 277545"/>
              <a:gd name="connsiteX2" fmla="*/ 1000049 w 1000049"/>
              <a:gd name="connsiteY2" fmla="*/ 0 h 277545"/>
              <a:gd name="connsiteX3" fmla="*/ 0 w 1000049"/>
              <a:gd name="connsiteY3" fmla="*/ 0 h 277545"/>
              <a:gd name="connsiteX4" fmla="*/ 0 w 1000049"/>
              <a:gd name="connsiteY4" fmla="*/ 277545 h 277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049" h="277545">
                <a:moveTo>
                  <a:pt x="0" y="277545"/>
                </a:moveTo>
                <a:lnTo>
                  <a:pt x="1000049" y="277545"/>
                </a:lnTo>
                <a:lnTo>
                  <a:pt x="1000049" y="0"/>
                </a:lnTo>
                <a:lnTo>
                  <a:pt x="0" y="0"/>
                </a:lnTo>
                <a:lnTo>
                  <a:pt x="0" y="2775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96076" y="4450156"/>
            <a:ext cx="1012749" cy="290245"/>
          </a:xfrm>
          <a:custGeom>
            <a:avLst/>
            <a:gdLst>
              <a:gd name="connsiteX0" fmla="*/ 6350 w 1012749"/>
              <a:gd name="connsiteY0" fmla="*/ 283895 h 290245"/>
              <a:gd name="connsiteX1" fmla="*/ 1006399 w 1012749"/>
              <a:gd name="connsiteY1" fmla="*/ 283895 h 290245"/>
              <a:gd name="connsiteX2" fmla="*/ 1006399 w 1012749"/>
              <a:gd name="connsiteY2" fmla="*/ 6350 h 290245"/>
              <a:gd name="connsiteX3" fmla="*/ 6350 w 1012749"/>
              <a:gd name="connsiteY3" fmla="*/ 6350 h 290245"/>
              <a:gd name="connsiteX4" fmla="*/ 6350 w 1012749"/>
              <a:gd name="connsiteY4" fmla="*/ 283895 h 290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2749" h="290245">
                <a:moveTo>
                  <a:pt x="6350" y="283895"/>
                </a:moveTo>
                <a:lnTo>
                  <a:pt x="1006399" y="283895"/>
                </a:lnTo>
                <a:lnTo>
                  <a:pt x="1006399" y="6350"/>
                </a:lnTo>
                <a:lnTo>
                  <a:pt x="6350" y="6350"/>
                </a:lnTo>
                <a:lnTo>
                  <a:pt x="6350" y="2838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763776" y="1066800"/>
          <a:ext cx="5143500" cy="714375"/>
        </p:xfrm>
        <a:graphic>
          <a:graphicData uri="http://schemas.openxmlformats.org/drawingml/2006/table">
            <a:tbl>
              <a:tblPr/>
              <a:tblGrid>
                <a:gridCol w="856995"/>
                <a:gridCol w="856995"/>
                <a:gridCol w="856996"/>
                <a:gridCol w="856995"/>
                <a:gridCol w="857758"/>
                <a:gridCol w="857758"/>
              </a:tblGrid>
              <a:tr h="357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分数段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0-59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60-69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70-79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80-89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90-100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比例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0.15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84200" y="622300"/>
            <a:ext cx="4241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如果考虑学生成绩的分布的概率：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2146300"/>
            <a:ext cx="651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查找效率：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0.05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+0.15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+0.4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+0.3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+0.1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62800" y="2146300"/>
            <a:ext cx="1130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32893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36830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28829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32639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41275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score&lt;90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3708400"/>
            <a:ext cx="83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score&lt;80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22600" y="41021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28829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32893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36957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4140200"/>
            <a:ext cx="939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4140200"/>
            <a:ext cx="990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37084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32893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28829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53157" y="2552319"/>
            <a:ext cx="1032383" cy="370967"/>
          </a:xfrm>
          <a:custGeom>
            <a:avLst/>
            <a:gdLst>
              <a:gd name="connsiteX0" fmla="*/ 0 w 1032383"/>
              <a:gd name="connsiteY0" fmla="*/ 185547 h 370967"/>
              <a:gd name="connsiteX1" fmla="*/ 206375 w 1032383"/>
              <a:gd name="connsiteY1" fmla="*/ 0 h 370967"/>
              <a:gd name="connsiteX2" fmla="*/ 825881 w 1032383"/>
              <a:gd name="connsiteY2" fmla="*/ 0 h 370967"/>
              <a:gd name="connsiteX3" fmla="*/ 1032383 w 1032383"/>
              <a:gd name="connsiteY3" fmla="*/ 185547 h 370967"/>
              <a:gd name="connsiteX4" fmla="*/ 825881 w 1032383"/>
              <a:gd name="connsiteY4" fmla="*/ 370966 h 370967"/>
              <a:gd name="connsiteX5" fmla="*/ 206375 w 1032383"/>
              <a:gd name="connsiteY5" fmla="*/ 370966 h 370967"/>
              <a:gd name="connsiteX6" fmla="*/ 0 w 1032383"/>
              <a:gd name="connsiteY6" fmla="*/ 185547 h 3709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32383" h="370967">
                <a:moveTo>
                  <a:pt x="0" y="185547"/>
                </a:moveTo>
                <a:lnTo>
                  <a:pt x="206375" y="0"/>
                </a:lnTo>
                <a:lnTo>
                  <a:pt x="825881" y="0"/>
                </a:lnTo>
                <a:lnTo>
                  <a:pt x="1032383" y="185547"/>
                </a:lnTo>
                <a:lnTo>
                  <a:pt x="825881" y="370966"/>
                </a:lnTo>
                <a:lnTo>
                  <a:pt x="206375" y="370966"/>
                </a:lnTo>
                <a:lnTo>
                  <a:pt x="0" y="18554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46807" y="2545969"/>
            <a:ext cx="1045083" cy="383667"/>
          </a:xfrm>
          <a:custGeom>
            <a:avLst/>
            <a:gdLst>
              <a:gd name="connsiteX0" fmla="*/ 6350 w 1045083"/>
              <a:gd name="connsiteY0" fmla="*/ 191897 h 383667"/>
              <a:gd name="connsiteX1" fmla="*/ 212725 w 1045083"/>
              <a:gd name="connsiteY1" fmla="*/ 6350 h 383667"/>
              <a:gd name="connsiteX2" fmla="*/ 832231 w 1045083"/>
              <a:gd name="connsiteY2" fmla="*/ 6350 h 383667"/>
              <a:gd name="connsiteX3" fmla="*/ 1038733 w 1045083"/>
              <a:gd name="connsiteY3" fmla="*/ 191897 h 383667"/>
              <a:gd name="connsiteX4" fmla="*/ 832231 w 1045083"/>
              <a:gd name="connsiteY4" fmla="*/ 377316 h 383667"/>
              <a:gd name="connsiteX5" fmla="*/ 212725 w 1045083"/>
              <a:gd name="connsiteY5" fmla="*/ 377316 h 383667"/>
              <a:gd name="connsiteX6" fmla="*/ 6350 w 1045083"/>
              <a:gd name="connsiteY6" fmla="*/ 191897 h 383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45083" h="383667">
                <a:moveTo>
                  <a:pt x="6350" y="191897"/>
                </a:moveTo>
                <a:lnTo>
                  <a:pt x="212725" y="6350"/>
                </a:lnTo>
                <a:lnTo>
                  <a:pt x="832231" y="6350"/>
                </a:lnTo>
                <a:lnTo>
                  <a:pt x="1038733" y="191897"/>
                </a:lnTo>
                <a:lnTo>
                  <a:pt x="832231" y="377316"/>
                </a:lnTo>
                <a:lnTo>
                  <a:pt x="212725" y="377316"/>
                </a:lnTo>
                <a:lnTo>
                  <a:pt x="6350" y="1918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31594" y="3441674"/>
            <a:ext cx="882522" cy="276758"/>
          </a:xfrm>
          <a:custGeom>
            <a:avLst/>
            <a:gdLst>
              <a:gd name="connsiteX0" fmla="*/ 0 w 882522"/>
              <a:gd name="connsiteY0" fmla="*/ 276758 h 276758"/>
              <a:gd name="connsiteX1" fmla="*/ 882522 w 882522"/>
              <a:gd name="connsiteY1" fmla="*/ 276758 h 276758"/>
              <a:gd name="connsiteX2" fmla="*/ 882522 w 882522"/>
              <a:gd name="connsiteY2" fmla="*/ 0 h 276758"/>
              <a:gd name="connsiteX3" fmla="*/ 0 w 882522"/>
              <a:gd name="connsiteY3" fmla="*/ 0 h 276758"/>
              <a:gd name="connsiteX4" fmla="*/ 0 w 882522"/>
              <a:gd name="connsiteY4" fmla="*/ 276758 h 276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2522" h="276758">
                <a:moveTo>
                  <a:pt x="0" y="276758"/>
                </a:moveTo>
                <a:lnTo>
                  <a:pt x="882522" y="276758"/>
                </a:lnTo>
                <a:lnTo>
                  <a:pt x="882522" y="0"/>
                </a:lnTo>
                <a:lnTo>
                  <a:pt x="0" y="0"/>
                </a:lnTo>
                <a:lnTo>
                  <a:pt x="0" y="2767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25244" y="3435324"/>
            <a:ext cx="895222" cy="289458"/>
          </a:xfrm>
          <a:custGeom>
            <a:avLst/>
            <a:gdLst>
              <a:gd name="connsiteX0" fmla="*/ 6350 w 895222"/>
              <a:gd name="connsiteY0" fmla="*/ 283108 h 289458"/>
              <a:gd name="connsiteX1" fmla="*/ 888872 w 895222"/>
              <a:gd name="connsiteY1" fmla="*/ 283108 h 289458"/>
              <a:gd name="connsiteX2" fmla="*/ 888872 w 895222"/>
              <a:gd name="connsiteY2" fmla="*/ 6350 h 289458"/>
              <a:gd name="connsiteX3" fmla="*/ 6350 w 895222"/>
              <a:gd name="connsiteY3" fmla="*/ 6350 h 289458"/>
              <a:gd name="connsiteX4" fmla="*/ 6350 w 895222"/>
              <a:gd name="connsiteY4" fmla="*/ 283108 h 289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5222" h="289458">
                <a:moveTo>
                  <a:pt x="6350" y="283108"/>
                </a:moveTo>
                <a:lnTo>
                  <a:pt x="888872" y="283108"/>
                </a:lnTo>
                <a:lnTo>
                  <a:pt x="888872" y="6350"/>
                </a:lnTo>
                <a:lnTo>
                  <a:pt x="6350" y="6350"/>
                </a:lnTo>
                <a:lnTo>
                  <a:pt x="6350" y="28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3280" y="2936875"/>
            <a:ext cx="1032433" cy="370840"/>
          </a:xfrm>
          <a:custGeom>
            <a:avLst/>
            <a:gdLst>
              <a:gd name="connsiteX0" fmla="*/ 0 w 1032433"/>
              <a:gd name="connsiteY0" fmla="*/ 185420 h 370840"/>
              <a:gd name="connsiteX1" fmla="*/ 206476 w 1032433"/>
              <a:gd name="connsiteY1" fmla="*/ 0 h 370840"/>
              <a:gd name="connsiteX2" fmla="*/ 825931 w 1032433"/>
              <a:gd name="connsiteY2" fmla="*/ 0 h 370840"/>
              <a:gd name="connsiteX3" fmla="*/ 1032433 w 1032433"/>
              <a:gd name="connsiteY3" fmla="*/ 185420 h 370840"/>
              <a:gd name="connsiteX4" fmla="*/ 825931 w 1032433"/>
              <a:gd name="connsiteY4" fmla="*/ 370840 h 370840"/>
              <a:gd name="connsiteX5" fmla="*/ 206476 w 1032433"/>
              <a:gd name="connsiteY5" fmla="*/ 370840 h 370840"/>
              <a:gd name="connsiteX6" fmla="*/ 0 w 1032433"/>
              <a:gd name="connsiteY6" fmla="*/ 18542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32433" h="370840">
                <a:moveTo>
                  <a:pt x="0" y="185420"/>
                </a:moveTo>
                <a:lnTo>
                  <a:pt x="206476" y="0"/>
                </a:lnTo>
                <a:lnTo>
                  <a:pt x="825931" y="0"/>
                </a:lnTo>
                <a:lnTo>
                  <a:pt x="1032433" y="185420"/>
                </a:lnTo>
                <a:lnTo>
                  <a:pt x="825931" y="370840"/>
                </a:lnTo>
                <a:lnTo>
                  <a:pt x="206476" y="370840"/>
                </a:lnTo>
                <a:lnTo>
                  <a:pt x="0" y="18542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6930" y="2930525"/>
            <a:ext cx="1045133" cy="383540"/>
          </a:xfrm>
          <a:custGeom>
            <a:avLst/>
            <a:gdLst>
              <a:gd name="connsiteX0" fmla="*/ 6350 w 1045133"/>
              <a:gd name="connsiteY0" fmla="*/ 191770 h 383540"/>
              <a:gd name="connsiteX1" fmla="*/ 212826 w 1045133"/>
              <a:gd name="connsiteY1" fmla="*/ 6350 h 383540"/>
              <a:gd name="connsiteX2" fmla="*/ 832281 w 1045133"/>
              <a:gd name="connsiteY2" fmla="*/ 6350 h 383540"/>
              <a:gd name="connsiteX3" fmla="*/ 1038783 w 1045133"/>
              <a:gd name="connsiteY3" fmla="*/ 191770 h 383540"/>
              <a:gd name="connsiteX4" fmla="*/ 832281 w 1045133"/>
              <a:gd name="connsiteY4" fmla="*/ 377190 h 383540"/>
              <a:gd name="connsiteX5" fmla="*/ 212826 w 1045133"/>
              <a:gd name="connsiteY5" fmla="*/ 377190 h 383540"/>
              <a:gd name="connsiteX6" fmla="*/ 6350 w 1045133"/>
              <a:gd name="connsiteY6" fmla="*/ 191770 h 383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45133" h="383540">
                <a:moveTo>
                  <a:pt x="6350" y="191770"/>
                </a:moveTo>
                <a:lnTo>
                  <a:pt x="212826" y="6350"/>
                </a:lnTo>
                <a:lnTo>
                  <a:pt x="832281" y="6350"/>
                </a:lnTo>
                <a:lnTo>
                  <a:pt x="1038783" y="191770"/>
                </a:lnTo>
                <a:lnTo>
                  <a:pt x="832281" y="377190"/>
                </a:lnTo>
                <a:lnTo>
                  <a:pt x="212826" y="377190"/>
                </a:lnTo>
                <a:lnTo>
                  <a:pt x="6350" y="1917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800" y="3458692"/>
            <a:ext cx="882522" cy="276758"/>
          </a:xfrm>
          <a:custGeom>
            <a:avLst/>
            <a:gdLst>
              <a:gd name="connsiteX0" fmla="*/ 0 w 882522"/>
              <a:gd name="connsiteY0" fmla="*/ 276758 h 276758"/>
              <a:gd name="connsiteX1" fmla="*/ 882522 w 882522"/>
              <a:gd name="connsiteY1" fmla="*/ 276758 h 276758"/>
              <a:gd name="connsiteX2" fmla="*/ 882522 w 882522"/>
              <a:gd name="connsiteY2" fmla="*/ 0 h 276758"/>
              <a:gd name="connsiteX3" fmla="*/ 0 w 882522"/>
              <a:gd name="connsiteY3" fmla="*/ 0 h 276758"/>
              <a:gd name="connsiteX4" fmla="*/ 0 w 882522"/>
              <a:gd name="connsiteY4" fmla="*/ 276758 h 276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2522" h="276758">
                <a:moveTo>
                  <a:pt x="0" y="276758"/>
                </a:moveTo>
                <a:lnTo>
                  <a:pt x="882522" y="276758"/>
                </a:lnTo>
                <a:lnTo>
                  <a:pt x="882522" y="0"/>
                </a:lnTo>
                <a:lnTo>
                  <a:pt x="0" y="0"/>
                </a:lnTo>
                <a:lnTo>
                  <a:pt x="0" y="2767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450" y="3452342"/>
            <a:ext cx="895222" cy="289458"/>
          </a:xfrm>
          <a:custGeom>
            <a:avLst/>
            <a:gdLst>
              <a:gd name="connsiteX0" fmla="*/ 6350 w 895222"/>
              <a:gd name="connsiteY0" fmla="*/ 283108 h 289458"/>
              <a:gd name="connsiteX1" fmla="*/ 888872 w 895222"/>
              <a:gd name="connsiteY1" fmla="*/ 283108 h 289458"/>
              <a:gd name="connsiteX2" fmla="*/ 888872 w 895222"/>
              <a:gd name="connsiteY2" fmla="*/ 6350 h 289458"/>
              <a:gd name="connsiteX3" fmla="*/ 6350 w 895222"/>
              <a:gd name="connsiteY3" fmla="*/ 6350 h 289458"/>
              <a:gd name="connsiteX4" fmla="*/ 6350 w 895222"/>
              <a:gd name="connsiteY4" fmla="*/ 283108 h 289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5222" h="289458">
                <a:moveTo>
                  <a:pt x="6350" y="283108"/>
                </a:moveTo>
                <a:lnTo>
                  <a:pt x="888872" y="283108"/>
                </a:lnTo>
                <a:lnTo>
                  <a:pt x="888872" y="6350"/>
                </a:lnTo>
                <a:lnTo>
                  <a:pt x="6350" y="6350"/>
                </a:lnTo>
                <a:lnTo>
                  <a:pt x="6350" y="28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2863" y="2566035"/>
            <a:ext cx="1032383" cy="370839"/>
          </a:xfrm>
          <a:custGeom>
            <a:avLst/>
            <a:gdLst>
              <a:gd name="connsiteX0" fmla="*/ 0 w 1032383"/>
              <a:gd name="connsiteY0" fmla="*/ 185419 h 370839"/>
              <a:gd name="connsiteX1" fmla="*/ 206375 w 1032383"/>
              <a:gd name="connsiteY1" fmla="*/ 0 h 370839"/>
              <a:gd name="connsiteX2" fmla="*/ 825880 w 1032383"/>
              <a:gd name="connsiteY2" fmla="*/ 0 h 370839"/>
              <a:gd name="connsiteX3" fmla="*/ 1032383 w 1032383"/>
              <a:gd name="connsiteY3" fmla="*/ 185419 h 370839"/>
              <a:gd name="connsiteX4" fmla="*/ 825880 w 1032383"/>
              <a:gd name="connsiteY4" fmla="*/ 370839 h 370839"/>
              <a:gd name="connsiteX5" fmla="*/ 206375 w 1032383"/>
              <a:gd name="connsiteY5" fmla="*/ 370839 h 370839"/>
              <a:gd name="connsiteX6" fmla="*/ 0 w 1032383"/>
              <a:gd name="connsiteY6" fmla="*/ 185419 h 370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32383" h="370839">
                <a:moveTo>
                  <a:pt x="0" y="185419"/>
                </a:moveTo>
                <a:lnTo>
                  <a:pt x="206375" y="0"/>
                </a:lnTo>
                <a:lnTo>
                  <a:pt x="825880" y="0"/>
                </a:lnTo>
                <a:lnTo>
                  <a:pt x="1032383" y="185419"/>
                </a:lnTo>
                <a:lnTo>
                  <a:pt x="825880" y="370839"/>
                </a:lnTo>
                <a:lnTo>
                  <a:pt x="206375" y="370839"/>
                </a:lnTo>
                <a:lnTo>
                  <a:pt x="0" y="18541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66513" y="2559685"/>
            <a:ext cx="1045083" cy="383539"/>
          </a:xfrm>
          <a:custGeom>
            <a:avLst/>
            <a:gdLst>
              <a:gd name="connsiteX0" fmla="*/ 6350 w 1045083"/>
              <a:gd name="connsiteY0" fmla="*/ 191769 h 383539"/>
              <a:gd name="connsiteX1" fmla="*/ 212725 w 1045083"/>
              <a:gd name="connsiteY1" fmla="*/ 6350 h 383539"/>
              <a:gd name="connsiteX2" fmla="*/ 832230 w 1045083"/>
              <a:gd name="connsiteY2" fmla="*/ 6350 h 383539"/>
              <a:gd name="connsiteX3" fmla="*/ 1038733 w 1045083"/>
              <a:gd name="connsiteY3" fmla="*/ 191769 h 383539"/>
              <a:gd name="connsiteX4" fmla="*/ 832230 w 1045083"/>
              <a:gd name="connsiteY4" fmla="*/ 377189 h 383539"/>
              <a:gd name="connsiteX5" fmla="*/ 212725 w 1045083"/>
              <a:gd name="connsiteY5" fmla="*/ 377189 h 383539"/>
              <a:gd name="connsiteX6" fmla="*/ 6350 w 1045083"/>
              <a:gd name="connsiteY6" fmla="*/ 191769 h 383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45083" h="383539">
                <a:moveTo>
                  <a:pt x="6350" y="191769"/>
                </a:moveTo>
                <a:lnTo>
                  <a:pt x="212725" y="6350"/>
                </a:lnTo>
                <a:lnTo>
                  <a:pt x="832230" y="6350"/>
                </a:lnTo>
                <a:lnTo>
                  <a:pt x="1038733" y="191769"/>
                </a:lnTo>
                <a:lnTo>
                  <a:pt x="832230" y="377189"/>
                </a:lnTo>
                <a:lnTo>
                  <a:pt x="212725" y="377189"/>
                </a:lnTo>
                <a:lnTo>
                  <a:pt x="6350" y="1917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39920" y="3058261"/>
            <a:ext cx="882522" cy="276758"/>
          </a:xfrm>
          <a:custGeom>
            <a:avLst/>
            <a:gdLst>
              <a:gd name="connsiteX0" fmla="*/ 0 w 882522"/>
              <a:gd name="connsiteY0" fmla="*/ 276758 h 276758"/>
              <a:gd name="connsiteX1" fmla="*/ 882522 w 882522"/>
              <a:gd name="connsiteY1" fmla="*/ 276758 h 276758"/>
              <a:gd name="connsiteX2" fmla="*/ 882522 w 882522"/>
              <a:gd name="connsiteY2" fmla="*/ 0 h 276758"/>
              <a:gd name="connsiteX3" fmla="*/ 0 w 882522"/>
              <a:gd name="connsiteY3" fmla="*/ 0 h 276758"/>
              <a:gd name="connsiteX4" fmla="*/ 0 w 882522"/>
              <a:gd name="connsiteY4" fmla="*/ 276758 h 276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2522" h="276758">
                <a:moveTo>
                  <a:pt x="0" y="276758"/>
                </a:moveTo>
                <a:lnTo>
                  <a:pt x="882522" y="276758"/>
                </a:lnTo>
                <a:lnTo>
                  <a:pt x="882522" y="0"/>
                </a:lnTo>
                <a:lnTo>
                  <a:pt x="0" y="0"/>
                </a:lnTo>
                <a:lnTo>
                  <a:pt x="0" y="2767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33570" y="3051911"/>
            <a:ext cx="895222" cy="289458"/>
          </a:xfrm>
          <a:custGeom>
            <a:avLst/>
            <a:gdLst>
              <a:gd name="connsiteX0" fmla="*/ 6350 w 895222"/>
              <a:gd name="connsiteY0" fmla="*/ 283108 h 289458"/>
              <a:gd name="connsiteX1" fmla="*/ 888872 w 895222"/>
              <a:gd name="connsiteY1" fmla="*/ 283108 h 289458"/>
              <a:gd name="connsiteX2" fmla="*/ 888872 w 895222"/>
              <a:gd name="connsiteY2" fmla="*/ 6350 h 289458"/>
              <a:gd name="connsiteX3" fmla="*/ 6350 w 895222"/>
              <a:gd name="connsiteY3" fmla="*/ 6350 h 289458"/>
              <a:gd name="connsiteX4" fmla="*/ 6350 w 895222"/>
              <a:gd name="connsiteY4" fmla="*/ 283108 h 289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5222" h="289458">
                <a:moveTo>
                  <a:pt x="6350" y="283108"/>
                </a:moveTo>
                <a:lnTo>
                  <a:pt x="888872" y="283108"/>
                </a:lnTo>
                <a:lnTo>
                  <a:pt x="888872" y="6350"/>
                </a:lnTo>
                <a:lnTo>
                  <a:pt x="6350" y="6350"/>
                </a:lnTo>
                <a:lnTo>
                  <a:pt x="6350" y="28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9584" y="2176907"/>
            <a:ext cx="1032383" cy="370966"/>
          </a:xfrm>
          <a:custGeom>
            <a:avLst/>
            <a:gdLst>
              <a:gd name="connsiteX0" fmla="*/ 0 w 1032383"/>
              <a:gd name="connsiteY0" fmla="*/ 185419 h 370966"/>
              <a:gd name="connsiteX1" fmla="*/ 206501 w 1032383"/>
              <a:gd name="connsiteY1" fmla="*/ 0 h 370966"/>
              <a:gd name="connsiteX2" fmla="*/ 825880 w 1032383"/>
              <a:gd name="connsiteY2" fmla="*/ 0 h 370966"/>
              <a:gd name="connsiteX3" fmla="*/ 1032382 w 1032383"/>
              <a:gd name="connsiteY3" fmla="*/ 185419 h 370966"/>
              <a:gd name="connsiteX4" fmla="*/ 825880 w 1032383"/>
              <a:gd name="connsiteY4" fmla="*/ 370966 h 370966"/>
              <a:gd name="connsiteX5" fmla="*/ 206501 w 1032383"/>
              <a:gd name="connsiteY5" fmla="*/ 370966 h 370966"/>
              <a:gd name="connsiteX6" fmla="*/ 0 w 1032383"/>
              <a:gd name="connsiteY6" fmla="*/ 185419 h 370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32383" h="370966">
                <a:moveTo>
                  <a:pt x="0" y="185419"/>
                </a:moveTo>
                <a:lnTo>
                  <a:pt x="206501" y="0"/>
                </a:lnTo>
                <a:lnTo>
                  <a:pt x="825880" y="0"/>
                </a:lnTo>
                <a:lnTo>
                  <a:pt x="1032382" y="185419"/>
                </a:lnTo>
                <a:lnTo>
                  <a:pt x="825880" y="370966"/>
                </a:lnTo>
                <a:lnTo>
                  <a:pt x="206501" y="370966"/>
                </a:lnTo>
                <a:lnTo>
                  <a:pt x="0" y="18541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3234" y="2170557"/>
            <a:ext cx="1045083" cy="383666"/>
          </a:xfrm>
          <a:custGeom>
            <a:avLst/>
            <a:gdLst>
              <a:gd name="connsiteX0" fmla="*/ 6350 w 1045083"/>
              <a:gd name="connsiteY0" fmla="*/ 191769 h 383666"/>
              <a:gd name="connsiteX1" fmla="*/ 212851 w 1045083"/>
              <a:gd name="connsiteY1" fmla="*/ 6350 h 383666"/>
              <a:gd name="connsiteX2" fmla="*/ 832230 w 1045083"/>
              <a:gd name="connsiteY2" fmla="*/ 6350 h 383666"/>
              <a:gd name="connsiteX3" fmla="*/ 1038732 w 1045083"/>
              <a:gd name="connsiteY3" fmla="*/ 191769 h 383666"/>
              <a:gd name="connsiteX4" fmla="*/ 832230 w 1045083"/>
              <a:gd name="connsiteY4" fmla="*/ 377316 h 383666"/>
              <a:gd name="connsiteX5" fmla="*/ 212851 w 1045083"/>
              <a:gd name="connsiteY5" fmla="*/ 377316 h 383666"/>
              <a:gd name="connsiteX6" fmla="*/ 6350 w 1045083"/>
              <a:gd name="connsiteY6" fmla="*/ 191769 h 383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45083" h="383666">
                <a:moveTo>
                  <a:pt x="6350" y="191769"/>
                </a:moveTo>
                <a:lnTo>
                  <a:pt x="212851" y="6350"/>
                </a:lnTo>
                <a:lnTo>
                  <a:pt x="832230" y="6350"/>
                </a:lnTo>
                <a:lnTo>
                  <a:pt x="1038732" y="191769"/>
                </a:lnTo>
                <a:lnTo>
                  <a:pt x="832230" y="377316"/>
                </a:lnTo>
                <a:lnTo>
                  <a:pt x="212851" y="377316"/>
                </a:lnTo>
                <a:lnTo>
                  <a:pt x="6350" y="1917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69235" y="3075279"/>
            <a:ext cx="882523" cy="276758"/>
          </a:xfrm>
          <a:custGeom>
            <a:avLst/>
            <a:gdLst>
              <a:gd name="connsiteX0" fmla="*/ 0 w 882523"/>
              <a:gd name="connsiteY0" fmla="*/ 276758 h 276758"/>
              <a:gd name="connsiteX1" fmla="*/ 882523 w 882523"/>
              <a:gd name="connsiteY1" fmla="*/ 276758 h 276758"/>
              <a:gd name="connsiteX2" fmla="*/ 882523 w 882523"/>
              <a:gd name="connsiteY2" fmla="*/ 0 h 276758"/>
              <a:gd name="connsiteX3" fmla="*/ 0 w 882523"/>
              <a:gd name="connsiteY3" fmla="*/ 0 h 276758"/>
              <a:gd name="connsiteX4" fmla="*/ 0 w 882523"/>
              <a:gd name="connsiteY4" fmla="*/ 276758 h 276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2523" h="276758">
                <a:moveTo>
                  <a:pt x="0" y="276758"/>
                </a:moveTo>
                <a:lnTo>
                  <a:pt x="882523" y="276758"/>
                </a:lnTo>
                <a:lnTo>
                  <a:pt x="882523" y="0"/>
                </a:lnTo>
                <a:lnTo>
                  <a:pt x="0" y="0"/>
                </a:lnTo>
                <a:lnTo>
                  <a:pt x="0" y="2767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62885" y="3068929"/>
            <a:ext cx="895223" cy="289458"/>
          </a:xfrm>
          <a:custGeom>
            <a:avLst/>
            <a:gdLst>
              <a:gd name="connsiteX0" fmla="*/ 6350 w 895223"/>
              <a:gd name="connsiteY0" fmla="*/ 283108 h 289458"/>
              <a:gd name="connsiteX1" fmla="*/ 888873 w 895223"/>
              <a:gd name="connsiteY1" fmla="*/ 283108 h 289458"/>
              <a:gd name="connsiteX2" fmla="*/ 888873 w 895223"/>
              <a:gd name="connsiteY2" fmla="*/ 6350 h 289458"/>
              <a:gd name="connsiteX3" fmla="*/ 6350 w 895223"/>
              <a:gd name="connsiteY3" fmla="*/ 6350 h 289458"/>
              <a:gd name="connsiteX4" fmla="*/ 6350 w 895223"/>
              <a:gd name="connsiteY4" fmla="*/ 283108 h 289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5223" h="289458">
                <a:moveTo>
                  <a:pt x="6350" y="283108"/>
                </a:moveTo>
                <a:lnTo>
                  <a:pt x="888873" y="283108"/>
                </a:lnTo>
                <a:lnTo>
                  <a:pt x="888873" y="6350"/>
                </a:lnTo>
                <a:lnTo>
                  <a:pt x="6350" y="6350"/>
                </a:lnTo>
                <a:lnTo>
                  <a:pt x="6350" y="28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66513" y="2745613"/>
            <a:ext cx="22225" cy="309879"/>
          </a:xfrm>
          <a:custGeom>
            <a:avLst/>
            <a:gdLst>
              <a:gd name="connsiteX0" fmla="*/ 6350 w 22225"/>
              <a:gd name="connsiteY0" fmla="*/ 6350 h 309879"/>
              <a:gd name="connsiteX1" fmla="*/ 6350 w 22225"/>
              <a:gd name="connsiteY1" fmla="*/ 303529 h 3098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9879">
                <a:moveTo>
                  <a:pt x="6350" y="6350"/>
                </a:moveTo>
                <a:lnTo>
                  <a:pt x="6350" y="3035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4528" y="3063849"/>
            <a:ext cx="882522" cy="276758"/>
          </a:xfrm>
          <a:custGeom>
            <a:avLst/>
            <a:gdLst>
              <a:gd name="connsiteX0" fmla="*/ 0 w 882522"/>
              <a:gd name="connsiteY0" fmla="*/ 276758 h 276758"/>
              <a:gd name="connsiteX1" fmla="*/ 882522 w 882522"/>
              <a:gd name="connsiteY1" fmla="*/ 276758 h 276758"/>
              <a:gd name="connsiteX2" fmla="*/ 882522 w 882522"/>
              <a:gd name="connsiteY2" fmla="*/ 0 h 276758"/>
              <a:gd name="connsiteX3" fmla="*/ 0 w 882522"/>
              <a:gd name="connsiteY3" fmla="*/ 0 h 276758"/>
              <a:gd name="connsiteX4" fmla="*/ 0 w 882522"/>
              <a:gd name="connsiteY4" fmla="*/ 276758 h 276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2522" h="276758">
                <a:moveTo>
                  <a:pt x="0" y="276758"/>
                </a:moveTo>
                <a:lnTo>
                  <a:pt x="882522" y="276758"/>
                </a:lnTo>
                <a:lnTo>
                  <a:pt x="882522" y="0"/>
                </a:lnTo>
                <a:lnTo>
                  <a:pt x="0" y="0"/>
                </a:lnTo>
                <a:lnTo>
                  <a:pt x="0" y="2767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8178" y="3057499"/>
            <a:ext cx="895222" cy="289458"/>
          </a:xfrm>
          <a:custGeom>
            <a:avLst/>
            <a:gdLst>
              <a:gd name="connsiteX0" fmla="*/ 6350 w 895222"/>
              <a:gd name="connsiteY0" fmla="*/ 283108 h 289458"/>
              <a:gd name="connsiteX1" fmla="*/ 888872 w 895222"/>
              <a:gd name="connsiteY1" fmla="*/ 283108 h 289458"/>
              <a:gd name="connsiteX2" fmla="*/ 888872 w 895222"/>
              <a:gd name="connsiteY2" fmla="*/ 6350 h 289458"/>
              <a:gd name="connsiteX3" fmla="*/ 6350 w 895222"/>
              <a:gd name="connsiteY3" fmla="*/ 6350 h 289458"/>
              <a:gd name="connsiteX4" fmla="*/ 6350 w 895222"/>
              <a:gd name="connsiteY4" fmla="*/ 283108 h 289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5222" h="289458">
                <a:moveTo>
                  <a:pt x="6350" y="283108"/>
                </a:moveTo>
                <a:lnTo>
                  <a:pt x="888872" y="283108"/>
                </a:lnTo>
                <a:lnTo>
                  <a:pt x="888872" y="6350"/>
                </a:lnTo>
                <a:lnTo>
                  <a:pt x="6350" y="6350"/>
                </a:lnTo>
                <a:lnTo>
                  <a:pt x="6350" y="28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2935" y="2366772"/>
            <a:ext cx="872997" cy="187452"/>
          </a:xfrm>
          <a:custGeom>
            <a:avLst/>
            <a:gdLst>
              <a:gd name="connsiteX0" fmla="*/ 866648 w 872997"/>
              <a:gd name="connsiteY0" fmla="*/ 6350 h 187452"/>
              <a:gd name="connsiteX1" fmla="*/ 6350 w 872997"/>
              <a:gd name="connsiteY1" fmla="*/ 181101 h 187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2997" h="187452">
                <a:moveTo>
                  <a:pt x="866648" y="6350"/>
                </a:moveTo>
                <a:lnTo>
                  <a:pt x="6350" y="18110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98896" y="2741167"/>
            <a:ext cx="22225" cy="309752"/>
          </a:xfrm>
          <a:custGeom>
            <a:avLst/>
            <a:gdLst>
              <a:gd name="connsiteX0" fmla="*/ 6350 w 22225"/>
              <a:gd name="connsiteY0" fmla="*/ 6350 h 309752"/>
              <a:gd name="connsiteX1" fmla="*/ 6350 w 22225"/>
              <a:gd name="connsiteY1" fmla="*/ 303402 h 309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9752">
                <a:moveTo>
                  <a:pt x="6350" y="6350"/>
                </a:moveTo>
                <a:lnTo>
                  <a:pt x="6350" y="3034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9191" y="2749042"/>
            <a:ext cx="22225" cy="309879"/>
          </a:xfrm>
          <a:custGeom>
            <a:avLst/>
            <a:gdLst>
              <a:gd name="connsiteX0" fmla="*/ 6350 w 22225"/>
              <a:gd name="connsiteY0" fmla="*/ 6350 h 309879"/>
              <a:gd name="connsiteX1" fmla="*/ 6350 w 22225"/>
              <a:gd name="connsiteY1" fmla="*/ 303529 h 3098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9879">
                <a:moveTo>
                  <a:pt x="6350" y="6350"/>
                </a:moveTo>
                <a:lnTo>
                  <a:pt x="6350" y="3035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7930" y="2363342"/>
            <a:ext cx="872997" cy="187452"/>
          </a:xfrm>
          <a:custGeom>
            <a:avLst/>
            <a:gdLst>
              <a:gd name="connsiteX0" fmla="*/ 6350 w 872997"/>
              <a:gd name="connsiteY0" fmla="*/ 6350 h 187452"/>
              <a:gd name="connsiteX1" fmla="*/ 866647 w 872997"/>
              <a:gd name="connsiteY1" fmla="*/ 181102 h 187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2997" h="187452">
                <a:moveTo>
                  <a:pt x="6350" y="6350"/>
                </a:moveTo>
                <a:lnTo>
                  <a:pt x="866647" y="1811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69746" y="2741167"/>
            <a:ext cx="872997" cy="187325"/>
          </a:xfrm>
          <a:custGeom>
            <a:avLst/>
            <a:gdLst>
              <a:gd name="connsiteX0" fmla="*/ 866647 w 872997"/>
              <a:gd name="connsiteY0" fmla="*/ 6350 h 187325"/>
              <a:gd name="connsiteX1" fmla="*/ 6350 w 872997"/>
              <a:gd name="connsiteY1" fmla="*/ 180975 h 187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2997" h="187325">
                <a:moveTo>
                  <a:pt x="866647" y="6350"/>
                </a:moveTo>
                <a:lnTo>
                  <a:pt x="6350" y="1809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9364" y="3142614"/>
            <a:ext cx="22225" cy="309879"/>
          </a:xfrm>
          <a:custGeom>
            <a:avLst/>
            <a:gdLst>
              <a:gd name="connsiteX0" fmla="*/ 6350 w 22225"/>
              <a:gd name="connsiteY0" fmla="*/ 6350 h 309879"/>
              <a:gd name="connsiteX1" fmla="*/ 6350 w 22225"/>
              <a:gd name="connsiteY1" fmla="*/ 303530 h 3098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9879">
                <a:moveTo>
                  <a:pt x="6350" y="6350"/>
                </a:moveTo>
                <a:lnTo>
                  <a:pt x="6350" y="3035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6930" y="3125597"/>
            <a:ext cx="22225" cy="309879"/>
          </a:xfrm>
          <a:custGeom>
            <a:avLst/>
            <a:gdLst>
              <a:gd name="connsiteX0" fmla="*/ 6350 w 22225"/>
              <a:gd name="connsiteY0" fmla="*/ 6350 h 309879"/>
              <a:gd name="connsiteX1" fmla="*/ 6350 w 22225"/>
              <a:gd name="connsiteY1" fmla="*/ 303530 h 3098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9879">
                <a:moveTo>
                  <a:pt x="6350" y="6350"/>
                </a:moveTo>
                <a:lnTo>
                  <a:pt x="6350" y="3035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5035" y="3486150"/>
            <a:ext cx="3302634" cy="1815846"/>
          </a:xfrm>
          <a:custGeom>
            <a:avLst/>
            <a:gdLst>
              <a:gd name="connsiteX0" fmla="*/ 0 w 3302634"/>
              <a:gd name="connsiteY0" fmla="*/ 1815846 h 1815846"/>
              <a:gd name="connsiteX1" fmla="*/ 3302634 w 3302634"/>
              <a:gd name="connsiteY1" fmla="*/ 1815846 h 1815846"/>
              <a:gd name="connsiteX2" fmla="*/ 3302634 w 3302634"/>
              <a:gd name="connsiteY2" fmla="*/ 0 h 1815846"/>
              <a:gd name="connsiteX3" fmla="*/ 0 w 3302634"/>
              <a:gd name="connsiteY3" fmla="*/ 0 h 1815846"/>
              <a:gd name="connsiteX4" fmla="*/ 0 w 3302634"/>
              <a:gd name="connsiteY4" fmla="*/ 1815846 h 18158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634" h="1815846">
                <a:moveTo>
                  <a:pt x="0" y="1815846"/>
                </a:moveTo>
                <a:lnTo>
                  <a:pt x="3302634" y="1815846"/>
                </a:lnTo>
                <a:lnTo>
                  <a:pt x="3302634" y="0"/>
                </a:lnTo>
                <a:lnTo>
                  <a:pt x="0" y="0"/>
                </a:lnTo>
                <a:lnTo>
                  <a:pt x="0" y="181584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8512" y="5405437"/>
            <a:ext cx="7354823" cy="461962"/>
          </a:xfrm>
          <a:custGeom>
            <a:avLst/>
            <a:gdLst>
              <a:gd name="connsiteX0" fmla="*/ 0 w 7354823"/>
              <a:gd name="connsiteY0" fmla="*/ 461962 h 461962"/>
              <a:gd name="connsiteX1" fmla="*/ 7354823 w 7354823"/>
              <a:gd name="connsiteY1" fmla="*/ 461962 h 461962"/>
              <a:gd name="connsiteX2" fmla="*/ 7354823 w 7354823"/>
              <a:gd name="connsiteY2" fmla="*/ 0 h 461962"/>
              <a:gd name="connsiteX3" fmla="*/ 0 w 7354823"/>
              <a:gd name="connsiteY3" fmla="*/ 0 h 461962"/>
              <a:gd name="connsiteX4" fmla="*/ 0 w 7354823"/>
              <a:gd name="connsiteY4" fmla="*/ 461962 h 4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54823" h="461962">
                <a:moveTo>
                  <a:pt x="0" y="461962"/>
                </a:moveTo>
                <a:lnTo>
                  <a:pt x="7354823" y="461962"/>
                </a:lnTo>
                <a:lnTo>
                  <a:pt x="7354823" y="0"/>
                </a:lnTo>
                <a:lnTo>
                  <a:pt x="0" y="0"/>
                </a:lnTo>
                <a:lnTo>
                  <a:pt x="0" y="461962"/>
                </a:lnTo>
              </a:path>
            </a:pathLst>
          </a:custGeom>
          <a:solidFill>
            <a:srgbClr val="ffe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763776" y="971550"/>
          <a:ext cx="5143500" cy="714375"/>
        </p:xfrm>
        <a:graphic>
          <a:graphicData uri="http://schemas.openxmlformats.org/drawingml/2006/table">
            <a:tbl>
              <a:tblPr/>
              <a:tblGrid>
                <a:gridCol w="856995"/>
                <a:gridCol w="856995"/>
                <a:gridCol w="856996"/>
                <a:gridCol w="856995"/>
                <a:gridCol w="857758"/>
                <a:gridCol w="857758"/>
              </a:tblGrid>
              <a:tr h="357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分数段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0-59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60-69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70-79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80-89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90-100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比例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0.15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0.10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4495800" y="31115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31242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2616200"/>
            <a:ext cx="172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3022600"/>
            <a:ext cx="17907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287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score&lt;60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grade=2</a:t>
            </a:r>
          </a:p>
          <a:p>
            <a:pPr>
              <a:lnSpc>
                <a:spcPts val="100"/>
              </a:lnSpc>
              <a:tabLst>
                <a:tab pos="10287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2552700"/>
            <a:ext cx="1701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score&lt;70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584200"/>
            <a:ext cx="43053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  <a:tab pos="25781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如果考虑学生成绩的分布的概率：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2578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修改判定树：</a:t>
            </a:r>
          </a:p>
          <a:p>
            <a:pPr>
              <a:lnSpc>
                <a:spcPts val="2700"/>
              </a:lnSpc>
              <a:tabLst>
                <a:tab pos="76200" algn="l"/>
                <a:tab pos="257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score&lt;80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4445000"/>
            <a:ext cx="5143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60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效率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0.05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+0.15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+0.4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+0.3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+0.1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1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3136900"/>
            <a:ext cx="1828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grade=5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54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0"/>
              </a:lnSpc>
              <a:tabLst>
                <a:tab pos="254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24600" y="4076700"/>
            <a:ext cx="2336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75300" y="4343400"/>
            <a:ext cx="2870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064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2;</a:t>
            </a:r>
          </a:p>
          <a:p>
            <a:pPr>
              <a:lnSpc>
                <a:spcPts val="1900"/>
              </a:lnSpc>
              <a:tabLst>
                <a:tab pos="4064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grad=3;</a:t>
            </a:r>
          </a:p>
          <a:p>
            <a:pPr>
              <a:lnSpc>
                <a:spcPts val="1900"/>
              </a:lnSpc>
              <a:tabLst>
                <a:tab pos="406400" algn="l"/>
                <a:tab pos="749300" algn="l"/>
              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=4;</a:t>
            </a:r>
          </a:p>
          <a:p>
            <a:pPr>
              <a:lnSpc>
                <a:spcPts val="1900"/>
              </a:lnSpc>
              <a:tabLst>
                <a:tab pos="406400" algn="l"/>
                <a:tab pos="749300" algn="l"/>
              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5499100"/>
            <a:ext cx="7035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如何根据结点不同的查找频率构造更有效的搜索树？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206500"/>
            <a:ext cx="7810500" cy="154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100" y="2959100"/>
            <a:ext cx="78232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27600" y="2120900"/>
            <a:ext cx="266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9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120900"/>
            <a:ext cx="4089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点的带权路径长度之和就是：</a:t>
            </a:r>
            <a:r>
              <a:rPr lang="en-US" altLang="zh-CN" sz="1989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98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98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8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558800"/>
            <a:ext cx="2489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哈夫曼树的定义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524000"/>
            <a:ext cx="7277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带权路径长度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(WPL)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设二叉树有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个叶子结点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，每个叶子结点带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828800"/>
            <a:ext cx="7239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有权值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33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，从根结点到每个叶子结点的长度为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33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，则每个叶子结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20955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6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32400" y="2286000"/>
            <a:ext cx="381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8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16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8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6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0" y="2540000"/>
            <a:ext cx="228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6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16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16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3225800"/>
            <a:ext cx="5270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最优二叉树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79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哈夫曼树</a:t>
            </a:r>
            <a:r>
              <a:rPr lang="en-US" altLang="zh-CN" sz="2795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WPL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最小的二叉树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5920" y="1928876"/>
            <a:ext cx="347853" cy="345439"/>
          </a:xfrm>
          <a:custGeom>
            <a:avLst/>
            <a:gdLst>
              <a:gd name="connsiteX0" fmla="*/ 0 w 347853"/>
              <a:gd name="connsiteY0" fmla="*/ 172719 h 345439"/>
              <a:gd name="connsiteX1" fmla="*/ 173863 w 347853"/>
              <a:gd name="connsiteY1" fmla="*/ 0 h 345439"/>
              <a:gd name="connsiteX2" fmla="*/ 347853 w 347853"/>
              <a:gd name="connsiteY2" fmla="*/ 172719 h 345439"/>
              <a:gd name="connsiteX3" fmla="*/ 173863 w 347853"/>
              <a:gd name="connsiteY3" fmla="*/ 345439 h 345439"/>
              <a:gd name="connsiteX4" fmla="*/ 0 w 347853"/>
              <a:gd name="connsiteY4" fmla="*/ 172719 h 345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853" h="345439">
                <a:moveTo>
                  <a:pt x="0" y="172719"/>
                </a:moveTo>
                <a:cubicBezTo>
                  <a:pt x="0" y="77342"/>
                  <a:pt x="77851" y="0"/>
                  <a:pt x="173863" y="0"/>
                </a:cubicBezTo>
                <a:cubicBezTo>
                  <a:pt x="270002" y="0"/>
                  <a:pt x="347853" y="77342"/>
                  <a:pt x="347853" y="172719"/>
                </a:cubicBezTo>
                <a:cubicBezTo>
                  <a:pt x="347853" y="268097"/>
                  <a:pt x="270002" y="345439"/>
                  <a:pt x="173863" y="345439"/>
                </a:cubicBezTo>
                <a:cubicBezTo>
                  <a:pt x="77851" y="345439"/>
                  <a:pt x="0" y="268097"/>
                  <a:pt x="0" y="1727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89570" y="1922526"/>
            <a:ext cx="360553" cy="358139"/>
          </a:xfrm>
          <a:custGeom>
            <a:avLst/>
            <a:gdLst>
              <a:gd name="connsiteX0" fmla="*/ 6350 w 360553"/>
              <a:gd name="connsiteY0" fmla="*/ 179069 h 358139"/>
              <a:gd name="connsiteX1" fmla="*/ 180213 w 360553"/>
              <a:gd name="connsiteY1" fmla="*/ 6350 h 358139"/>
              <a:gd name="connsiteX2" fmla="*/ 354203 w 360553"/>
              <a:gd name="connsiteY2" fmla="*/ 179069 h 358139"/>
              <a:gd name="connsiteX3" fmla="*/ 180213 w 360553"/>
              <a:gd name="connsiteY3" fmla="*/ 351789 h 358139"/>
              <a:gd name="connsiteX4" fmla="*/ 6350 w 360553"/>
              <a:gd name="connsiteY4" fmla="*/ 179069 h 3581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553" h="358139">
                <a:moveTo>
                  <a:pt x="6350" y="179069"/>
                </a:moveTo>
                <a:cubicBezTo>
                  <a:pt x="6350" y="83692"/>
                  <a:pt x="84201" y="6350"/>
                  <a:pt x="180213" y="6350"/>
                </a:cubicBezTo>
                <a:cubicBezTo>
                  <a:pt x="276352" y="6350"/>
                  <a:pt x="354203" y="83692"/>
                  <a:pt x="354203" y="179069"/>
                </a:cubicBezTo>
                <a:cubicBezTo>
                  <a:pt x="354203" y="274447"/>
                  <a:pt x="276352" y="351789"/>
                  <a:pt x="180213" y="351789"/>
                </a:cubicBezTo>
                <a:cubicBezTo>
                  <a:pt x="84201" y="351789"/>
                  <a:pt x="6350" y="274447"/>
                  <a:pt x="6350" y="1790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55382" y="2213864"/>
            <a:ext cx="283972" cy="211962"/>
          </a:xfrm>
          <a:custGeom>
            <a:avLst/>
            <a:gdLst>
              <a:gd name="connsiteX0" fmla="*/ 277622 w 283972"/>
              <a:gd name="connsiteY0" fmla="*/ 6350 h 211962"/>
              <a:gd name="connsiteX1" fmla="*/ 6350 w 283972"/>
              <a:gd name="connsiteY1" fmla="*/ 205612 h 21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3972" h="211962">
                <a:moveTo>
                  <a:pt x="277622" y="6350"/>
                </a:moveTo>
                <a:lnTo>
                  <a:pt x="6350" y="20561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41668" y="2666619"/>
            <a:ext cx="283972" cy="211962"/>
          </a:xfrm>
          <a:custGeom>
            <a:avLst/>
            <a:gdLst>
              <a:gd name="connsiteX0" fmla="*/ 277621 w 283972"/>
              <a:gd name="connsiteY0" fmla="*/ 6350 h 211962"/>
              <a:gd name="connsiteX1" fmla="*/ 6350 w 283972"/>
              <a:gd name="connsiteY1" fmla="*/ 205613 h 21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3972" h="211962">
                <a:moveTo>
                  <a:pt x="277621" y="6350"/>
                </a:moveTo>
                <a:lnTo>
                  <a:pt x="6350" y="2056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04911" y="2208148"/>
            <a:ext cx="284099" cy="211962"/>
          </a:xfrm>
          <a:custGeom>
            <a:avLst/>
            <a:gdLst>
              <a:gd name="connsiteX0" fmla="*/ 6350 w 284099"/>
              <a:gd name="connsiteY0" fmla="*/ 6350 h 211962"/>
              <a:gd name="connsiteX1" fmla="*/ 277748 w 284099"/>
              <a:gd name="connsiteY1" fmla="*/ 205613 h 21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4099" h="211962">
                <a:moveTo>
                  <a:pt x="6350" y="6350"/>
                </a:moveTo>
                <a:lnTo>
                  <a:pt x="277748" y="2056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4842" y="2664205"/>
            <a:ext cx="257429" cy="427481"/>
          </a:xfrm>
          <a:custGeom>
            <a:avLst/>
            <a:gdLst>
              <a:gd name="connsiteX0" fmla="*/ 6350 w 257429"/>
              <a:gd name="connsiteY0" fmla="*/ 6350 h 427481"/>
              <a:gd name="connsiteX1" fmla="*/ 251078 w 257429"/>
              <a:gd name="connsiteY1" fmla="*/ 421132 h 4274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7429" h="427481">
                <a:moveTo>
                  <a:pt x="6350" y="6350"/>
                </a:moveTo>
                <a:lnTo>
                  <a:pt x="251078" y="4211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87030" y="2696464"/>
            <a:ext cx="122809" cy="396366"/>
          </a:xfrm>
          <a:custGeom>
            <a:avLst/>
            <a:gdLst>
              <a:gd name="connsiteX0" fmla="*/ 116458 w 122809"/>
              <a:gd name="connsiteY0" fmla="*/ 6350 h 396366"/>
              <a:gd name="connsiteX1" fmla="*/ 6350 w 122809"/>
              <a:gd name="connsiteY1" fmla="*/ 390016 h 3963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809" h="396366">
                <a:moveTo>
                  <a:pt x="116458" y="6350"/>
                </a:moveTo>
                <a:lnTo>
                  <a:pt x="6350" y="3900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701" y="2695320"/>
            <a:ext cx="122809" cy="396366"/>
          </a:xfrm>
          <a:custGeom>
            <a:avLst/>
            <a:gdLst>
              <a:gd name="connsiteX0" fmla="*/ 6350 w 122809"/>
              <a:gd name="connsiteY0" fmla="*/ 6350 h 396366"/>
              <a:gd name="connsiteX1" fmla="*/ 116458 w 122809"/>
              <a:gd name="connsiteY1" fmla="*/ 390017 h 3963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809" h="396366">
                <a:moveTo>
                  <a:pt x="6350" y="6350"/>
                </a:moveTo>
                <a:lnTo>
                  <a:pt x="116458" y="39001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2934" y="2361945"/>
            <a:ext cx="347853" cy="345567"/>
          </a:xfrm>
          <a:custGeom>
            <a:avLst/>
            <a:gdLst>
              <a:gd name="connsiteX0" fmla="*/ 0 w 347853"/>
              <a:gd name="connsiteY0" fmla="*/ 172720 h 345567"/>
              <a:gd name="connsiteX1" fmla="*/ 173990 w 347853"/>
              <a:gd name="connsiteY1" fmla="*/ 0 h 345567"/>
              <a:gd name="connsiteX2" fmla="*/ 347853 w 347853"/>
              <a:gd name="connsiteY2" fmla="*/ 172720 h 345567"/>
              <a:gd name="connsiteX3" fmla="*/ 173990 w 347853"/>
              <a:gd name="connsiteY3" fmla="*/ 345567 h 345567"/>
              <a:gd name="connsiteX4" fmla="*/ 0 w 347853"/>
              <a:gd name="connsiteY4" fmla="*/ 172720 h 345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853" h="345567">
                <a:moveTo>
                  <a:pt x="0" y="172720"/>
                </a:moveTo>
                <a:cubicBezTo>
                  <a:pt x="0" y="77343"/>
                  <a:pt x="77851" y="0"/>
                  <a:pt x="173990" y="0"/>
                </a:cubicBezTo>
                <a:cubicBezTo>
                  <a:pt x="270002" y="0"/>
                  <a:pt x="347853" y="77343"/>
                  <a:pt x="347853" y="172720"/>
                </a:cubicBezTo>
                <a:cubicBezTo>
                  <a:pt x="347853" y="268224"/>
                  <a:pt x="270002" y="345567"/>
                  <a:pt x="173990" y="345567"/>
                </a:cubicBezTo>
                <a:cubicBezTo>
                  <a:pt x="77851" y="345567"/>
                  <a:pt x="0" y="268224"/>
                  <a:pt x="0" y="1727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66584" y="2355595"/>
            <a:ext cx="360553" cy="358267"/>
          </a:xfrm>
          <a:custGeom>
            <a:avLst/>
            <a:gdLst>
              <a:gd name="connsiteX0" fmla="*/ 6350 w 360553"/>
              <a:gd name="connsiteY0" fmla="*/ 179070 h 358267"/>
              <a:gd name="connsiteX1" fmla="*/ 180340 w 360553"/>
              <a:gd name="connsiteY1" fmla="*/ 6350 h 358267"/>
              <a:gd name="connsiteX2" fmla="*/ 354203 w 360553"/>
              <a:gd name="connsiteY2" fmla="*/ 179070 h 358267"/>
              <a:gd name="connsiteX3" fmla="*/ 180340 w 360553"/>
              <a:gd name="connsiteY3" fmla="*/ 351917 h 358267"/>
              <a:gd name="connsiteX4" fmla="*/ 6350 w 360553"/>
              <a:gd name="connsiteY4" fmla="*/ 179070 h 358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553" h="358267">
                <a:moveTo>
                  <a:pt x="6350" y="179070"/>
                </a:moveTo>
                <a:cubicBezTo>
                  <a:pt x="6350" y="83693"/>
                  <a:pt x="84201" y="6350"/>
                  <a:pt x="180340" y="6350"/>
                </a:cubicBezTo>
                <a:cubicBezTo>
                  <a:pt x="276352" y="6350"/>
                  <a:pt x="354203" y="83693"/>
                  <a:pt x="354203" y="179070"/>
                </a:cubicBezTo>
                <a:cubicBezTo>
                  <a:pt x="354203" y="274574"/>
                  <a:pt x="276352" y="351917"/>
                  <a:pt x="180340" y="351917"/>
                </a:cubicBezTo>
                <a:cubicBezTo>
                  <a:pt x="84201" y="351917"/>
                  <a:pt x="6350" y="274574"/>
                  <a:pt x="6350" y="1790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2361" y="2811145"/>
            <a:ext cx="347853" cy="345566"/>
          </a:xfrm>
          <a:custGeom>
            <a:avLst/>
            <a:gdLst>
              <a:gd name="connsiteX0" fmla="*/ 0 w 347853"/>
              <a:gd name="connsiteY0" fmla="*/ 172719 h 345566"/>
              <a:gd name="connsiteX1" fmla="*/ 173863 w 347853"/>
              <a:gd name="connsiteY1" fmla="*/ 0 h 345566"/>
              <a:gd name="connsiteX2" fmla="*/ 347853 w 347853"/>
              <a:gd name="connsiteY2" fmla="*/ 172719 h 345566"/>
              <a:gd name="connsiteX3" fmla="*/ 173863 w 347853"/>
              <a:gd name="connsiteY3" fmla="*/ 345566 h 345566"/>
              <a:gd name="connsiteX4" fmla="*/ 0 w 347853"/>
              <a:gd name="connsiteY4" fmla="*/ 172719 h 345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853" h="345566">
                <a:moveTo>
                  <a:pt x="0" y="172719"/>
                </a:moveTo>
                <a:cubicBezTo>
                  <a:pt x="0" y="77342"/>
                  <a:pt x="77851" y="0"/>
                  <a:pt x="173863" y="0"/>
                </a:cubicBezTo>
                <a:cubicBezTo>
                  <a:pt x="270002" y="0"/>
                  <a:pt x="347853" y="77342"/>
                  <a:pt x="347853" y="172719"/>
                </a:cubicBezTo>
                <a:cubicBezTo>
                  <a:pt x="347853" y="268223"/>
                  <a:pt x="270002" y="345566"/>
                  <a:pt x="173863" y="345566"/>
                </a:cubicBezTo>
                <a:cubicBezTo>
                  <a:pt x="77851" y="345566"/>
                  <a:pt x="0" y="268223"/>
                  <a:pt x="0" y="1727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6011" y="2804795"/>
            <a:ext cx="360553" cy="358266"/>
          </a:xfrm>
          <a:custGeom>
            <a:avLst/>
            <a:gdLst>
              <a:gd name="connsiteX0" fmla="*/ 6350 w 360553"/>
              <a:gd name="connsiteY0" fmla="*/ 179069 h 358266"/>
              <a:gd name="connsiteX1" fmla="*/ 180213 w 360553"/>
              <a:gd name="connsiteY1" fmla="*/ 6350 h 358266"/>
              <a:gd name="connsiteX2" fmla="*/ 354203 w 360553"/>
              <a:gd name="connsiteY2" fmla="*/ 179069 h 358266"/>
              <a:gd name="connsiteX3" fmla="*/ 180213 w 360553"/>
              <a:gd name="connsiteY3" fmla="*/ 351916 h 358266"/>
              <a:gd name="connsiteX4" fmla="*/ 6350 w 360553"/>
              <a:gd name="connsiteY4" fmla="*/ 179069 h 358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553" h="358266">
                <a:moveTo>
                  <a:pt x="6350" y="179069"/>
                </a:moveTo>
                <a:cubicBezTo>
                  <a:pt x="6350" y="83692"/>
                  <a:pt x="84201" y="6350"/>
                  <a:pt x="180213" y="6350"/>
                </a:cubicBezTo>
                <a:cubicBezTo>
                  <a:pt x="276352" y="6350"/>
                  <a:pt x="354203" y="83692"/>
                  <a:pt x="354203" y="179069"/>
                </a:cubicBezTo>
                <a:cubicBezTo>
                  <a:pt x="354203" y="274573"/>
                  <a:pt x="276352" y="351916"/>
                  <a:pt x="180213" y="351916"/>
                </a:cubicBezTo>
                <a:cubicBezTo>
                  <a:pt x="84201" y="351916"/>
                  <a:pt x="6350" y="274573"/>
                  <a:pt x="6350" y="1790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21193" y="2375789"/>
            <a:ext cx="347853" cy="345566"/>
          </a:xfrm>
          <a:custGeom>
            <a:avLst/>
            <a:gdLst>
              <a:gd name="connsiteX0" fmla="*/ 0 w 347853"/>
              <a:gd name="connsiteY0" fmla="*/ 172719 h 345566"/>
              <a:gd name="connsiteX1" fmla="*/ 173863 w 347853"/>
              <a:gd name="connsiteY1" fmla="*/ 0 h 345566"/>
              <a:gd name="connsiteX2" fmla="*/ 347852 w 347853"/>
              <a:gd name="connsiteY2" fmla="*/ 172719 h 345566"/>
              <a:gd name="connsiteX3" fmla="*/ 173863 w 347853"/>
              <a:gd name="connsiteY3" fmla="*/ 345566 h 345566"/>
              <a:gd name="connsiteX4" fmla="*/ 0 w 347853"/>
              <a:gd name="connsiteY4" fmla="*/ 172719 h 345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853" h="345566">
                <a:moveTo>
                  <a:pt x="0" y="172719"/>
                </a:moveTo>
                <a:cubicBezTo>
                  <a:pt x="0" y="77342"/>
                  <a:pt x="77850" y="0"/>
                  <a:pt x="173863" y="0"/>
                </a:cubicBezTo>
                <a:cubicBezTo>
                  <a:pt x="270001" y="0"/>
                  <a:pt x="347852" y="77342"/>
                  <a:pt x="347852" y="172719"/>
                </a:cubicBezTo>
                <a:cubicBezTo>
                  <a:pt x="347852" y="268096"/>
                  <a:pt x="270001" y="345566"/>
                  <a:pt x="173863" y="345566"/>
                </a:cubicBezTo>
                <a:cubicBezTo>
                  <a:pt x="77850" y="345566"/>
                  <a:pt x="0" y="268096"/>
                  <a:pt x="0" y="1727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4843" y="2369439"/>
            <a:ext cx="360553" cy="358266"/>
          </a:xfrm>
          <a:custGeom>
            <a:avLst/>
            <a:gdLst>
              <a:gd name="connsiteX0" fmla="*/ 6350 w 360553"/>
              <a:gd name="connsiteY0" fmla="*/ 179069 h 358266"/>
              <a:gd name="connsiteX1" fmla="*/ 180213 w 360553"/>
              <a:gd name="connsiteY1" fmla="*/ 6350 h 358266"/>
              <a:gd name="connsiteX2" fmla="*/ 354202 w 360553"/>
              <a:gd name="connsiteY2" fmla="*/ 179069 h 358266"/>
              <a:gd name="connsiteX3" fmla="*/ 180213 w 360553"/>
              <a:gd name="connsiteY3" fmla="*/ 351916 h 358266"/>
              <a:gd name="connsiteX4" fmla="*/ 6350 w 360553"/>
              <a:gd name="connsiteY4" fmla="*/ 179069 h 358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553" h="358266">
                <a:moveTo>
                  <a:pt x="6350" y="179069"/>
                </a:moveTo>
                <a:cubicBezTo>
                  <a:pt x="6350" y="83692"/>
                  <a:pt x="84200" y="6350"/>
                  <a:pt x="180213" y="6350"/>
                </a:cubicBezTo>
                <a:cubicBezTo>
                  <a:pt x="276351" y="6350"/>
                  <a:pt x="354202" y="83692"/>
                  <a:pt x="354202" y="179069"/>
                </a:cubicBezTo>
                <a:cubicBezTo>
                  <a:pt x="354202" y="274446"/>
                  <a:pt x="276351" y="351916"/>
                  <a:pt x="180213" y="351916"/>
                </a:cubicBezTo>
                <a:cubicBezTo>
                  <a:pt x="84200" y="351916"/>
                  <a:pt x="6350" y="274446"/>
                  <a:pt x="6350" y="1790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6500" y="3502253"/>
            <a:ext cx="285242" cy="349021"/>
          </a:xfrm>
          <a:custGeom>
            <a:avLst/>
            <a:gdLst>
              <a:gd name="connsiteX0" fmla="*/ 0 w 285242"/>
              <a:gd name="connsiteY0" fmla="*/ 349021 h 349021"/>
              <a:gd name="connsiteX1" fmla="*/ 285242 w 285242"/>
              <a:gd name="connsiteY1" fmla="*/ 349021 h 349021"/>
              <a:gd name="connsiteX2" fmla="*/ 285242 w 285242"/>
              <a:gd name="connsiteY2" fmla="*/ 0 h 349021"/>
              <a:gd name="connsiteX3" fmla="*/ 0 w 285242"/>
              <a:gd name="connsiteY3" fmla="*/ 0 h 349021"/>
              <a:gd name="connsiteX4" fmla="*/ 0 w 285242"/>
              <a:gd name="connsiteY4" fmla="*/ 349021 h 3490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242" h="349021">
                <a:moveTo>
                  <a:pt x="0" y="349021"/>
                </a:moveTo>
                <a:lnTo>
                  <a:pt x="285242" y="349021"/>
                </a:lnTo>
                <a:lnTo>
                  <a:pt x="285242" y="0"/>
                </a:lnTo>
                <a:lnTo>
                  <a:pt x="0" y="0"/>
                </a:lnTo>
                <a:lnTo>
                  <a:pt x="0" y="34902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0150" y="3495903"/>
            <a:ext cx="297942" cy="361721"/>
          </a:xfrm>
          <a:custGeom>
            <a:avLst/>
            <a:gdLst>
              <a:gd name="connsiteX0" fmla="*/ 6350 w 297942"/>
              <a:gd name="connsiteY0" fmla="*/ 355371 h 361721"/>
              <a:gd name="connsiteX1" fmla="*/ 291592 w 297942"/>
              <a:gd name="connsiteY1" fmla="*/ 355371 h 361721"/>
              <a:gd name="connsiteX2" fmla="*/ 291592 w 297942"/>
              <a:gd name="connsiteY2" fmla="*/ 6350 h 361721"/>
              <a:gd name="connsiteX3" fmla="*/ 6350 w 297942"/>
              <a:gd name="connsiteY3" fmla="*/ 6350 h 361721"/>
              <a:gd name="connsiteX4" fmla="*/ 6350 w 297942"/>
              <a:gd name="connsiteY4" fmla="*/ 355371 h 361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942" h="361721">
                <a:moveTo>
                  <a:pt x="6350" y="355371"/>
                </a:moveTo>
                <a:lnTo>
                  <a:pt x="291592" y="355371"/>
                </a:lnTo>
                <a:lnTo>
                  <a:pt x="291592" y="6350"/>
                </a:lnTo>
                <a:lnTo>
                  <a:pt x="6350" y="6350"/>
                </a:lnTo>
                <a:lnTo>
                  <a:pt x="6350" y="3553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95820" y="3501110"/>
            <a:ext cx="285242" cy="349021"/>
          </a:xfrm>
          <a:custGeom>
            <a:avLst/>
            <a:gdLst>
              <a:gd name="connsiteX0" fmla="*/ 0 w 285242"/>
              <a:gd name="connsiteY0" fmla="*/ 349021 h 349021"/>
              <a:gd name="connsiteX1" fmla="*/ 285242 w 285242"/>
              <a:gd name="connsiteY1" fmla="*/ 349021 h 349021"/>
              <a:gd name="connsiteX2" fmla="*/ 285242 w 285242"/>
              <a:gd name="connsiteY2" fmla="*/ 0 h 349021"/>
              <a:gd name="connsiteX3" fmla="*/ 0 w 285242"/>
              <a:gd name="connsiteY3" fmla="*/ 0 h 349021"/>
              <a:gd name="connsiteX4" fmla="*/ 0 w 285242"/>
              <a:gd name="connsiteY4" fmla="*/ 349021 h 3490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242" h="349021">
                <a:moveTo>
                  <a:pt x="0" y="349021"/>
                </a:moveTo>
                <a:lnTo>
                  <a:pt x="285242" y="349021"/>
                </a:lnTo>
                <a:lnTo>
                  <a:pt x="285242" y="0"/>
                </a:lnTo>
                <a:lnTo>
                  <a:pt x="0" y="0"/>
                </a:lnTo>
                <a:lnTo>
                  <a:pt x="0" y="34902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89470" y="3494760"/>
            <a:ext cx="297942" cy="361721"/>
          </a:xfrm>
          <a:custGeom>
            <a:avLst/>
            <a:gdLst>
              <a:gd name="connsiteX0" fmla="*/ 6350 w 297942"/>
              <a:gd name="connsiteY0" fmla="*/ 355371 h 361721"/>
              <a:gd name="connsiteX1" fmla="*/ 291592 w 297942"/>
              <a:gd name="connsiteY1" fmla="*/ 355371 h 361721"/>
              <a:gd name="connsiteX2" fmla="*/ 291592 w 297942"/>
              <a:gd name="connsiteY2" fmla="*/ 6350 h 361721"/>
              <a:gd name="connsiteX3" fmla="*/ 6350 w 297942"/>
              <a:gd name="connsiteY3" fmla="*/ 6350 h 361721"/>
              <a:gd name="connsiteX4" fmla="*/ 6350 w 297942"/>
              <a:gd name="connsiteY4" fmla="*/ 355371 h 361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942" h="361721">
                <a:moveTo>
                  <a:pt x="6350" y="355371"/>
                </a:moveTo>
                <a:lnTo>
                  <a:pt x="291592" y="355371"/>
                </a:lnTo>
                <a:lnTo>
                  <a:pt x="291592" y="6350"/>
                </a:lnTo>
                <a:lnTo>
                  <a:pt x="6350" y="6350"/>
                </a:lnTo>
                <a:lnTo>
                  <a:pt x="6350" y="3553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73872" y="3086455"/>
            <a:ext cx="285242" cy="349021"/>
          </a:xfrm>
          <a:custGeom>
            <a:avLst/>
            <a:gdLst>
              <a:gd name="connsiteX0" fmla="*/ 0 w 285242"/>
              <a:gd name="connsiteY0" fmla="*/ 349021 h 349021"/>
              <a:gd name="connsiteX1" fmla="*/ 285242 w 285242"/>
              <a:gd name="connsiteY1" fmla="*/ 349021 h 349021"/>
              <a:gd name="connsiteX2" fmla="*/ 285242 w 285242"/>
              <a:gd name="connsiteY2" fmla="*/ 0 h 349021"/>
              <a:gd name="connsiteX3" fmla="*/ 0 w 285242"/>
              <a:gd name="connsiteY3" fmla="*/ 0 h 349021"/>
              <a:gd name="connsiteX4" fmla="*/ 0 w 285242"/>
              <a:gd name="connsiteY4" fmla="*/ 349021 h 3490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242" h="349021">
                <a:moveTo>
                  <a:pt x="0" y="349021"/>
                </a:moveTo>
                <a:lnTo>
                  <a:pt x="285242" y="349021"/>
                </a:lnTo>
                <a:lnTo>
                  <a:pt x="285242" y="0"/>
                </a:lnTo>
                <a:lnTo>
                  <a:pt x="0" y="0"/>
                </a:lnTo>
                <a:lnTo>
                  <a:pt x="0" y="34902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67522" y="3080105"/>
            <a:ext cx="297942" cy="361721"/>
          </a:xfrm>
          <a:custGeom>
            <a:avLst/>
            <a:gdLst>
              <a:gd name="connsiteX0" fmla="*/ 6350 w 297942"/>
              <a:gd name="connsiteY0" fmla="*/ 355371 h 361721"/>
              <a:gd name="connsiteX1" fmla="*/ 291592 w 297942"/>
              <a:gd name="connsiteY1" fmla="*/ 355371 h 361721"/>
              <a:gd name="connsiteX2" fmla="*/ 291592 w 297942"/>
              <a:gd name="connsiteY2" fmla="*/ 6350 h 361721"/>
              <a:gd name="connsiteX3" fmla="*/ 6350 w 297942"/>
              <a:gd name="connsiteY3" fmla="*/ 6350 h 361721"/>
              <a:gd name="connsiteX4" fmla="*/ 6350 w 297942"/>
              <a:gd name="connsiteY4" fmla="*/ 355371 h 361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942" h="361721">
                <a:moveTo>
                  <a:pt x="6350" y="355371"/>
                </a:moveTo>
                <a:lnTo>
                  <a:pt x="291592" y="355371"/>
                </a:lnTo>
                <a:lnTo>
                  <a:pt x="291592" y="6350"/>
                </a:lnTo>
                <a:lnTo>
                  <a:pt x="6350" y="6350"/>
                </a:lnTo>
                <a:lnTo>
                  <a:pt x="6350" y="3553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80907" y="3085325"/>
            <a:ext cx="285242" cy="349008"/>
          </a:xfrm>
          <a:custGeom>
            <a:avLst/>
            <a:gdLst>
              <a:gd name="connsiteX0" fmla="*/ 0 w 285242"/>
              <a:gd name="connsiteY0" fmla="*/ 349008 h 349008"/>
              <a:gd name="connsiteX1" fmla="*/ 285242 w 285242"/>
              <a:gd name="connsiteY1" fmla="*/ 349008 h 349008"/>
              <a:gd name="connsiteX2" fmla="*/ 285242 w 285242"/>
              <a:gd name="connsiteY2" fmla="*/ 0 h 349008"/>
              <a:gd name="connsiteX3" fmla="*/ 0 w 285242"/>
              <a:gd name="connsiteY3" fmla="*/ 0 h 349008"/>
              <a:gd name="connsiteX4" fmla="*/ 0 w 285242"/>
              <a:gd name="connsiteY4" fmla="*/ 349008 h 349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242" h="349008">
                <a:moveTo>
                  <a:pt x="0" y="349008"/>
                </a:moveTo>
                <a:lnTo>
                  <a:pt x="285242" y="349008"/>
                </a:lnTo>
                <a:lnTo>
                  <a:pt x="285242" y="0"/>
                </a:lnTo>
                <a:lnTo>
                  <a:pt x="0" y="0"/>
                </a:lnTo>
                <a:lnTo>
                  <a:pt x="0" y="34900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4557" y="3078975"/>
            <a:ext cx="297942" cy="361708"/>
          </a:xfrm>
          <a:custGeom>
            <a:avLst/>
            <a:gdLst>
              <a:gd name="connsiteX0" fmla="*/ 6350 w 297942"/>
              <a:gd name="connsiteY0" fmla="*/ 355358 h 361708"/>
              <a:gd name="connsiteX1" fmla="*/ 291592 w 297942"/>
              <a:gd name="connsiteY1" fmla="*/ 355358 h 361708"/>
              <a:gd name="connsiteX2" fmla="*/ 291592 w 297942"/>
              <a:gd name="connsiteY2" fmla="*/ 6350 h 361708"/>
              <a:gd name="connsiteX3" fmla="*/ 6350 w 297942"/>
              <a:gd name="connsiteY3" fmla="*/ 6350 h 361708"/>
              <a:gd name="connsiteX4" fmla="*/ 6350 w 297942"/>
              <a:gd name="connsiteY4" fmla="*/ 355358 h 361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942" h="361708">
                <a:moveTo>
                  <a:pt x="6350" y="355358"/>
                </a:moveTo>
                <a:lnTo>
                  <a:pt x="291592" y="355358"/>
                </a:lnTo>
                <a:lnTo>
                  <a:pt x="291592" y="6350"/>
                </a:lnTo>
                <a:lnTo>
                  <a:pt x="6350" y="6350"/>
                </a:lnTo>
                <a:lnTo>
                  <a:pt x="6350" y="35535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0788" y="3086455"/>
            <a:ext cx="285242" cy="349021"/>
          </a:xfrm>
          <a:custGeom>
            <a:avLst/>
            <a:gdLst>
              <a:gd name="connsiteX0" fmla="*/ 0 w 285242"/>
              <a:gd name="connsiteY0" fmla="*/ 349021 h 349021"/>
              <a:gd name="connsiteX1" fmla="*/ 285242 w 285242"/>
              <a:gd name="connsiteY1" fmla="*/ 349021 h 349021"/>
              <a:gd name="connsiteX2" fmla="*/ 285242 w 285242"/>
              <a:gd name="connsiteY2" fmla="*/ 0 h 349021"/>
              <a:gd name="connsiteX3" fmla="*/ 0 w 285242"/>
              <a:gd name="connsiteY3" fmla="*/ 0 h 349021"/>
              <a:gd name="connsiteX4" fmla="*/ 0 w 285242"/>
              <a:gd name="connsiteY4" fmla="*/ 349021 h 3490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242" h="349021">
                <a:moveTo>
                  <a:pt x="0" y="349021"/>
                </a:moveTo>
                <a:lnTo>
                  <a:pt x="285242" y="349021"/>
                </a:lnTo>
                <a:lnTo>
                  <a:pt x="285242" y="0"/>
                </a:lnTo>
                <a:lnTo>
                  <a:pt x="0" y="0"/>
                </a:lnTo>
                <a:lnTo>
                  <a:pt x="0" y="34902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4438" y="3080105"/>
            <a:ext cx="297942" cy="361721"/>
          </a:xfrm>
          <a:custGeom>
            <a:avLst/>
            <a:gdLst>
              <a:gd name="connsiteX0" fmla="*/ 6350 w 297942"/>
              <a:gd name="connsiteY0" fmla="*/ 355371 h 361721"/>
              <a:gd name="connsiteX1" fmla="*/ 291592 w 297942"/>
              <a:gd name="connsiteY1" fmla="*/ 355371 h 361721"/>
              <a:gd name="connsiteX2" fmla="*/ 291592 w 297942"/>
              <a:gd name="connsiteY2" fmla="*/ 6350 h 361721"/>
              <a:gd name="connsiteX3" fmla="*/ 6350 w 297942"/>
              <a:gd name="connsiteY3" fmla="*/ 6350 h 361721"/>
              <a:gd name="connsiteX4" fmla="*/ 6350 w 297942"/>
              <a:gd name="connsiteY4" fmla="*/ 355371 h 361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942" h="361721">
                <a:moveTo>
                  <a:pt x="6350" y="355371"/>
                </a:moveTo>
                <a:lnTo>
                  <a:pt x="291592" y="355371"/>
                </a:lnTo>
                <a:lnTo>
                  <a:pt x="291592" y="6350"/>
                </a:lnTo>
                <a:lnTo>
                  <a:pt x="6350" y="6350"/>
                </a:lnTo>
                <a:lnTo>
                  <a:pt x="6350" y="3553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8613" y="3113532"/>
            <a:ext cx="122809" cy="396240"/>
          </a:xfrm>
          <a:custGeom>
            <a:avLst/>
            <a:gdLst>
              <a:gd name="connsiteX0" fmla="*/ 116458 w 122809"/>
              <a:gd name="connsiteY0" fmla="*/ 6350 h 396240"/>
              <a:gd name="connsiteX1" fmla="*/ 6350 w 122809"/>
              <a:gd name="connsiteY1" fmla="*/ 38988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809" h="396240">
                <a:moveTo>
                  <a:pt x="116458" y="6350"/>
                </a:moveTo>
                <a:lnTo>
                  <a:pt x="6350" y="38988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7283" y="3112389"/>
            <a:ext cx="122809" cy="396240"/>
          </a:xfrm>
          <a:custGeom>
            <a:avLst/>
            <a:gdLst>
              <a:gd name="connsiteX0" fmla="*/ 6350 w 122809"/>
              <a:gd name="connsiteY0" fmla="*/ 6350 h 396240"/>
              <a:gd name="connsiteX1" fmla="*/ 116459 w 122809"/>
              <a:gd name="connsiteY1" fmla="*/ 38988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809" h="396240">
                <a:moveTo>
                  <a:pt x="6350" y="6350"/>
                </a:moveTo>
                <a:lnTo>
                  <a:pt x="116459" y="38988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7475" y="1714500"/>
            <a:ext cx="348360" cy="345947"/>
          </a:xfrm>
          <a:custGeom>
            <a:avLst/>
            <a:gdLst>
              <a:gd name="connsiteX0" fmla="*/ 0 w 348360"/>
              <a:gd name="connsiteY0" fmla="*/ 172973 h 345947"/>
              <a:gd name="connsiteX1" fmla="*/ 174244 w 348360"/>
              <a:gd name="connsiteY1" fmla="*/ 0 h 345947"/>
              <a:gd name="connsiteX2" fmla="*/ 348360 w 348360"/>
              <a:gd name="connsiteY2" fmla="*/ 172973 h 345947"/>
              <a:gd name="connsiteX3" fmla="*/ 174244 w 348360"/>
              <a:gd name="connsiteY3" fmla="*/ 345948 h 345947"/>
              <a:gd name="connsiteX4" fmla="*/ 0 w 348360"/>
              <a:gd name="connsiteY4" fmla="*/ 172973 h 3459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0" h="345947">
                <a:moveTo>
                  <a:pt x="0" y="172973"/>
                </a:moveTo>
                <a:cubicBezTo>
                  <a:pt x="0" y="77470"/>
                  <a:pt x="77978" y="0"/>
                  <a:pt x="174244" y="0"/>
                </a:cubicBezTo>
                <a:cubicBezTo>
                  <a:pt x="270383" y="0"/>
                  <a:pt x="348360" y="77470"/>
                  <a:pt x="348360" y="172973"/>
                </a:cubicBezTo>
                <a:cubicBezTo>
                  <a:pt x="348360" y="268604"/>
                  <a:pt x="270383" y="345948"/>
                  <a:pt x="174244" y="345948"/>
                </a:cubicBezTo>
                <a:cubicBezTo>
                  <a:pt x="77978" y="345948"/>
                  <a:pt x="0" y="268604"/>
                  <a:pt x="0" y="17297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1125" y="1708150"/>
            <a:ext cx="361060" cy="358647"/>
          </a:xfrm>
          <a:custGeom>
            <a:avLst/>
            <a:gdLst>
              <a:gd name="connsiteX0" fmla="*/ 6350 w 361060"/>
              <a:gd name="connsiteY0" fmla="*/ 179323 h 358647"/>
              <a:gd name="connsiteX1" fmla="*/ 180594 w 361060"/>
              <a:gd name="connsiteY1" fmla="*/ 6350 h 358647"/>
              <a:gd name="connsiteX2" fmla="*/ 354710 w 361060"/>
              <a:gd name="connsiteY2" fmla="*/ 179323 h 358647"/>
              <a:gd name="connsiteX3" fmla="*/ 180594 w 361060"/>
              <a:gd name="connsiteY3" fmla="*/ 352298 h 358647"/>
              <a:gd name="connsiteX4" fmla="*/ 6350 w 361060"/>
              <a:gd name="connsiteY4" fmla="*/ 179323 h 3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0" h="358647">
                <a:moveTo>
                  <a:pt x="6350" y="179323"/>
                </a:moveTo>
                <a:cubicBezTo>
                  <a:pt x="6350" y="83820"/>
                  <a:pt x="84328" y="6350"/>
                  <a:pt x="180594" y="6350"/>
                </a:cubicBezTo>
                <a:cubicBezTo>
                  <a:pt x="276733" y="6350"/>
                  <a:pt x="354710" y="83820"/>
                  <a:pt x="354710" y="179323"/>
                </a:cubicBezTo>
                <a:cubicBezTo>
                  <a:pt x="354710" y="274954"/>
                  <a:pt x="276733" y="352298"/>
                  <a:pt x="180594" y="352298"/>
                </a:cubicBezTo>
                <a:cubicBezTo>
                  <a:pt x="84328" y="352298"/>
                  <a:pt x="6350" y="274954"/>
                  <a:pt x="6350" y="1793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6555" y="1999995"/>
            <a:ext cx="284479" cy="212216"/>
          </a:xfrm>
          <a:custGeom>
            <a:avLst/>
            <a:gdLst>
              <a:gd name="connsiteX0" fmla="*/ 278129 w 284479"/>
              <a:gd name="connsiteY0" fmla="*/ 6350 h 212216"/>
              <a:gd name="connsiteX1" fmla="*/ 6350 w 284479"/>
              <a:gd name="connsiteY1" fmla="*/ 205867 h 21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4479" h="212216">
                <a:moveTo>
                  <a:pt x="278129" y="6350"/>
                </a:moveTo>
                <a:lnTo>
                  <a:pt x="6350" y="2058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2205" y="2453258"/>
            <a:ext cx="284352" cy="212216"/>
          </a:xfrm>
          <a:custGeom>
            <a:avLst/>
            <a:gdLst>
              <a:gd name="connsiteX0" fmla="*/ 278003 w 284352"/>
              <a:gd name="connsiteY0" fmla="*/ 6350 h 212216"/>
              <a:gd name="connsiteX1" fmla="*/ 6350 w 284352"/>
              <a:gd name="connsiteY1" fmla="*/ 205867 h 21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4352" h="212216">
                <a:moveTo>
                  <a:pt x="278003" y="6350"/>
                </a:moveTo>
                <a:lnTo>
                  <a:pt x="6350" y="2058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5920" y="2014982"/>
            <a:ext cx="123062" cy="396747"/>
          </a:xfrm>
          <a:custGeom>
            <a:avLst/>
            <a:gdLst>
              <a:gd name="connsiteX0" fmla="*/ 6350 w 123062"/>
              <a:gd name="connsiteY0" fmla="*/ 6350 h 396747"/>
              <a:gd name="connsiteX1" fmla="*/ 116713 w 123062"/>
              <a:gd name="connsiteY1" fmla="*/ 390397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6350" y="6350"/>
                </a:moveTo>
                <a:lnTo>
                  <a:pt x="116713" y="3903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3853" y="2148204"/>
            <a:ext cx="348361" cy="345948"/>
          </a:xfrm>
          <a:custGeom>
            <a:avLst/>
            <a:gdLst>
              <a:gd name="connsiteX0" fmla="*/ 0 w 348361"/>
              <a:gd name="connsiteY0" fmla="*/ 172974 h 345948"/>
              <a:gd name="connsiteX1" fmla="*/ 174117 w 348361"/>
              <a:gd name="connsiteY1" fmla="*/ 0 h 345948"/>
              <a:gd name="connsiteX2" fmla="*/ 348361 w 348361"/>
              <a:gd name="connsiteY2" fmla="*/ 172974 h 345948"/>
              <a:gd name="connsiteX3" fmla="*/ 174117 w 348361"/>
              <a:gd name="connsiteY3" fmla="*/ 345948 h 345948"/>
              <a:gd name="connsiteX4" fmla="*/ 0 w 348361"/>
              <a:gd name="connsiteY4" fmla="*/ 172974 h 345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1" h="345948">
                <a:moveTo>
                  <a:pt x="0" y="172974"/>
                </a:moveTo>
                <a:cubicBezTo>
                  <a:pt x="0" y="77470"/>
                  <a:pt x="77978" y="0"/>
                  <a:pt x="174117" y="0"/>
                </a:cubicBezTo>
                <a:cubicBezTo>
                  <a:pt x="270383" y="0"/>
                  <a:pt x="348361" y="77470"/>
                  <a:pt x="348361" y="172974"/>
                </a:cubicBezTo>
                <a:cubicBezTo>
                  <a:pt x="348361" y="268477"/>
                  <a:pt x="270383" y="345948"/>
                  <a:pt x="174117" y="345948"/>
                </a:cubicBezTo>
                <a:cubicBezTo>
                  <a:pt x="77978" y="345948"/>
                  <a:pt x="0" y="268477"/>
                  <a:pt x="0" y="17297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67503" y="2141854"/>
            <a:ext cx="361061" cy="358648"/>
          </a:xfrm>
          <a:custGeom>
            <a:avLst/>
            <a:gdLst>
              <a:gd name="connsiteX0" fmla="*/ 6350 w 361061"/>
              <a:gd name="connsiteY0" fmla="*/ 179324 h 358648"/>
              <a:gd name="connsiteX1" fmla="*/ 180467 w 361061"/>
              <a:gd name="connsiteY1" fmla="*/ 6350 h 358648"/>
              <a:gd name="connsiteX2" fmla="*/ 354711 w 361061"/>
              <a:gd name="connsiteY2" fmla="*/ 179324 h 358648"/>
              <a:gd name="connsiteX3" fmla="*/ 180467 w 361061"/>
              <a:gd name="connsiteY3" fmla="*/ 352298 h 358648"/>
              <a:gd name="connsiteX4" fmla="*/ 6350 w 361061"/>
              <a:gd name="connsiteY4" fmla="*/ 179324 h 358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1" h="358648">
                <a:moveTo>
                  <a:pt x="6350" y="179324"/>
                </a:moveTo>
                <a:cubicBezTo>
                  <a:pt x="6350" y="83820"/>
                  <a:pt x="84328" y="6350"/>
                  <a:pt x="180467" y="6350"/>
                </a:cubicBezTo>
                <a:cubicBezTo>
                  <a:pt x="276733" y="6350"/>
                  <a:pt x="354711" y="83820"/>
                  <a:pt x="354711" y="179324"/>
                </a:cubicBezTo>
                <a:cubicBezTo>
                  <a:pt x="354711" y="274827"/>
                  <a:pt x="276733" y="352298"/>
                  <a:pt x="180467" y="352298"/>
                </a:cubicBezTo>
                <a:cubicBezTo>
                  <a:pt x="84328" y="352298"/>
                  <a:pt x="6350" y="274827"/>
                  <a:pt x="6350" y="17932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2391" y="2597911"/>
            <a:ext cx="348360" cy="346075"/>
          </a:xfrm>
          <a:custGeom>
            <a:avLst/>
            <a:gdLst>
              <a:gd name="connsiteX0" fmla="*/ 0 w 348360"/>
              <a:gd name="connsiteY0" fmla="*/ 173101 h 346075"/>
              <a:gd name="connsiteX1" fmla="*/ 174244 w 348360"/>
              <a:gd name="connsiteY1" fmla="*/ 0 h 346075"/>
              <a:gd name="connsiteX2" fmla="*/ 348361 w 348360"/>
              <a:gd name="connsiteY2" fmla="*/ 173101 h 346075"/>
              <a:gd name="connsiteX3" fmla="*/ 174244 w 348360"/>
              <a:gd name="connsiteY3" fmla="*/ 346075 h 346075"/>
              <a:gd name="connsiteX4" fmla="*/ 0 w 348360"/>
              <a:gd name="connsiteY4" fmla="*/ 173101 h 346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0" h="346075">
                <a:moveTo>
                  <a:pt x="0" y="173101"/>
                </a:moveTo>
                <a:cubicBezTo>
                  <a:pt x="0" y="77470"/>
                  <a:pt x="77978" y="0"/>
                  <a:pt x="174244" y="0"/>
                </a:cubicBezTo>
                <a:cubicBezTo>
                  <a:pt x="270383" y="0"/>
                  <a:pt x="348361" y="77470"/>
                  <a:pt x="348361" y="173101"/>
                </a:cubicBezTo>
                <a:cubicBezTo>
                  <a:pt x="348361" y="268605"/>
                  <a:pt x="270383" y="346075"/>
                  <a:pt x="174244" y="346075"/>
                </a:cubicBezTo>
                <a:cubicBezTo>
                  <a:pt x="77978" y="346075"/>
                  <a:pt x="0" y="268605"/>
                  <a:pt x="0" y="17310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6041" y="2591561"/>
            <a:ext cx="361060" cy="358775"/>
          </a:xfrm>
          <a:custGeom>
            <a:avLst/>
            <a:gdLst>
              <a:gd name="connsiteX0" fmla="*/ 6350 w 361060"/>
              <a:gd name="connsiteY0" fmla="*/ 179451 h 358775"/>
              <a:gd name="connsiteX1" fmla="*/ 180594 w 361060"/>
              <a:gd name="connsiteY1" fmla="*/ 6350 h 358775"/>
              <a:gd name="connsiteX2" fmla="*/ 354711 w 361060"/>
              <a:gd name="connsiteY2" fmla="*/ 179451 h 358775"/>
              <a:gd name="connsiteX3" fmla="*/ 180594 w 361060"/>
              <a:gd name="connsiteY3" fmla="*/ 352425 h 358775"/>
              <a:gd name="connsiteX4" fmla="*/ 6350 w 361060"/>
              <a:gd name="connsiteY4" fmla="*/ 179451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0" h="358775">
                <a:moveTo>
                  <a:pt x="6350" y="179451"/>
                </a:moveTo>
                <a:cubicBezTo>
                  <a:pt x="6350" y="83820"/>
                  <a:pt x="84328" y="6350"/>
                  <a:pt x="180594" y="6350"/>
                </a:cubicBezTo>
                <a:cubicBezTo>
                  <a:pt x="276733" y="6350"/>
                  <a:pt x="354711" y="83820"/>
                  <a:pt x="354711" y="179451"/>
                </a:cubicBezTo>
                <a:cubicBezTo>
                  <a:pt x="354711" y="274955"/>
                  <a:pt x="276733" y="352425"/>
                  <a:pt x="180594" y="352425"/>
                </a:cubicBezTo>
                <a:cubicBezTo>
                  <a:pt x="84328" y="352425"/>
                  <a:pt x="6350" y="274955"/>
                  <a:pt x="6350" y="1794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9000" y="3722535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1 w 285661"/>
              <a:gd name="connsiteY1" fmla="*/ 349465 h 349465"/>
              <a:gd name="connsiteX2" fmla="*/ 285661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1" y="349465"/>
                </a:lnTo>
                <a:lnTo>
                  <a:pt x="285661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2650" y="3716185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1 w 298361"/>
              <a:gd name="connsiteY1" fmla="*/ 355815 h 362165"/>
              <a:gd name="connsiteX2" fmla="*/ 292011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1" y="355815"/>
                </a:lnTo>
                <a:lnTo>
                  <a:pt x="292011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8955" y="3721265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1 w 285661"/>
              <a:gd name="connsiteY1" fmla="*/ 349465 h 349465"/>
              <a:gd name="connsiteX2" fmla="*/ 285661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1" y="349465"/>
                </a:lnTo>
                <a:lnTo>
                  <a:pt x="285661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2605" y="3714915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1 w 298361"/>
              <a:gd name="connsiteY1" fmla="*/ 355815 h 362165"/>
              <a:gd name="connsiteX2" fmla="*/ 292011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1" y="355815"/>
                </a:lnTo>
                <a:lnTo>
                  <a:pt x="292011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1127" y="2405291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0 w 285661"/>
              <a:gd name="connsiteY1" fmla="*/ 349465 h 349465"/>
              <a:gd name="connsiteX2" fmla="*/ 285660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0" y="349465"/>
                </a:lnTo>
                <a:lnTo>
                  <a:pt x="285660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4777" y="2398941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0 w 298361"/>
              <a:gd name="connsiteY1" fmla="*/ 355815 h 362165"/>
              <a:gd name="connsiteX2" fmla="*/ 292010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0" y="355815"/>
                </a:lnTo>
                <a:lnTo>
                  <a:pt x="292010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2491" y="2838996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1 w 285661"/>
              <a:gd name="connsiteY1" fmla="*/ 349465 h 349465"/>
              <a:gd name="connsiteX2" fmla="*/ 285661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1" y="349465"/>
                </a:lnTo>
                <a:lnTo>
                  <a:pt x="285661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6141" y="2832646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1 w 298361"/>
              <a:gd name="connsiteY1" fmla="*/ 355815 h 362165"/>
              <a:gd name="connsiteX2" fmla="*/ 292011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1" y="355815"/>
                </a:lnTo>
                <a:lnTo>
                  <a:pt x="292011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71240" y="3333241"/>
            <a:ext cx="123062" cy="396747"/>
          </a:xfrm>
          <a:custGeom>
            <a:avLst/>
            <a:gdLst>
              <a:gd name="connsiteX0" fmla="*/ 116713 w 123062"/>
              <a:gd name="connsiteY0" fmla="*/ 6350 h 396747"/>
              <a:gd name="connsiteX1" fmla="*/ 6350 w 123062"/>
              <a:gd name="connsiteY1" fmla="*/ 390398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116713" y="6350"/>
                </a:moveTo>
                <a:lnTo>
                  <a:pt x="6350" y="390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419" y="3332098"/>
            <a:ext cx="123062" cy="396747"/>
          </a:xfrm>
          <a:custGeom>
            <a:avLst/>
            <a:gdLst>
              <a:gd name="connsiteX0" fmla="*/ 6350 w 123062"/>
              <a:gd name="connsiteY0" fmla="*/ 6350 h 396747"/>
              <a:gd name="connsiteX1" fmla="*/ 116713 w 123062"/>
              <a:gd name="connsiteY1" fmla="*/ 390397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6350" y="6350"/>
                </a:moveTo>
                <a:lnTo>
                  <a:pt x="116713" y="3903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9186" y="2863850"/>
            <a:ext cx="284479" cy="212216"/>
          </a:xfrm>
          <a:custGeom>
            <a:avLst/>
            <a:gdLst>
              <a:gd name="connsiteX0" fmla="*/ 278129 w 284479"/>
              <a:gd name="connsiteY0" fmla="*/ 6350 h 212216"/>
              <a:gd name="connsiteX1" fmla="*/ 6350 w 284479"/>
              <a:gd name="connsiteY1" fmla="*/ 205867 h 21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4479" h="212216">
                <a:moveTo>
                  <a:pt x="278129" y="6350"/>
                </a:moveTo>
                <a:lnTo>
                  <a:pt x="6350" y="2058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9372" y="3008502"/>
            <a:ext cx="348360" cy="346075"/>
          </a:xfrm>
          <a:custGeom>
            <a:avLst/>
            <a:gdLst>
              <a:gd name="connsiteX0" fmla="*/ 0 w 348360"/>
              <a:gd name="connsiteY0" fmla="*/ 173101 h 346075"/>
              <a:gd name="connsiteX1" fmla="*/ 174244 w 348360"/>
              <a:gd name="connsiteY1" fmla="*/ 0 h 346075"/>
              <a:gd name="connsiteX2" fmla="*/ 348361 w 348360"/>
              <a:gd name="connsiteY2" fmla="*/ 173101 h 346075"/>
              <a:gd name="connsiteX3" fmla="*/ 174244 w 348360"/>
              <a:gd name="connsiteY3" fmla="*/ 346075 h 346075"/>
              <a:gd name="connsiteX4" fmla="*/ 0 w 348360"/>
              <a:gd name="connsiteY4" fmla="*/ 173101 h 346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0" h="346075">
                <a:moveTo>
                  <a:pt x="0" y="173101"/>
                </a:moveTo>
                <a:cubicBezTo>
                  <a:pt x="0" y="77470"/>
                  <a:pt x="78105" y="0"/>
                  <a:pt x="174244" y="0"/>
                </a:cubicBezTo>
                <a:cubicBezTo>
                  <a:pt x="270383" y="0"/>
                  <a:pt x="348361" y="77470"/>
                  <a:pt x="348361" y="173101"/>
                </a:cubicBezTo>
                <a:cubicBezTo>
                  <a:pt x="348361" y="268605"/>
                  <a:pt x="270383" y="346075"/>
                  <a:pt x="174244" y="346075"/>
                </a:cubicBezTo>
                <a:cubicBezTo>
                  <a:pt x="78105" y="346075"/>
                  <a:pt x="0" y="268605"/>
                  <a:pt x="0" y="17310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022" y="3002152"/>
            <a:ext cx="361060" cy="358775"/>
          </a:xfrm>
          <a:custGeom>
            <a:avLst/>
            <a:gdLst>
              <a:gd name="connsiteX0" fmla="*/ 6350 w 361060"/>
              <a:gd name="connsiteY0" fmla="*/ 179451 h 358775"/>
              <a:gd name="connsiteX1" fmla="*/ 180594 w 361060"/>
              <a:gd name="connsiteY1" fmla="*/ 6350 h 358775"/>
              <a:gd name="connsiteX2" fmla="*/ 354711 w 361060"/>
              <a:gd name="connsiteY2" fmla="*/ 179451 h 358775"/>
              <a:gd name="connsiteX3" fmla="*/ 180594 w 361060"/>
              <a:gd name="connsiteY3" fmla="*/ 352425 h 358775"/>
              <a:gd name="connsiteX4" fmla="*/ 6350 w 361060"/>
              <a:gd name="connsiteY4" fmla="*/ 179451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0" h="358775">
                <a:moveTo>
                  <a:pt x="6350" y="179451"/>
                </a:moveTo>
                <a:cubicBezTo>
                  <a:pt x="6350" y="83820"/>
                  <a:pt x="84455" y="6350"/>
                  <a:pt x="180594" y="6350"/>
                </a:cubicBezTo>
                <a:cubicBezTo>
                  <a:pt x="276733" y="6350"/>
                  <a:pt x="354711" y="83820"/>
                  <a:pt x="354711" y="179451"/>
                </a:cubicBezTo>
                <a:cubicBezTo>
                  <a:pt x="354711" y="274955"/>
                  <a:pt x="276733" y="352425"/>
                  <a:pt x="180594" y="352425"/>
                </a:cubicBezTo>
                <a:cubicBezTo>
                  <a:pt x="84455" y="352425"/>
                  <a:pt x="6350" y="274955"/>
                  <a:pt x="6350" y="1794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72483" y="2915666"/>
            <a:ext cx="123062" cy="396747"/>
          </a:xfrm>
          <a:custGeom>
            <a:avLst/>
            <a:gdLst>
              <a:gd name="connsiteX0" fmla="*/ 6350 w 123062"/>
              <a:gd name="connsiteY0" fmla="*/ 6350 h 396747"/>
              <a:gd name="connsiteX1" fmla="*/ 116713 w 123062"/>
              <a:gd name="connsiteY1" fmla="*/ 390398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6350" y="6350"/>
                </a:moveTo>
                <a:lnTo>
                  <a:pt x="116713" y="390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77690" y="3306102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0 w 285661"/>
              <a:gd name="connsiteY1" fmla="*/ 349465 h 349465"/>
              <a:gd name="connsiteX2" fmla="*/ 285660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0" y="349465"/>
                </a:lnTo>
                <a:lnTo>
                  <a:pt x="285660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71340" y="3299752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0 w 298361"/>
              <a:gd name="connsiteY1" fmla="*/ 355815 h 362165"/>
              <a:gd name="connsiteX2" fmla="*/ 292010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0" y="355815"/>
                </a:lnTo>
                <a:lnTo>
                  <a:pt x="292010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9157" y="2448560"/>
            <a:ext cx="123062" cy="396747"/>
          </a:xfrm>
          <a:custGeom>
            <a:avLst/>
            <a:gdLst>
              <a:gd name="connsiteX0" fmla="*/ 6350 w 123062"/>
              <a:gd name="connsiteY0" fmla="*/ 6350 h 396747"/>
              <a:gd name="connsiteX1" fmla="*/ 116713 w 123062"/>
              <a:gd name="connsiteY1" fmla="*/ 390397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6350" y="6350"/>
                </a:moveTo>
                <a:lnTo>
                  <a:pt x="116713" y="3903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25725" y="1643126"/>
            <a:ext cx="348361" cy="345947"/>
          </a:xfrm>
          <a:custGeom>
            <a:avLst/>
            <a:gdLst>
              <a:gd name="connsiteX0" fmla="*/ 0 w 348361"/>
              <a:gd name="connsiteY0" fmla="*/ 172973 h 345947"/>
              <a:gd name="connsiteX1" fmla="*/ 174244 w 348361"/>
              <a:gd name="connsiteY1" fmla="*/ 0 h 345947"/>
              <a:gd name="connsiteX2" fmla="*/ 348360 w 348361"/>
              <a:gd name="connsiteY2" fmla="*/ 172973 h 345947"/>
              <a:gd name="connsiteX3" fmla="*/ 174244 w 348361"/>
              <a:gd name="connsiteY3" fmla="*/ 345947 h 345947"/>
              <a:gd name="connsiteX4" fmla="*/ 0 w 348361"/>
              <a:gd name="connsiteY4" fmla="*/ 172973 h 3459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1" h="345947">
                <a:moveTo>
                  <a:pt x="0" y="172973"/>
                </a:moveTo>
                <a:cubicBezTo>
                  <a:pt x="0" y="77342"/>
                  <a:pt x="77977" y="0"/>
                  <a:pt x="174244" y="0"/>
                </a:cubicBezTo>
                <a:cubicBezTo>
                  <a:pt x="270382" y="0"/>
                  <a:pt x="348360" y="77342"/>
                  <a:pt x="348360" y="172973"/>
                </a:cubicBezTo>
                <a:cubicBezTo>
                  <a:pt x="348360" y="268477"/>
                  <a:pt x="270382" y="345947"/>
                  <a:pt x="174244" y="345947"/>
                </a:cubicBezTo>
                <a:cubicBezTo>
                  <a:pt x="77977" y="345947"/>
                  <a:pt x="0" y="268477"/>
                  <a:pt x="0" y="17297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9375" y="1636776"/>
            <a:ext cx="361061" cy="358647"/>
          </a:xfrm>
          <a:custGeom>
            <a:avLst/>
            <a:gdLst>
              <a:gd name="connsiteX0" fmla="*/ 6350 w 361061"/>
              <a:gd name="connsiteY0" fmla="*/ 179323 h 358647"/>
              <a:gd name="connsiteX1" fmla="*/ 180594 w 361061"/>
              <a:gd name="connsiteY1" fmla="*/ 6350 h 358647"/>
              <a:gd name="connsiteX2" fmla="*/ 354710 w 361061"/>
              <a:gd name="connsiteY2" fmla="*/ 179323 h 358647"/>
              <a:gd name="connsiteX3" fmla="*/ 180594 w 361061"/>
              <a:gd name="connsiteY3" fmla="*/ 352297 h 358647"/>
              <a:gd name="connsiteX4" fmla="*/ 6350 w 361061"/>
              <a:gd name="connsiteY4" fmla="*/ 179323 h 3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1" h="358647">
                <a:moveTo>
                  <a:pt x="6350" y="179323"/>
                </a:moveTo>
                <a:cubicBezTo>
                  <a:pt x="6350" y="83692"/>
                  <a:pt x="84327" y="6350"/>
                  <a:pt x="180594" y="6350"/>
                </a:cubicBezTo>
                <a:cubicBezTo>
                  <a:pt x="276732" y="6350"/>
                  <a:pt x="354710" y="83692"/>
                  <a:pt x="354710" y="179323"/>
                </a:cubicBezTo>
                <a:cubicBezTo>
                  <a:pt x="354710" y="274827"/>
                  <a:pt x="276732" y="352297"/>
                  <a:pt x="180594" y="352297"/>
                </a:cubicBezTo>
                <a:cubicBezTo>
                  <a:pt x="84327" y="352297"/>
                  <a:pt x="6350" y="274827"/>
                  <a:pt x="6350" y="1793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4805" y="1928495"/>
            <a:ext cx="284479" cy="212216"/>
          </a:xfrm>
          <a:custGeom>
            <a:avLst/>
            <a:gdLst>
              <a:gd name="connsiteX0" fmla="*/ 278129 w 284479"/>
              <a:gd name="connsiteY0" fmla="*/ 6350 h 212216"/>
              <a:gd name="connsiteX1" fmla="*/ 6350 w 284479"/>
              <a:gd name="connsiteY1" fmla="*/ 205866 h 21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4479" h="212216">
                <a:moveTo>
                  <a:pt x="278129" y="6350"/>
                </a:moveTo>
                <a:lnTo>
                  <a:pt x="6350" y="2058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70455" y="2381757"/>
            <a:ext cx="284352" cy="212216"/>
          </a:xfrm>
          <a:custGeom>
            <a:avLst/>
            <a:gdLst>
              <a:gd name="connsiteX0" fmla="*/ 278002 w 284352"/>
              <a:gd name="connsiteY0" fmla="*/ 6350 h 212216"/>
              <a:gd name="connsiteX1" fmla="*/ 6350 w 284352"/>
              <a:gd name="connsiteY1" fmla="*/ 205867 h 21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4352" h="212216">
                <a:moveTo>
                  <a:pt x="278002" y="6350"/>
                </a:moveTo>
                <a:lnTo>
                  <a:pt x="6350" y="2058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4170" y="1943480"/>
            <a:ext cx="123062" cy="396747"/>
          </a:xfrm>
          <a:custGeom>
            <a:avLst/>
            <a:gdLst>
              <a:gd name="connsiteX0" fmla="*/ 6350 w 123062"/>
              <a:gd name="connsiteY0" fmla="*/ 6350 h 396747"/>
              <a:gd name="connsiteX1" fmla="*/ 116712 w 123062"/>
              <a:gd name="connsiteY1" fmla="*/ 390398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6350" y="6350"/>
                </a:moveTo>
                <a:lnTo>
                  <a:pt x="116712" y="390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02104" y="2076704"/>
            <a:ext cx="348360" cy="346075"/>
          </a:xfrm>
          <a:custGeom>
            <a:avLst/>
            <a:gdLst>
              <a:gd name="connsiteX0" fmla="*/ 0 w 348360"/>
              <a:gd name="connsiteY0" fmla="*/ 172973 h 346075"/>
              <a:gd name="connsiteX1" fmla="*/ 174116 w 348360"/>
              <a:gd name="connsiteY1" fmla="*/ 0 h 346075"/>
              <a:gd name="connsiteX2" fmla="*/ 348360 w 348360"/>
              <a:gd name="connsiteY2" fmla="*/ 172973 h 346075"/>
              <a:gd name="connsiteX3" fmla="*/ 174116 w 348360"/>
              <a:gd name="connsiteY3" fmla="*/ 346075 h 346075"/>
              <a:gd name="connsiteX4" fmla="*/ 0 w 348360"/>
              <a:gd name="connsiteY4" fmla="*/ 172973 h 346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0" h="346075">
                <a:moveTo>
                  <a:pt x="0" y="172973"/>
                </a:moveTo>
                <a:cubicBezTo>
                  <a:pt x="0" y="77469"/>
                  <a:pt x="77977" y="0"/>
                  <a:pt x="174116" y="0"/>
                </a:cubicBezTo>
                <a:cubicBezTo>
                  <a:pt x="270382" y="0"/>
                  <a:pt x="348360" y="77469"/>
                  <a:pt x="348360" y="172973"/>
                </a:cubicBezTo>
                <a:cubicBezTo>
                  <a:pt x="348360" y="268604"/>
                  <a:pt x="270382" y="346075"/>
                  <a:pt x="174116" y="346075"/>
                </a:cubicBezTo>
                <a:cubicBezTo>
                  <a:pt x="77977" y="346075"/>
                  <a:pt x="0" y="268604"/>
                  <a:pt x="0" y="17297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5754" y="2070354"/>
            <a:ext cx="361060" cy="358775"/>
          </a:xfrm>
          <a:custGeom>
            <a:avLst/>
            <a:gdLst>
              <a:gd name="connsiteX0" fmla="*/ 6350 w 361060"/>
              <a:gd name="connsiteY0" fmla="*/ 179323 h 358775"/>
              <a:gd name="connsiteX1" fmla="*/ 180466 w 361060"/>
              <a:gd name="connsiteY1" fmla="*/ 6350 h 358775"/>
              <a:gd name="connsiteX2" fmla="*/ 354710 w 361060"/>
              <a:gd name="connsiteY2" fmla="*/ 179323 h 358775"/>
              <a:gd name="connsiteX3" fmla="*/ 180466 w 361060"/>
              <a:gd name="connsiteY3" fmla="*/ 352425 h 358775"/>
              <a:gd name="connsiteX4" fmla="*/ 6350 w 361060"/>
              <a:gd name="connsiteY4" fmla="*/ 179323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0" h="358775">
                <a:moveTo>
                  <a:pt x="6350" y="179323"/>
                </a:moveTo>
                <a:cubicBezTo>
                  <a:pt x="6350" y="83819"/>
                  <a:pt x="84327" y="6350"/>
                  <a:pt x="180466" y="6350"/>
                </a:cubicBezTo>
                <a:cubicBezTo>
                  <a:pt x="276732" y="6350"/>
                  <a:pt x="354710" y="83819"/>
                  <a:pt x="354710" y="179323"/>
                </a:cubicBezTo>
                <a:cubicBezTo>
                  <a:pt x="354710" y="274954"/>
                  <a:pt x="276732" y="352425"/>
                  <a:pt x="180466" y="352425"/>
                </a:cubicBezTo>
                <a:cubicBezTo>
                  <a:pt x="84327" y="352425"/>
                  <a:pt x="6350" y="274954"/>
                  <a:pt x="6350" y="1793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0641" y="2526538"/>
            <a:ext cx="348361" cy="345947"/>
          </a:xfrm>
          <a:custGeom>
            <a:avLst/>
            <a:gdLst>
              <a:gd name="connsiteX0" fmla="*/ 0 w 348361"/>
              <a:gd name="connsiteY0" fmla="*/ 172973 h 345947"/>
              <a:gd name="connsiteX1" fmla="*/ 174243 w 348361"/>
              <a:gd name="connsiteY1" fmla="*/ 0 h 345947"/>
              <a:gd name="connsiteX2" fmla="*/ 348361 w 348361"/>
              <a:gd name="connsiteY2" fmla="*/ 172973 h 345947"/>
              <a:gd name="connsiteX3" fmla="*/ 174243 w 348361"/>
              <a:gd name="connsiteY3" fmla="*/ 345947 h 345947"/>
              <a:gd name="connsiteX4" fmla="*/ 0 w 348361"/>
              <a:gd name="connsiteY4" fmla="*/ 172973 h 3459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1" h="345947">
                <a:moveTo>
                  <a:pt x="0" y="172973"/>
                </a:moveTo>
                <a:cubicBezTo>
                  <a:pt x="0" y="77469"/>
                  <a:pt x="77978" y="0"/>
                  <a:pt x="174243" y="0"/>
                </a:cubicBezTo>
                <a:cubicBezTo>
                  <a:pt x="270383" y="0"/>
                  <a:pt x="348361" y="77469"/>
                  <a:pt x="348361" y="172973"/>
                </a:cubicBezTo>
                <a:cubicBezTo>
                  <a:pt x="348361" y="268477"/>
                  <a:pt x="270383" y="345947"/>
                  <a:pt x="174243" y="345947"/>
                </a:cubicBezTo>
                <a:cubicBezTo>
                  <a:pt x="77978" y="345947"/>
                  <a:pt x="0" y="268477"/>
                  <a:pt x="0" y="17297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4291" y="2520188"/>
            <a:ext cx="361061" cy="358647"/>
          </a:xfrm>
          <a:custGeom>
            <a:avLst/>
            <a:gdLst>
              <a:gd name="connsiteX0" fmla="*/ 6350 w 361061"/>
              <a:gd name="connsiteY0" fmla="*/ 179323 h 358647"/>
              <a:gd name="connsiteX1" fmla="*/ 180593 w 361061"/>
              <a:gd name="connsiteY1" fmla="*/ 6350 h 358647"/>
              <a:gd name="connsiteX2" fmla="*/ 354711 w 361061"/>
              <a:gd name="connsiteY2" fmla="*/ 179323 h 358647"/>
              <a:gd name="connsiteX3" fmla="*/ 180593 w 361061"/>
              <a:gd name="connsiteY3" fmla="*/ 352297 h 358647"/>
              <a:gd name="connsiteX4" fmla="*/ 6350 w 361061"/>
              <a:gd name="connsiteY4" fmla="*/ 179323 h 3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1" h="358647">
                <a:moveTo>
                  <a:pt x="6350" y="179323"/>
                </a:moveTo>
                <a:cubicBezTo>
                  <a:pt x="6350" y="83819"/>
                  <a:pt x="84328" y="6350"/>
                  <a:pt x="180593" y="6350"/>
                </a:cubicBezTo>
                <a:cubicBezTo>
                  <a:pt x="276733" y="6350"/>
                  <a:pt x="354711" y="83819"/>
                  <a:pt x="354711" y="179323"/>
                </a:cubicBezTo>
                <a:cubicBezTo>
                  <a:pt x="354711" y="274827"/>
                  <a:pt x="276733" y="352297"/>
                  <a:pt x="180593" y="352297"/>
                </a:cubicBezTo>
                <a:cubicBezTo>
                  <a:pt x="84328" y="352297"/>
                  <a:pt x="6350" y="274827"/>
                  <a:pt x="6350" y="1793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7250" y="3651034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1 w 285661"/>
              <a:gd name="connsiteY1" fmla="*/ 349465 h 349465"/>
              <a:gd name="connsiteX2" fmla="*/ 285661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1" y="349465"/>
                </a:lnTo>
                <a:lnTo>
                  <a:pt x="285661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0900" y="3644684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1 w 298361"/>
              <a:gd name="connsiteY1" fmla="*/ 355815 h 362165"/>
              <a:gd name="connsiteX2" fmla="*/ 292011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1" y="355815"/>
                </a:lnTo>
                <a:lnTo>
                  <a:pt x="292011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67155" y="3649891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1 w 285661"/>
              <a:gd name="connsiteY1" fmla="*/ 349465 h 349465"/>
              <a:gd name="connsiteX2" fmla="*/ 285661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1" y="349465"/>
                </a:lnTo>
                <a:lnTo>
                  <a:pt x="285661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60805" y="3643541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1 w 298361"/>
              <a:gd name="connsiteY1" fmla="*/ 355815 h 362165"/>
              <a:gd name="connsiteX2" fmla="*/ 292011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1" y="355815"/>
                </a:lnTo>
                <a:lnTo>
                  <a:pt x="292011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9376" y="2333917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1 w 285661"/>
              <a:gd name="connsiteY1" fmla="*/ 349465 h 349465"/>
              <a:gd name="connsiteX2" fmla="*/ 285661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1" y="349465"/>
                </a:lnTo>
                <a:lnTo>
                  <a:pt x="285661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3026" y="2327567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1 w 298361"/>
              <a:gd name="connsiteY1" fmla="*/ 355815 h 362165"/>
              <a:gd name="connsiteX2" fmla="*/ 292011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1" y="355815"/>
                </a:lnTo>
                <a:lnTo>
                  <a:pt x="292011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0742" y="2767622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1 w 285661"/>
              <a:gd name="connsiteY1" fmla="*/ 349465 h 349465"/>
              <a:gd name="connsiteX2" fmla="*/ 285661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1" y="349465"/>
                </a:lnTo>
                <a:lnTo>
                  <a:pt x="285661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74392" y="2761272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1 w 298361"/>
              <a:gd name="connsiteY1" fmla="*/ 355815 h 362165"/>
              <a:gd name="connsiteX2" fmla="*/ 292011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1" y="355815"/>
                </a:lnTo>
                <a:lnTo>
                  <a:pt x="292011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9528" y="3261740"/>
            <a:ext cx="123024" cy="396747"/>
          </a:xfrm>
          <a:custGeom>
            <a:avLst/>
            <a:gdLst>
              <a:gd name="connsiteX0" fmla="*/ 116674 w 123024"/>
              <a:gd name="connsiteY0" fmla="*/ 6350 h 396747"/>
              <a:gd name="connsiteX1" fmla="*/ 6350 w 123024"/>
              <a:gd name="connsiteY1" fmla="*/ 390398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24" h="396747">
                <a:moveTo>
                  <a:pt x="116674" y="6350"/>
                </a:moveTo>
                <a:lnTo>
                  <a:pt x="6350" y="390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88669" y="3260597"/>
            <a:ext cx="123062" cy="396747"/>
          </a:xfrm>
          <a:custGeom>
            <a:avLst/>
            <a:gdLst>
              <a:gd name="connsiteX0" fmla="*/ 6350 w 123062"/>
              <a:gd name="connsiteY0" fmla="*/ 6350 h 396747"/>
              <a:gd name="connsiteX1" fmla="*/ 116713 w 123062"/>
              <a:gd name="connsiteY1" fmla="*/ 390398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6350" y="6350"/>
                </a:moveTo>
                <a:lnTo>
                  <a:pt x="116713" y="390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37436" y="2792348"/>
            <a:ext cx="284479" cy="212216"/>
          </a:xfrm>
          <a:custGeom>
            <a:avLst/>
            <a:gdLst>
              <a:gd name="connsiteX0" fmla="*/ 278130 w 284479"/>
              <a:gd name="connsiteY0" fmla="*/ 6350 h 212216"/>
              <a:gd name="connsiteX1" fmla="*/ 6350 w 284479"/>
              <a:gd name="connsiteY1" fmla="*/ 205867 h 21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4479" h="212216">
                <a:moveTo>
                  <a:pt x="278130" y="6350"/>
                </a:moveTo>
                <a:lnTo>
                  <a:pt x="6350" y="2058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47686" y="2937129"/>
            <a:ext cx="348297" cy="345948"/>
          </a:xfrm>
          <a:custGeom>
            <a:avLst/>
            <a:gdLst>
              <a:gd name="connsiteX0" fmla="*/ 0 w 348297"/>
              <a:gd name="connsiteY0" fmla="*/ 172973 h 345948"/>
              <a:gd name="connsiteX1" fmla="*/ 174180 w 348297"/>
              <a:gd name="connsiteY1" fmla="*/ 0 h 345948"/>
              <a:gd name="connsiteX2" fmla="*/ 348297 w 348297"/>
              <a:gd name="connsiteY2" fmla="*/ 172973 h 345948"/>
              <a:gd name="connsiteX3" fmla="*/ 174180 w 348297"/>
              <a:gd name="connsiteY3" fmla="*/ 345948 h 345948"/>
              <a:gd name="connsiteX4" fmla="*/ 0 w 348297"/>
              <a:gd name="connsiteY4" fmla="*/ 172973 h 345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297" h="345948">
                <a:moveTo>
                  <a:pt x="0" y="172973"/>
                </a:moveTo>
                <a:cubicBezTo>
                  <a:pt x="0" y="77469"/>
                  <a:pt x="77977" y="0"/>
                  <a:pt x="174180" y="0"/>
                </a:cubicBezTo>
                <a:cubicBezTo>
                  <a:pt x="270319" y="0"/>
                  <a:pt x="348297" y="77469"/>
                  <a:pt x="348297" y="172973"/>
                </a:cubicBezTo>
                <a:cubicBezTo>
                  <a:pt x="348297" y="268477"/>
                  <a:pt x="270319" y="345948"/>
                  <a:pt x="174180" y="345948"/>
                </a:cubicBezTo>
                <a:cubicBezTo>
                  <a:pt x="77977" y="345948"/>
                  <a:pt x="0" y="268477"/>
                  <a:pt x="0" y="17297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41336" y="2930779"/>
            <a:ext cx="360997" cy="358648"/>
          </a:xfrm>
          <a:custGeom>
            <a:avLst/>
            <a:gdLst>
              <a:gd name="connsiteX0" fmla="*/ 6350 w 360997"/>
              <a:gd name="connsiteY0" fmla="*/ 179323 h 358648"/>
              <a:gd name="connsiteX1" fmla="*/ 180530 w 360997"/>
              <a:gd name="connsiteY1" fmla="*/ 6350 h 358648"/>
              <a:gd name="connsiteX2" fmla="*/ 354647 w 360997"/>
              <a:gd name="connsiteY2" fmla="*/ 179323 h 358648"/>
              <a:gd name="connsiteX3" fmla="*/ 180530 w 360997"/>
              <a:gd name="connsiteY3" fmla="*/ 352298 h 358648"/>
              <a:gd name="connsiteX4" fmla="*/ 6350 w 360997"/>
              <a:gd name="connsiteY4" fmla="*/ 179323 h 358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997" h="358648">
                <a:moveTo>
                  <a:pt x="6350" y="179323"/>
                </a:moveTo>
                <a:cubicBezTo>
                  <a:pt x="6350" y="83819"/>
                  <a:pt x="84327" y="6350"/>
                  <a:pt x="180530" y="6350"/>
                </a:cubicBezTo>
                <a:cubicBezTo>
                  <a:pt x="276669" y="6350"/>
                  <a:pt x="354647" y="83819"/>
                  <a:pt x="354647" y="179323"/>
                </a:cubicBezTo>
                <a:cubicBezTo>
                  <a:pt x="354647" y="274827"/>
                  <a:pt x="276669" y="352298"/>
                  <a:pt x="180530" y="352298"/>
                </a:cubicBezTo>
                <a:cubicBezTo>
                  <a:pt x="84327" y="352298"/>
                  <a:pt x="6350" y="274827"/>
                  <a:pt x="6350" y="1793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00732" y="2844292"/>
            <a:ext cx="123062" cy="396747"/>
          </a:xfrm>
          <a:custGeom>
            <a:avLst/>
            <a:gdLst>
              <a:gd name="connsiteX0" fmla="*/ 6350 w 123062"/>
              <a:gd name="connsiteY0" fmla="*/ 6350 h 396747"/>
              <a:gd name="connsiteX1" fmla="*/ 116713 w 123062"/>
              <a:gd name="connsiteY1" fmla="*/ 390397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6350" y="6350"/>
                </a:moveTo>
                <a:lnTo>
                  <a:pt x="116713" y="3903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05939" y="3234728"/>
            <a:ext cx="285661" cy="349465"/>
          </a:xfrm>
          <a:custGeom>
            <a:avLst/>
            <a:gdLst>
              <a:gd name="connsiteX0" fmla="*/ 0 w 285661"/>
              <a:gd name="connsiteY0" fmla="*/ 349465 h 349465"/>
              <a:gd name="connsiteX1" fmla="*/ 285661 w 285661"/>
              <a:gd name="connsiteY1" fmla="*/ 349465 h 349465"/>
              <a:gd name="connsiteX2" fmla="*/ 285661 w 285661"/>
              <a:gd name="connsiteY2" fmla="*/ 0 h 349465"/>
              <a:gd name="connsiteX3" fmla="*/ 0 w 285661"/>
              <a:gd name="connsiteY3" fmla="*/ 0 h 349465"/>
              <a:gd name="connsiteX4" fmla="*/ 0 w 285661"/>
              <a:gd name="connsiteY4" fmla="*/ 349465 h 34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661" h="349465">
                <a:moveTo>
                  <a:pt x="0" y="349465"/>
                </a:moveTo>
                <a:lnTo>
                  <a:pt x="285661" y="349465"/>
                </a:lnTo>
                <a:lnTo>
                  <a:pt x="285661" y="0"/>
                </a:lnTo>
                <a:lnTo>
                  <a:pt x="0" y="0"/>
                </a:lnTo>
                <a:lnTo>
                  <a:pt x="0" y="3494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9589" y="3228378"/>
            <a:ext cx="298361" cy="362165"/>
          </a:xfrm>
          <a:custGeom>
            <a:avLst/>
            <a:gdLst>
              <a:gd name="connsiteX0" fmla="*/ 6350 w 298361"/>
              <a:gd name="connsiteY0" fmla="*/ 355815 h 362165"/>
              <a:gd name="connsiteX1" fmla="*/ 292011 w 298361"/>
              <a:gd name="connsiteY1" fmla="*/ 355815 h 362165"/>
              <a:gd name="connsiteX2" fmla="*/ 292011 w 298361"/>
              <a:gd name="connsiteY2" fmla="*/ 6350 h 362165"/>
              <a:gd name="connsiteX3" fmla="*/ 6350 w 298361"/>
              <a:gd name="connsiteY3" fmla="*/ 6350 h 362165"/>
              <a:gd name="connsiteX4" fmla="*/ 6350 w 298361"/>
              <a:gd name="connsiteY4" fmla="*/ 355815 h 36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361" h="362165">
                <a:moveTo>
                  <a:pt x="6350" y="355815"/>
                </a:moveTo>
                <a:lnTo>
                  <a:pt x="292011" y="355815"/>
                </a:lnTo>
                <a:lnTo>
                  <a:pt x="292011" y="6350"/>
                </a:lnTo>
                <a:lnTo>
                  <a:pt x="6350" y="6350"/>
                </a:lnTo>
                <a:lnTo>
                  <a:pt x="6350" y="3558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7407" y="2377185"/>
            <a:ext cx="123062" cy="396747"/>
          </a:xfrm>
          <a:custGeom>
            <a:avLst/>
            <a:gdLst>
              <a:gd name="connsiteX0" fmla="*/ 6350 w 123062"/>
              <a:gd name="connsiteY0" fmla="*/ 6350 h 396747"/>
              <a:gd name="connsiteX1" fmla="*/ 116713 w 123062"/>
              <a:gd name="connsiteY1" fmla="*/ 390398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6350" y="6350"/>
                </a:moveTo>
                <a:lnTo>
                  <a:pt x="116713" y="390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60400"/>
            <a:ext cx="7315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〖例〗有五个叶子结点，它们的权值为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{1,2,3,4,5}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，用此权值序列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可以构造出形状不同的多个二叉树。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35814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35814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24800" y="31623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31200" y="31623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0" y="31623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37973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86200" y="37973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24765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29083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3378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37211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7211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24130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28448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33147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5219700"/>
            <a:ext cx="4546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32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5245100"/>
            <a:ext cx="4991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WPL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32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4229100"/>
            <a:ext cx="1193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WPL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4229100"/>
            <a:ext cx="1193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WPL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0" y="4152900"/>
            <a:ext cx="1193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200" y="2566568"/>
            <a:ext cx="266966" cy="333857"/>
          </a:xfrm>
          <a:custGeom>
            <a:avLst/>
            <a:gdLst>
              <a:gd name="connsiteX0" fmla="*/ 0 w 266966"/>
              <a:gd name="connsiteY0" fmla="*/ 333857 h 333857"/>
              <a:gd name="connsiteX1" fmla="*/ 266966 w 266966"/>
              <a:gd name="connsiteY1" fmla="*/ 333857 h 333857"/>
              <a:gd name="connsiteX2" fmla="*/ 266966 w 266966"/>
              <a:gd name="connsiteY2" fmla="*/ 0 h 333857"/>
              <a:gd name="connsiteX3" fmla="*/ 0 w 266966"/>
              <a:gd name="connsiteY3" fmla="*/ 0 h 333857"/>
              <a:gd name="connsiteX4" fmla="*/ 0 w 266966"/>
              <a:gd name="connsiteY4" fmla="*/ 333857 h 333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966" h="333857">
                <a:moveTo>
                  <a:pt x="0" y="333857"/>
                </a:moveTo>
                <a:lnTo>
                  <a:pt x="266966" y="333857"/>
                </a:lnTo>
                <a:lnTo>
                  <a:pt x="266966" y="0"/>
                </a:lnTo>
                <a:lnTo>
                  <a:pt x="0" y="0"/>
                </a:lnTo>
                <a:lnTo>
                  <a:pt x="0" y="33385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850" y="2560218"/>
            <a:ext cx="279666" cy="346557"/>
          </a:xfrm>
          <a:custGeom>
            <a:avLst/>
            <a:gdLst>
              <a:gd name="connsiteX0" fmla="*/ 6350 w 279666"/>
              <a:gd name="connsiteY0" fmla="*/ 340207 h 346557"/>
              <a:gd name="connsiteX1" fmla="*/ 273316 w 279666"/>
              <a:gd name="connsiteY1" fmla="*/ 340207 h 346557"/>
              <a:gd name="connsiteX2" fmla="*/ 273316 w 279666"/>
              <a:gd name="connsiteY2" fmla="*/ 6350 h 346557"/>
              <a:gd name="connsiteX3" fmla="*/ 6350 w 279666"/>
              <a:gd name="connsiteY3" fmla="*/ 6350 h 346557"/>
              <a:gd name="connsiteX4" fmla="*/ 6350 w 279666"/>
              <a:gd name="connsiteY4" fmla="*/ 340207 h 346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666" h="346557">
                <a:moveTo>
                  <a:pt x="6350" y="340207"/>
                </a:moveTo>
                <a:lnTo>
                  <a:pt x="273316" y="340207"/>
                </a:lnTo>
                <a:lnTo>
                  <a:pt x="273316" y="6350"/>
                </a:lnTo>
                <a:lnTo>
                  <a:pt x="6350" y="6350"/>
                </a:lnTo>
                <a:lnTo>
                  <a:pt x="6350" y="3402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8894" y="2565425"/>
            <a:ext cx="266966" cy="333857"/>
          </a:xfrm>
          <a:custGeom>
            <a:avLst/>
            <a:gdLst>
              <a:gd name="connsiteX0" fmla="*/ 0 w 266966"/>
              <a:gd name="connsiteY0" fmla="*/ 333857 h 333857"/>
              <a:gd name="connsiteX1" fmla="*/ 266966 w 266966"/>
              <a:gd name="connsiteY1" fmla="*/ 333857 h 333857"/>
              <a:gd name="connsiteX2" fmla="*/ 266966 w 266966"/>
              <a:gd name="connsiteY2" fmla="*/ 0 h 333857"/>
              <a:gd name="connsiteX3" fmla="*/ 0 w 266966"/>
              <a:gd name="connsiteY3" fmla="*/ 0 h 333857"/>
              <a:gd name="connsiteX4" fmla="*/ 0 w 266966"/>
              <a:gd name="connsiteY4" fmla="*/ 333857 h 333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966" h="333857">
                <a:moveTo>
                  <a:pt x="0" y="333857"/>
                </a:moveTo>
                <a:lnTo>
                  <a:pt x="266966" y="333857"/>
                </a:lnTo>
                <a:lnTo>
                  <a:pt x="266966" y="0"/>
                </a:lnTo>
                <a:lnTo>
                  <a:pt x="0" y="0"/>
                </a:lnTo>
                <a:lnTo>
                  <a:pt x="0" y="33385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2544" y="2559075"/>
            <a:ext cx="279666" cy="346557"/>
          </a:xfrm>
          <a:custGeom>
            <a:avLst/>
            <a:gdLst>
              <a:gd name="connsiteX0" fmla="*/ 6350 w 279666"/>
              <a:gd name="connsiteY0" fmla="*/ 340207 h 346557"/>
              <a:gd name="connsiteX1" fmla="*/ 273316 w 279666"/>
              <a:gd name="connsiteY1" fmla="*/ 340207 h 346557"/>
              <a:gd name="connsiteX2" fmla="*/ 273316 w 279666"/>
              <a:gd name="connsiteY2" fmla="*/ 6350 h 346557"/>
              <a:gd name="connsiteX3" fmla="*/ 6350 w 279666"/>
              <a:gd name="connsiteY3" fmla="*/ 6350 h 346557"/>
              <a:gd name="connsiteX4" fmla="*/ 6350 w 279666"/>
              <a:gd name="connsiteY4" fmla="*/ 340207 h 346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666" h="346557">
                <a:moveTo>
                  <a:pt x="6350" y="340207"/>
                </a:moveTo>
                <a:lnTo>
                  <a:pt x="273316" y="340207"/>
                </a:lnTo>
                <a:lnTo>
                  <a:pt x="273316" y="6350"/>
                </a:lnTo>
                <a:lnTo>
                  <a:pt x="6350" y="6350"/>
                </a:lnTo>
                <a:lnTo>
                  <a:pt x="6350" y="3402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6951" y="2567051"/>
            <a:ext cx="266700" cy="333375"/>
          </a:xfrm>
          <a:custGeom>
            <a:avLst/>
            <a:gdLst>
              <a:gd name="connsiteX0" fmla="*/ 0 w 266700"/>
              <a:gd name="connsiteY0" fmla="*/ 333375 h 333375"/>
              <a:gd name="connsiteX1" fmla="*/ 266700 w 266700"/>
              <a:gd name="connsiteY1" fmla="*/ 333375 h 333375"/>
              <a:gd name="connsiteX2" fmla="*/ 266700 w 266700"/>
              <a:gd name="connsiteY2" fmla="*/ 0 h 333375"/>
              <a:gd name="connsiteX3" fmla="*/ 0 w 266700"/>
              <a:gd name="connsiteY3" fmla="*/ 0 h 333375"/>
              <a:gd name="connsiteX4" fmla="*/ 0 w 266700"/>
              <a:gd name="connsiteY4" fmla="*/ 333375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" h="333375">
                <a:moveTo>
                  <a:pt x="0" y="333375"/>
                </a:moveTo>
                <a:lnTo>
                  <a:pt x="266700" y="333375"/>
                </a:lnTo>
                <a:lnTo>
                  <a:pt x="266700" y="0"/>
                </a:lnTo>
                <a:lnTo>
                  <a:pt x="0" y="0"/>
                </a:lnTo>
                <a:lnTo>
                  <a:pt x="0" y="3333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0601" y="2560701"/>
            <a:ext cx="279400" cy="346075"/>
          </a:xfrm>
          <a:custGeom>
            <a:avLst/>
            <a:gdLst>
              <a:gd name="connsiteX0" fmla="*/ 6350 w 279400"/>
              <a:gd name="connsiteY0" fmla="*/ 339725 h 346075"/>
              <a:gd name="connsiteX1" fmla="*/ 273050 w 279400"/>
              <a:gd name="connsiteY1" fmla="*/ 339725 h 346075"/>
              <a:gd name="connsiteX2" fmla="*/ 273050 w 279400"/>
              <a:gd name="connsiteY2" fmla="*/ 6350 h 346075"/>
              <a:gd name="connsiteX3" fmla="*/ 6350 w 279400"/>
              <a:gd name="connsiteY3" fmla="*/ 6350 h 346075"/>
              <a:gd name="connsiteX4" fmla="*/ 6350 w 279400"/>
              <a:gd name="connsiteY4" fmla="*/ 339725 h 346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400" h="346075">
                <a:moveTo>
                  <a:pt x="6350" y="339725"/>
                </a:moveTo>
                <a:lnTo>
                  <a:pt x="273050" y="339725"/>
                </a:lnTo>
                <a:lnTo>
                  <a:pt x="273050" y="6350"/>
                </a:lnTo>
                <a:lnTo>
                  <a:pt x="6350" y="6350"/>
                </a:lnTo>
                <a:lnTo>
                  <a:pt x="6350" y="3397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2975" y="2565425"/>
            <a:ext cx="266585" cy="333857"/>
          </a:xfrm>
          <a:custGeom>
            <a:avLst/>
            <a:gdLst>
              <a:gd name="connsiteX0" fmla="*/ 0 w 266585"/>
              <a:gd name="connsiteY0" fmla="*/ 333857 h 333857"/>
              <a:gd name="connsiteX1" fmla="*/ 266585 w 266585"/>
              <a:gd name="connsiteY1" fmla="*/ 333857 h 333857"/>
              <a:gd name="connsiteX2" fmla="*/ 266585 w 266585"/>
              <a:gd name="connsiteY2" fmla="*/ 0 h 333857"/>
              <a:gd name="connsiteX3" fmla="*/ 0 w 266585"/>
              <a:gd name="connsiteY3" fmla="*/ 0 h 333857"/>
              <a:gd name="connsiteX4" fmla="*/ 0 w 266585"/>
              <a:gd name="connsiteY4" fmla="*/ 333857 h 333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585" h="333857">
                <a:moveTo>
                  <a:pt x="0" y="333857"/>
                </a:moveTo>
                <a:lnTo>
                  <a:pt x="266585" y="333857"/>
                </a:lnTo>
                <a:lnTo>
                  <a:pt x="266585" y="0"/>
                </a:lnTo>
                <a:lnTo>
                  <a:pt x="0" y="0"/>
                </a:lnTo>
                <a:lnTo>
                  <a:pt x="0" y="33385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6625" y="2559075"/>
            <a:ext cx="279285" cy="346557"/>
          </a:xfrm>
          <a:custGeom>
            <a:avLst/>
            <a:gdLst>
              <a:gd name="connsiteX0" fmla="*/ 6350 w 279285"/>
              <a:gd name="connsiteY0" fmla="*/ 340207 h 346557"/>
              <a:gd name="connsiteX1" fmla="*/ 272935 w 279285"/>
              <a:gd name="connsiteY1" fmla="*/ 340207 h 346557"/>
              <a:gd name="connsiteX2" fmla="*/ 272935 w 279285"/>
              <a:gd name="connsiteY2" fmla="*/ 6350 h 346557"/>
              <a:gd name="connsiteX3" fmla="*/ 6350 w 279285"/>
              <a:gd name="connsiteY3" fmla="*/ 6350 h 346557"/>
              <a:gd name="connsiteX4" fmla="*/ 6350 w 279285"/>
              <a:gd name="connsiteY4" fmla="*/ 340207 h 346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285" h="346557">
                <a:moveTo>
                  <a:pt x="6350" y="340207"/>
                </a:moveTo>
                <a:lnTo>
                  <a:pt x="272935" y="340207"/>
                </a:lnTo>
                <a:lnTo>
                  <a:pt x="272935" y="6350"/>
                </a:lnTo>
                <a:lnTo>
                  <a:pt x="6350" y="6350"/>
                </a:lnTo>
                <a:lnTo>
                  <a:pt x="6350" y="3402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0301" y="2566568"/>
            <a:ext cx="266585" cy="333857"/>
          </a:xfrm>
          <a:custGeom>
            <a:avLst/>
            <a:gdLst>
              <a:gd name="connsiteX0" fmla="*/ 0 w 266585"/>
              <a:gd name="connsiteY0" fmla="*/ 333857 h 333857"/>
              <a:gd name="connsiteX1" fmla="*/ 266585 w 266585"/>
              <a:gd name="connsiteY1" fmla="*/ 333857 h 333857"/>
              <a:gd name="connsiteX2" fmla="*/ 266585 w 266585"/>
              <a:gd name="connsiteY2" fmla="*/ 0 h 333857"/>
              <a:gd name="connsiteX3" fmla="*/ 0 w 266585"/>
              <a:gd name="connsiteY3" fmla="*/ 0 h 333857"/>
              <a:gd name="connsiteX4" fmla="*/ 0 w 266585"/>
              <a:gd name="connsiteY4" fmla="*/ 333857 h 333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585" h="333857">
                <a:moveTo>
                  <a:pt x="0" y="333857"/>
                </a:moveTo>
                <a:lnTo>
                  <a:pt x="266585" y="333857"/>
                </a:lnTo>
                <a:lnTo>
                  <a:pt x="266585" y="0"/>
                </a:lnTo>
                <a:lnTo>
                  <a:pt x="0" y="0"/>
                </a:lnTo>
                <a:lnTo>
                  <a:pt x="0" y="33385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3951" y="2560218"/>
            <a:ext cx="279285" cy="346557"/>
          </a:xfrm>
          <a:custGeom>
            <a:avLst/>
            <a:gdLst>
              <a:gd name="connsiteX0" fmla="*/ 6350 w 279285"/>
              <a:gd name="connsiteY0" fmla="*/ 340207 h 346557"/>
              <a:gd name="connsiteX1" fmla="*/ 272935 w 279285"/>
              <a:gd name="connsiteY1" fmla="*/ 340207 h 346557"/>
              <a:gd name="connsiteX2" fmla="*/ 272935 w 279285"/>
              <a:gd name="connsiteY2" fmla="*/ 6350 h 346557"/>
              <a:gd name="connsiteX3" fmla="*/ 6350 w 279285"/>
              <a:gd name="connsiteY3" fmla="*/ 6350 h 346557"/>
              <a:gd name="connsiteX4" fmla="*/ 6350 w 279285"/>
              <a:gd name="connsiteY4" fmla="*/ 340207 h 346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285" h="346557">
                <a:moveTo>
                  <a:pt x="6350" y="340207"/>
                </a:moveTo>
                <a:lnTo>
                  <a:pt x="272935" y="340207"/>
                </a:lnTo>
                <a:lnTo>
                  <a:pt x="272935" y="6350"/>
                </a:lnTo>
                <a:lnTo>
                  <a:pt x="6350" y="6350"/>
                </a:lnTo>
                <a:lnTo>
                  <a:pt x="6350" y="3402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9095" y="2621178"/>
            <a:ext cx="264985" cy="293598"/>
          </a:xfrm>
          <a:custGeom>
            <a:avLst/>
            <a:gdLst>
              <a:gd name="connsiteX0" fmla="*/ 0 w 264985"/>
              <a:gd name="connsiteY0" fmla="*/ 293598 h 293598"/>
              <a:gd name="connsiteX1" fmla="*/ 264985 w 264985"/>
              <a:gd name="connsiteY1" fmla="*/ 293598 h 293598"/>
              <a:gd name="connsiteX2" fmla="*/ 264985 w 264985"/>
              <a:gd name="connsiteY2" fmla="*/ 0 h 293598"/>
              <a:gd name="connsiteX3" fmla="*/ 0 w 264985"/>
              <a:gd name="connsiteY3" fmla="*/ 0 h 293598"/>
              <a:gd name="connsiteX4" fmla="*/ 0 w 264985"/>
              <a:gd name="connsiteY4" fmla="*/ 293598 h 2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985" h="293598">
                <a:moveTo>
                  <a:pt x="0" y="293598"/>
                </a:moveTo>
                <a:lnTo>
                  <a:pt x="264985" y="293598"/>
                </a:lnTo>
                <a:lnTo>
                  <a:pt x="264985" y="0"/>
                </a:lnTo>
                <a:lnTo>
                  <a:pt x="0" y="0"/>
                </a:lnTo>
                <a:lnTo>
                  <a:pt x="0" y="29359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1504" y="2605151"/>
            <a:ext cx="335914" cy="303276"/>
          </a:xfrm>
          <a:custGeom>
            <a:avLst/>
            <a:gdLst>
              <a:gd name="connsiteX0" fmla="*/ 6350 w 335914"/>
              <a:gd name="connsiteY0" fmla="*/ 151638 h 303276"/>
              <a:gd name="connsiteX1" fmla="*/ 167894 w 335914"/>
              <a:gd name="connsiteY1" fmla="*/ 6350 h 303276"/>
              <a:gd name="connsiteX2" fmla="*/ 329564 w 335914"/>
              <a:gd name="connsiteY2" fmla="*/ 151638 h 303276"/>
              <a:gd name="connsiteX3" fmla="*/ 167894 w 335914"/>
              <a:gd name="connsiteY3" fmla="*/ 296925 h 303276"/>
              <a:gd name="connsiteX4" fmla="*/ 6350 w 335914"/>
              <a:gd name="connsiteY4" fmla="*/ 151638 h 303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914" h="303276">
                <a:moveTo>
                  <a:pt x="6350" y="151638"/>
                </a:moveTo>
                <a:cubicBezTo>
                  <a:pt x="6350" y="71373"/>
                  <a:pt x="78739" y="6350"/>
                  <a:pt x="167894" y="6350"/>
                </a:cubicBezTo>
                <a:cubicBezTo>
                  <a:pt x="257175" y="6350"/>
                  <a:pt x="329564" y="71373"/>
                  <a:pt x="329564" y="151638"/>
                </a:cubicBezTo>
                <a:cubicBezTo>
                  <a:pt x="329564" y="231901"/>
                  <a:pt x="257175" y="296925"/>
                  <a:pt x="167894" y="296925"/>
                </a:cubicBezTo>
                <a:cubicBezTo>
                  <a:pt x="78739" y="296925"/>
                  <a:pt x="6350" y="231901"/>
                  <a:pt x="6350" y="1516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5375" y="2879344"/>
            <a:ext cx="115062" cy="335406"/>
          </a:xfrm>
          <a:custGeom>
            <a:avLst/>
            <a:gdLst>
              <a:gd name="connsiteX0" fmla="*/ 108711 w 115062"/>
              <a:gd name="connsiteY0" fmla="*/ 6350 h 335406"/>
              <a:gd name="connsiteX1" fmla="*/ 6350 w 115062"/>
              <a:gd name="connsiteY1" fmla="*/ 329057 h 3354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062" h="335406">
                <a:moveTo>
                  <a:pt x="108711" y="6350"/>
                </a:moveTo>
                <a:lnTo>
                  <a:pt x="6350" y="32905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3598" y="2878327"/>
            <a:ext cx="101727" cy="336422"/>
          </a:xfrm>
          <a:custGeom>
            <a:avLst/>
            <a:gdLst>
              <a:gd name="connsiteX0" fmla="*/ 6350 w 101727"/>
              <a:gd name="connsiteY0" fmla="*/ 6350 h 336422"/>
              <a:gd name="connsiteX1" fmla="*/ 95377 w 101727"/>
              <a:gd name="connsiteY1" fmla="*/ 330073 h 336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727" h="336422">
                <a:moveTo>
                  <a:pt x="6350" y="6350"/>
                </a:moveTo>
                <a:lnTo>
                  <a:pt x="95377" y="3300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7169" y="2577033"/>
            <a:ext cx="299999" cy="293166"/>
          </a:xfrm>
          <a:custGeom>
            <a:avLst/>
            <a:gdLst>
              <a:gd name="connsiteX0" fmla="*/ 0 w 299999"/>
              <a:gd name="connsiteY0" fmla="*/ 293166 h 293166"/>
              <a:gd name="connsiteX1" fmla="*/ 299999 w 299999"/>
              <a:gd name="connsiteY1" fmla="*/ 293166 h 293166"/>
              <a:gd name="connsiteX2" fmla="*/ 299999 w 299999"/>
              <a:gd name="connsiteY2" fmla="*/ 0 h 293166"/>
              <a:gd name="connsiteX3" fmla="*/ 0 w 299999"/>
              <a:gd name="connsiteY3" fmla="*/ 0 h 293166"/>
              <a:gd name="connsiteX4" fmla="*/ 0 w 299999"/>
              <a:gd name="connsiteY4" fmla="*/ 293166 h 29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9999" h="293166">
                <a:moveTo>
                  <a:pt x="0" y="293166"/>
                </a:moveTo>
                <a:lnTo>
                  <a:pt x="299999" y="293166"/>
                </a:lnTo>
                <a:lnTo>
                  <a:pt x="299999" y="0"/>
                </a:lnTo>
                <a:lnTo>
                  <a:pt x="0" y="0"/>
                </a:lnTo>
                <a:lnTo>
                  <a:pt x="0" y="29316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6750" y="2829051"/>
            <a:ext cx="114807" cy="334899"/>
          </a:xfrm>
          <a:custGeom>
            <a:avLst/>
            <a:gdLst>
              <a:gd name="connsiteX0" fmla="*/ 108458 w 114807"/>
              <a:gd name="connsiteY0" fmla="*/ 6350 h 334899"/>
              <a:gd name="connsiteX1" fmla="*/ 6350 w 114807"/>
              <a:gd name="connsiteY1" fmla="*/ 328549 h 3348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807" h="334899">
                <a:moveTo>
                  <a:pt x="108458" y="6350"/>
                </a:moveTo>
                <a:lnTo>
                  <a:pt x="6350" y="3285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04467" y="2828035"/>
            <a:ext cx="114807" cy="334899"/>
          </a:xfrm>
          <a:custGeom>
            <a:avLst/>
            <a:gdLst>
              <a:gd name="connsiteX0" fmla="*/ 6350 w 114807"/>
              <a:gd name="connsiteY0" fmla="*/ 6350 h 334899"/>
              <a:gd name="connsiteX1" fmla="*/ 108457 w 114807"/>
              <a:gd name="connsiteY1" fmla="*/ 328549 h 3348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807" h="334899">
                <a:moveTo>
                  <a:pt x="6350" y="6350"/>
                </a:moveTo>
                <a:lnTo>
                  <a:pt x="108457" y="3285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58213" y="2559050"/>
            <a:ext cx="335280" cy="303021"/>
          </a:xfrm>
          <a:custGeom>
            <a:avLst/>
            <a:gdLst>
              <a:gd name="connsiteX0" fmla="*/ 6350 w 335280"/>
              <a:gd name="connsiteY0" fmla="*/ 151510 h 303021"/>
              <a:gd name="connsiteX1" fmla="*/ 167640 w 335280"/>
              <a:gd name="connsiteY1" fmla="*/ 6350 h 303021"/>
              <a:gd name="connsiteX2" fmla="*/ 328930 w 335280"/>
              <a:gd name="connsiteY2" fmla="*/ 151510 h 303021"/>
              <a:gd name="connsiteX3" fmla="*/ 167640 w 335280"/>
              <a:gd name="connsiteY3" fmla="*/ 296672 h 303021"/>
              <a:gd name="connsiteX4" fmla="*/ 6350 w 335280"/>
              <a:gd name="connsiteY4" fmla="*/ 151510 h 3030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280" h="303021">
                <a:moveTo>
                  <a:pt x="6350" y="151510"/>
                </a:moveTo>
                <a:cubicBezTo>
                  <a:pt x="6350" y="71373"/>
                  <a:pt x="78486" y="6350"/>
                  <a:pt x="167640" y="6350"/>
                </a:cubicBezTo>
                <a:cubicBezTo>
                  <a:pt x="256666" y="6350"/>
                  <a:pt x="328930" y="71373"/>
                  <a:pt x="328930" y="151510"/>
                </a:cubicBezTo>
                <a:cubicBezTo>
                  <a:pt x="328930" y="231648"/>
                  <a:pt x="256666" y="296672"/>
                  <a:pt x="167640" y="296672"/>
                </a:cubicBezTo>
                <a:cubicBezTo>
                  <a:pt x="78486" y="296672"/>
                  <a:pt x="6350" y="231648"/>
                  <a:pt x="6350" y="1515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84095" y="2065388"/>
            <a:ext cx="300532" cy="293255"/>
          </a:xfrm>
          <a:custGeom>
            <a:avLst/>
            <a:gdLst>
              <a:gd name="connsiteX0" fmla="*/ 0 w 300532"/>
              <a:gd name="connsiteY0" fmla="*/ 293255 h 293255"/>
              <a:gd name="connsiteX1" fmla="*/ 300532 w 300532"/>
              <a:gd name="connsiteY1" fmla="*/ 293255 h 293255"/>
              <a:gd name="connsiteX2" fmla="*/ 300532 w 300532"/>
              <a:gd name="connsiteY2" fmla="*/ 0 h 293255"/>
              <a:gd name="connsiteX3" fmla="*/ 0 w 300532"/>
              <a:gd name="connsiteY3" fmla="*/ 0 h 293255"/>
              <a:gd name="connsiteX4" fmla="*/ 0 w 300532"/>
              <a:gd name="connsiteY4" fmla="*/ 293255 h 293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532" h="293255">
                <a:moveTo>
                  <a:pt x="0" y="293255"/>
                </a:moveTo>
                <a:lnTo>
                  <a:pt x="300532" y="293255"/>
                </a:lnTo>
                <a:lnTo>
                  <a:pt x="300532" y="0"/>
                </a:lnTo>
                <a:lnTo>
                  <a:pt x="0" y="0"/>
                </a:lnTo>
                <a:lnTo>
                  <a:pt x="0" y="2932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7176" y="2059051"/>
            <a:ext cx="335788" cy="303021"/>
          </a:xfrm>
          <a:custGeom>
            <a:avLst/>
            <a:gdLst>
              <a:gd name="connsiteX0" fmla="*/ 6350 w 335788"/>
              <a:gd name="connsiteY0" fmla="*/ 151510 h 303021"/>
              <a:gd name="connsiteX1" fmla="*/ 167894 w 335788"/>
              <a:gd name="connsiteY1" fmla="*/ 6350 h 303021"/>
              <a:gd name="connsiteX2" fmla="*/ 329438 w 335788"/>
              <a:gd name="connsiteY2" fmla="*/ 151510 h 303021"/>
              <a:gd name="connsiteX3" fmla="*/ 167894 w 335788"/>
              <a:gd name="connsiteY3" fmla="*/ 296672 h 303021"/>
              <a:gd name="connsiteX4" fmla="*/ 6350 w 335788"/>
              <a:gd name="connsiteY4" fmla="*/ 151510 h 3030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788" h="303021">
                <a:moveTo>
                  <a:pt x="6350" y="151510"/>
                </a:moveTo>
                <a:cubicBezTo>
                  <a:pt x="6350" y="71247"/>
                  <a:pt x="78613" y="6350"/>
                  <a:pt x="167894" y="6350"/>
                </a:cubicBezTo>
                <a:cubicBezTo>
                  <a:pt x="257175" y="6350"/>
                  <a:pt x="329438" y="71247"/>
                  <a:pt x="329438" y="151510"/>
                </a:cubicBezTo>
                <a:cubicBezTo>
                  <a:pt x="329438" y="231647"/>
                  <a:pt x="257175" y="296672"/>
                  <a:pt x="167894" y="296672"/>
                </a:cubicBezTo>
                <a:cubicBezTo>
                  <a:pt x="78613" y="296672"/>
                  <a:pt x="6350" y="231647"/>
                  <a:pt x="6350" y="1515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6750" y="2303907"/>
            <a:ext cx="407543" cy="339343"/>
          </a:xfrm>
          <a:custGeom>
            <a:avLst/>
            <a:gdLst>
              <a:gd name="connsiteX0" fmla="*/ 401193 w 407543"/>
              <a:gd name="connsiteY0" fmla="*/ 6350 h 339343"/>
              <a:gd name="connsiteX1" fmla="*/ 6350 w 407543"/>
              <a:gd name="connsiteY1" fmla="*/ 332994 h 3393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7543" h="339343">
                <a:moveTo>
                  <a:pt x="401193" y="6350"/>
                </a:moveTo>
                <a:lnTo>
                  <a:pt x="6350" y="3329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0166" y="2298954"/>
            <a:ext cx="430783" cy="344170"/>
          </a:xfrm>
          <a:custGeom>
            <a:avLst/>
            <a:gdLst>
              <a:gd name="connsiteX0" fmla="*/ 6350 w 430783"/>
              <a:gd name="connsiteY0" fmla="*/ 6350 h 344170"/>
              <a:gd name="connsiteX1" fmla="*/ 424433 w 430783"/>
              <a:gd name="connsiteY1" fmla="*/ 337819 h 344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0783" h="344170">
                <a:moveTo>
                  <a:pt x="6350" y="6350"/>
                </a:moveTo>
                <a:lnTo>
                  <a:pt x="424433" y="33781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6350" y="3136887"/>
            <a:ext cx="265252" cy="293255"/>
          </a:xfrm>
          <a:custGeom>
            <a:avLst/>
            <a:gdLst>
              <a:gd name="connsiteX0" fmla="*/ 0 w 265252"/>
              <a:gd name="connsiteY0" fmla="*/ 293255 h 293255"/>
              <a:gd name="connsiteX1" fmla="*/ 265252 w 265252"/>
              <a:gd name="connsiteY1" fmla="*/ 293255 h 293255"/>
              <a:gd name="connsiteX2" fmla="*/ 265252 w 265252"/>
              <a:gd name="connsiteY2" fmla="*/ 0 h 293255"/>
              <a:gd name="connsiteX3" fmla="*/ 0 w 265252"/>
              <a:gd name="connsiteY3" fmla="*/ 0 h 293255"/>
              <a:gd name="connsiteX4" fmla="*/ 0 w 265252"/>
              <a:gd name="connsiteY4" fmla="*/ 293255 h 293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5252" h="293255">
                <a:moveTo>
                  <a:pt x="0" y="293255"/>
                </a:moveTo>
                <a:lnTo>
                  <a:pt x="265252" y="293255"/>
                </a:lnTo>
                <a:lnTo>
                  <a:pt x="265252" y="0"/>
                </a:lnTo>
                <a:lnTo>
                  <a:pt x="0" y="0"/>
                </a:lnTo>
                <a:lnTo>
                  <a:pt x="0" y="2932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8770" y="3135376"/>
            <a:ext cx="336156" cy="303021"/>
          </a:xfrm>
          <a:custGeom>
            <a:avLst/>
            <a:gdLst>
              <a:gd name="connsiteX0" fmla="*/ 6350 w 336156"/>
              <a:gd name="connsiteY0" fmla="*/ 151510 h 303021"/>
              <a:gd name="connsiteX1" fmla="*/ 168135 w 336156"/>
              <a:gd name="connsiteY1" fmla="*/ 6350 h 303021"/>
              <a:gd name="connsiteX2" fmla="*/ 329806 w 336156"/>
              <a:gd name="connsiteY2" fmla="*/ 151510 h 303021"/>
              <a:gd name="connsiteX3" fmla="*/ 168135 w 336156"/>
              <a:gd name="connsiteY3" fmla="*/ 296671 h 303021"/>
              <a:gd name="connsiteX4" fmla="*/ 6350 w 336156"/>
              <a:gd name="connsiteY4" fmla="*/ 151510 h 3030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6156" h="303021">
                <a:moveTo>
                  <a:pt x="6350" y="151510"/>
                </a:moveTo>
                <a:cubicBezTo>
                  <a:pt x="6350" y="71373"/>
                  <a:pt x="78727" y="6350"/>
                  <a:pt x="168135" y="6350"/>
                </a:cubicBezTo>
                <a:cubicBezTo>
                  <a:pt x="257416" y="6350"/>
                  <a:pt x="329806" y="71373"/>
                  <a:pt x="329806" y="151510"/>
                </a:cubicBezTo>
                <a:cubicBezTo>
                  <a:pt x="329806" y="231775"/>
                  <a:pt x="257416" y="296671"/>
                  <a:pt x="168135" y="296671"/>
                </a:cubicBezTo>
                <a:cubicBezTo>
                  <a:pt x="78727" y="296671"/>
                  <a:pt x="6350" y="231775"/>
                  <a:pt x="6350" y="1515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90" y="3394709"/>
            <a:ext cx="115100" cy="335025"/>
          </a:xfrm>
          <a:custGeom>
            <a:avLst/>
            <a:gdLst>
              <a:gd name="connsiteX0" fmla="*/ 108750 w 115100"/>
              <a:gd name="connsiteY0" fmla="*/ 6350 h 335025"/>
              <a:gd name="connsiteX1" fmla="*/ 6350 w 115100"/>
              <a:gd name="connsiteY1" fmla="*/ 328676 h 335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100" h="335025">
                <a:moveTo>
                  <a:pt x="108750" y="6350"/>
                </a:moveTo>
                <a:lnTo>
                  <a:pt x="6350" y="3286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91107" y="3393821"/>
            <a:ext cx="115062" cy="335025"/>
          </a:xfrm>
          <a:custGeom>
            <a:avLst/>
            <a:gdLst>
              <a:gd name="connsiteX0" fmla="*/ 6350 w 115062"/>
              <a:gd name="connsiteY0" fmla="*/ 6350 h 335025"/>
              <a:gd name="connsiteX1" fmla="*/ 108711 w 115062"/>
              <a:gd name="connsiteY1" fmla="*/ 328675 h 335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062" h="335025">
                <a:moveTo>
                  <a:pt x="6350" y="6350"/>
                </a:moveTo>
                <a:lnTo>
                  <a:pt x="108711" y="3286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4412" y="3709441"/>
            <a:ext cx="266966" cy="333857"/>
          </a:xfrm>
          <a:custGeom>
            <a:avLst/>
            <a:gdLst>
              <a:gd name="connsiteX0" fmla="*/ 0 w 266966"/>
              <a:gd name="connsiteY0" fmla="*/ 333857 h 333857"/>
              <a:gd name="connsiteX1" fmla="*/ 266966 w 266966"/>
              <a:gd name="connsiteY1" fmla="*/ 333857 h 333857"/>
              <a:gd name="connsiteX2" fmla="*/ 266966 w 266966"/>
              <a:gd name="connsiteY2" fmla="*/ 0 h 333857"/>
              <a:gd name="connsiteX3" fmla="*/ 0 w 266966"/>
              <a:gd name="connsiteY3" fmla="*/ 0 h 333857"/>
              <a:gd name="connsiteX4" fmla="*/ 0 w 266966"/>
              <a:gd name="connsiteY4" fmla="*/ 333857 h 333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966" h="333857">
                <a:moveTo>
                  <a:pt x="0" y="333857"/>
                </a:moveTo>
                <a:lnTo>
                  <a:pt x="266966" y="333857"/>
                </a:lnTo>
                <a:lnTo>
                  <a:pt x="266966" y="0"/>
                </a:lnTo>
                <a:lnTo>
                  <a:pt x="0" y="0"/>
                </a:lnTo>
                <a:lnTo>
                  <a:pt x="0" y="33385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8062" y="3703091"/>
            <a:ext cx="279666" cy="346557"/>
          </a:xfrm>
          <a:custGeom>
            <a:avLst/>
            <a:gdLst>
              <a:gd name="connsiteX0" fmla="*/ 6350 w 279666"/>
              <a:gd name="connsiteY0" fmla="*/ 340207 h 346557"/>
              <a:gd name="connsiteX1" fmla="*/ 273316 w 279666"/>
              <a:gd name="connsiteY1" fmla="*/ 340207 h 346557"/>
              <a:gd name="connsiteX2" fmla="*/ 273316 w 279666"/>
              <a:gd name="connsiteY2" fmla="*/ 6350 h 346557"/>
              <a:gd name="connsiteX3" fmla="*/ 6350 w 279666"/>
              <a:gd name="connsiteY3" fmla="*/ 6350 h 346557"/>
              <a:gd name="connsiteX4" fmla="*/ 6350 w 279666"/>
              <a:gd name="connsiteY4" fmla="*/ 340207 h 346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666" h="346557">
                <a:moveTo>
                  <a:pt x="6350" y="340207"/>
                </a:moveTo>
                <a:lnTo>
                  <a:pt x="273316" y="340207"/>
                </a:lnTo>
                <a:lnTo>
                  <a:pt x="273316" y="6350"/>
                </a:lnTo>
                <a:lnTo>
                  <a:pt x="6350" y="6350"/>
                </a:lnTo>
                <a:lnTo>
                  <a:pt x="6350" y="3402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95171" y="3708425"/>
            <a:ext cx="266966" cy="333857"/>
          </a:xfrm>
          <a:custGeom>
            <a:avLst/>
            <a:gdLst>
              <a:gd name="connsiteX0" fmla="*/ 0 w 266966"/>
              <a:gd name="connsiteY0" fmla="*/ 333857 h 333857"/>
              <a:gd name="connsiteX1" fmla="*/ 266966 w 266966"/>
              <a:gd name="connsiteY1" fmla="*/ 333857 h 333857"/>
              <a:gd name="connsiteX2" fmla="*/ 266966 w 266966"/>
              <a:gd name="connsiteY2" fmla="*/ 0 h 333857"/>
              <a:gd name="connsiteX3" fmla="*/ 0 w 266966"/>
              <a:gd name="connsiteY3" fmla="*/ 0 h 333857"/>
              <a:gd name="connsiteX4" fmla="*/ 0 w 266966"/>
              <a:gd name="connsiteY4" fmla="*/ 333857 h 333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966" h="333857">
                <a:moveTo>
                  <a:pt x="0" y="333857"/>
                </a:moveTo>
                <a:lnTo>
                  <a:pt x="266966" y="333857"/>
                </a:lnTo>
                <a:lnTo>
                  <a:pt x="266966" y="0"/>
                </a:lnTo>
                <a:lnTo>
                  <a:pt x="0" y="0"/>
                </a:lnTo>
                <a:lnTo>
                  <a:pt x="0" y="33385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8821" y="3702075"/>
            <a:ext cx="279666" cy="346557"/>
          </a:xfrm>
          <a:custGeom>
            <a:avLst/>
            <a:gdLst>
              <a:gd name="connsiteX0" fmla="*/ 6350 w 279666"/>
              <a:gd name="connsiteY0" fmla="*/ 340207 h 346557"/>
              <a:gd name="connsiteX1" fmla="*/ 273316 w 279666"/>
              <a:gd name="connsiteY1" fmla="*/ 340207 h 346557"/>
              <a:gd name="connsiteX2" fmla="*/ 273316 w 279666"/>
              <a:gd name="connsiteY2" fmla="*/ 6350 h 346557"/>
              <a:gd name="connsiteX3" fmla="*/ 6350 w 279666"/>
              <a:gd name="connsiteY3" fmla="*/ 6350 h 346557"/>
              <a:gd name="connsiteX4" fmla="*/ 6350 w 279666"/>
              <a:gd name="connsiteY4" fmla="*/ 340207 h 346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666" h="346557">
                <a:moveTo>
                  <a:pt x="6350" y="340207"/>
                </a:moveTo>
                <a:lnTo>
                  <a:pt x="273316" y="340207"/>
                </a:lnTo>
                <a:lnTo>
                  <a:pt x="273316" y="6350"/>
                </a:lnTo>
                <a:lnTo>
                  <a:pt x="6350" y="6350"/>
                </a:lnTo>
                <a:lnTo>
                  <a:pt x="6350" y="3402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1719" y="2636862"/>
            <a:ext cx="264515" cy="292900"/>
          </a:xfrm>
          <a:custGeom>
            <a:avLst/>
            <a:gdLst>
              <a:gd name="connsiteX0" fmla="*/ 0 w 264515"/>
              <a:gd name="connsiteY0" fmla="*/ 292900 h 292900"/>
              <a:gd name="connsiteX1" fmla="*/ 264515 w 264515"/>
              <a:gd name="connsiteY1" fmla="*/ 292900 h 292900"/>
              <a:gd name="connsiteX2" fmla="*/ 264515 w 264515"/>
              <a:gd name="connsiteY2" fmla="*/ 0 h 292900"/>
              <a:gd name="connsiteX3" fmla="*/ 0 w 264515"/>
              <a:gd name="connsiteY3" fmla="*/ 0 h 292900"/>
              <a:gd name="connsiteX4" fmla="*/ 0 w 264515"/>
              <a:gd name="connsiteY4" fmla="*/ 292900 h 29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515" h="292900">
                <a:moveTo>
                  <a:pt x="0" y="292900"/>
                </a:moveTo>
                <a:lnTo>
                  <a:pt x="264515" y="292900"/>
                </a:lnTo>
                <a:lnTo>
                  <a:pt x="264515" y="0"/>
                </a:lnTo>
                <a:lnTo>
                  <a:pt x="0" y="0"/>
                </a:lnTo>
                <a:lnTo>
                  <a:pt x="0" y="2929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24191" y="2635376"/>
            <a:ext cx="335216" cy="302641"/>
          </a:xfrm>
          <a:custGeom>
            <a:avLst/>
            <a:gdLst>
              <a:gd name="connsiteX0" fmla="*/ 6350 w 335216"/>
              <a:gd name="connsiteY0" fmla="*/ 151257 h 302641"/>
              <a:gd name="connsiteX1" fmla="*/ 167640 w 335216"/>
              <a:gd name="connsiteY1" fmla="*/ 6350 h 302641"/>
              <a:gd name="connsiteX2" fmla="*/ 328866 w 335216"/>
              <a:gd name="connsiteY2" fmla="*/ 151257 h 302641"/>
              <a:gd name="connsiteX3" fmla="*/ 167640 w 335216"/>
              <a:gd name="connsiteY3" fmla="*/ 296291 h 302641"/>
              <a:gd name="connsiteX4" fmla="*/ 6350 w 335216"/>
              <a:gd name="connsiteY4" fmla="*/ 151257 h 302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216" h="302641">
                <a:moveTo>
                  <a:pt x="6350" y="151257"/>
                </a:moveTo>
                <a:cubicBezTo>
                  <a:pt x="6350" y="71247"/>
                  <a:pt x="78562" y="6350"/>
                  <a:pt x="167640" y="6350"/>
                </a:cubicBezTo>
                <a:cubicBezTo>
                  <a:pt x="256730" y="6350"/>
                  <a:pt x="328866" y="71247"/>
                  <a:pt x="328866" y="151257"/>
                </a:cubicBezTo>
                <a:cubicBezTo>
                  <a:pt x="328866" y="231394"/>
                  <a:pt x="256730" y="296291"/>
                  <a:pt x="167640" y="296291"/>
                </a:cubicBezTo>
                <a:cubicBezTo>
                  <a:pt x="78562" y="296291"/>
                  <a:pt x="6350" y="231394"/>
                  <a:pt x="6350" y="15125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8062" y="2894329"/>
            <a:ext cx="114846" cy="334645"/>
          </a:xfrm>
          <a:custGeom>
            <a:avLst/>
            <a:gdLst>
              <a:gd name="connsiteX0" fmla="*/ 108496 w 114846"/>
              <a:gd name="connsiteY0" fmla="*/ 6350 h 334645"/>
              <a:gd name="connsiteX1" fmla="*/ 6350 w 114846"/>
              <a:gd name="connsiteY1" fmla="*/ 328295 h 334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846" h="334645">
                <a:moveTo>
                  <a:pt x="108496" y="6350"/>
                </a:moveTo>
                <a:lnTo>
                  <a:pt x="6350" y="32829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5841" y="2893441"/>
            <a:ext cx="114807" cy="334518"/>
          </a:xfrm>
          <a:custGeom>
            <a:avLst/>
            <a:gdLst>
              <a:gd name="connsiteX0" fmla="*/ 6350 w 114807"/>
              <a:gd name="connsiteY0" fmla="*/ 6350 h 334518"/>
              <a:gd name="connsiteX1" fmla="*/ 108458 w 114807"/>
              <a:gd name="connsiteY1" fmla="*/ 328167 h 3345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807" h="334518">
                <a:moveTo>
                  <a:pt x="6350" y="6350"/>
                </a:moveTo>
                <a:lnTo>
                  <a:pt x="108458" y="3281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8851" y="3136900"/>
            <a:ext cx="266700" cy="333375"/>
          </a:xfrm>
          <a:custGeom>
            <a:avLst/>
            <a:gdLst>
              <a:gd name="connsiteX0" fmla="*/ 0 w 266700"/>
              <a:gd name="connsiteY0" fmla="*/ 333375 h 333375"/>
              <a:gd name="connsiteX1" fmla="*/ 266700 w 266700"/>
              <a:gd name="connsiteY1" fmla="*/ 333375 h 333375"/>
              <a:gd name="connsiteX2" fmla="*/ 266700 w 266700"/>
              <a:gd name="connsiteY2" fmla="*/ 0 h 333375"/>
              <a:gd name="connsiteX3" fmla="*/ 0 w 266700"/>
              <a:gd name="connsiteY3" fmla="*/ 0 h 333375"/>
              <a:gd name="connsiteX4" fmla="*/ 0 w 266700"/>
              <a:gd name="connsiteY4" fmla="*/ 333375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" h="333375">
                <a:moveTo>
                  <a:pt x="0" y="333375"/>
                </a:moveTo>
                <a:lnTo>
                  <a:pt x="266700" y="333375"/>
                </a:lnTo>
                <a:lnTo>
                  <a:pt x="266700" y="0"/>
                </a:lnTo>
                <a:lnTo>
                  <a:pt x="0" y="0"/>
                </a:lnTo>
                <a:lnTo>
                  <a:pt x="0" y="3333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2501" y="3130550"/>
            <a:ext cx="279400" cy="346075"/>
          </a:xfrm>
          <a:custGeom>
            <a:avLst/>
            <a:gdLst>
              <a:gd name="connsiteX0" fmla="*/ 6350 w 279400"/>
              <a:gd name="connsiteY0" fmla="*/ 339725 h 346075"/>
              <a:gd name="connsiteX1" fmla="*/ 273050 w 279400"/>
              <a:gd name="connsiteY1" fmla="*/ 339725 h 346075"/>
              <a:gd name="connsiteX2" fmla="*/ 273050 w 279400"/>
              <a:gd name="connsiteY2" fmla="*/ 6350 h 346075"/>
              <a:gd name="connsiteX3" fmla="*/ 6350 w 279400"/>
              <a:gd name="connsiteY3" fmla="*/ 6350 h 346075"/>
              <a:gd name="connsiteX4" fmla="*/ 6350 w 279400"/>
              <a:gd name="connsiteY4" fmla="*/ 339725 h 346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400" h="346075">
                <a:moveTo>
                  <a:pt x="6350" y="339725"/>
                </a:moveTo>
                <a:lnTo>
                  <a:pt x="273050" y="339725"/>
                </a:lnTo>
                <a:lnTo>
                  <a:pt x="273050" y="6350"/>
                </a:lnTo>
                <a:lnTo>
                  <a:pt x="6350" y="6350"/>
                </a:lnTo>
                <a:lnTo>
                  <a:pt x="6350" y="3397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7420" y="2648445"/>
            <a:ext cx="300532" cy="293255"/>
          </a:xfrm>
          <a:custGeom>
            <a:avLst/>
            <a:gdLst>
              <a:gd name="connsiteX0" fmla="*/ 0 w 300532"/>
              <a:gd name="connsiteY0" fmla="*/ 293255 h 293255"/>
              <a:gd name="connsiteX1" fmla="*/ 300532 w 300532"/>
              <a:gd name="connsiteY1" fmla="*/ 293255 h 293255"/>
              <a:gd name="connsiteX2" fmla="*/ 300532 w 300532"/>
              <a:gd name="connsiteY2" fmla="*/ 0 h 293255"/>
              <a:gd name="connsiteX3" fmla="*/ 0 w 300532"/>
              <a:gd name="connsiteY3" fmla="*/ 0 h 293255"/>
              <a:gd name="connsiteX4" fmla="*/ 0 w 300532"/>
              <a:gd name="connsiteY4" fmla="*/ 293255 h 293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532" h="293255">
                <a:moveTo>
                  <a:pt x="0" y="293255"/>
                </a:moveTo>
                <a:lnTo>
                  <a:pt x="300532" y="293255"/>
                </a:lnTo>
                <a:lnTo>
                  <a:pt x="300532" y="0"/>
                </a:lnTo>
                <a:lnTo>
                  <a:pt x="0" y="0"/>
                </a:lnTo>
                <a:lnTo>
                  <a:pt x="0" y="2932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7001" y="2900552"/>
            <a:ext cx="114935" cy="334899"/>
          </a:xfrm>
          <a:custGeom>
            <a:avLst/>
            <a:gdLst>
              <a:gd name="connsiteX0" fmla="*/ 108584 w 114935"/>
              <a:gd name="connsiteY0" fmla="*/ 6350 h 334899"/>
              <a:gd name="connsiteX1" fmla="*/ 6350 w 114935"/>
              <a:gd name="connsiteY1" fmla="*/ 328548 h 3348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935" h="334899">
                <a:moveTo>
                  <a:pt x="108584" y="6350"/>
                </a:moveTo>
                <a:lnTo>
                  <a:pt x="6350" y="3285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5097" y="2899536"/>
            <a:ext cx="115062" cy="335025"/>
          </a:xfrm>
          <a:custGeom>
            <a:avLst/>
            <a:gdLst>
              <a:gd name="connsiteX0" fmla="*/ 6350 w 115062"/>
              <a:gd name="connsiteY0" fmla="*/ 6350 h 335025"/>
              <a:gd name="connsiteX1" fmla="*/ 108711 w 115062"/>
              <a:gd name="connsiteY1" fmla="*/ 328676 h 335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062" h="335025">
                <a:moveTo>
                  <a:pt x="6350" y="6350"/>
                </a:moveTo>
                <a:lnTo>
                  <a:pt x="108711" y="3286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8464" y="2630423"/>
            <a:ext cx="335915" cy="303148"/>
          </a:xfrm>
          <a:custGeom>
            <a:avLst/>
            <a:gdLst>
              <a:gd name="connsiteX0" fmla="*/ 6350 w 335915"/>
              <a:gd name="connsiteY0" fmla="*/ 151638 h 303148"/>
              <a:gd name="connsiteX1" fmla="*/ 167894 w 335915"/>
              <a:gd name="connsiteY1" fmla="*/ 6350 h 303148"/>
              <a:gd name="connsiteX2" fmla="*/ 329564 w 335915"/>
              <a:gd name="connsiteY2" fmla="*/ 151638 h 303148"/>
              <a:gd name="connsiteX3" fmla="*/ 167894 w 335915"/>
              <a:gd name="connsiteY3" fmla="*/ 296799 h 303148"/>
              <a:gd name="connsiteX4" fmla="*/ 6350 w 335915"/>
              <a:gd name="connsiteY4" fmla="*/ 151638 h 303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915" h="303148">
                <a:moveTo>
                  <a:pt x="6350" y="151638"/>
                </a:moveTo>
                <a:cubicBezTo>
                  <a:pt x="6350" y="71374"/>
                  <a:pt x="78739" y="6350"/>
                  <a:pt x="167894" y="6350"/>
                </a:cubicBezTo>
                <a:cubicBezTo>
                  <a:pt x="257175" y="6350"/>
                  <a:pt x="329564" y="71374"/>
                  <a:pt x="329564" y="151638"/>
                </a:cubicBezTo>
                <a:cubicBezTo>
                  <a:pt x="329564" y="231775"/>
                  <a:pt x="257175" y="296799"/>
                  <a:pt x="167894" y="296799"/>
                </a:cubicBezTo>
                <a:cubicBezTo>
                  <a:pt x="78739" y="296799"/>
                  <a:pt x="6350" y="231775"/>
                  <a:pt x="6350" y="1516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6346" y="3208388"/>
            <a:ext cx="264985" cy="293255"/>
          </a:xfrm>
          <a:custGeom>
            <a:avLst/>
            <a:gdLst>
              <a:gd name="connsiteX0" fmla="*/ 0 w 264985"/>
              <a:gd name="connsiteY0" fmla="*/ 293255 h 293255"/>
              <a:gd name="connsiteX1" fmla="*/ 264985 w 264985"/>
              <a:gd name="connsiteY1" fmla="*/ 293255 h 293255"/>
              <a:gd name="connsiteX2" fmla="*/ 264985 w 264985"/>
              <a:gd name="connsiteY2" fmla="*/ 0 h 293255"/>
              <a:gd name="connsiteX3" fmla="*/ 0 w 264985"/>
              <a:gd name="connsiteY3" fmla="*/ 0 h 293255"/>
              <a:gd name="connsiteX4" fmla="*/ 0 w 264985"/>
              <a:gd name="connsiteY4" fmla="*/ 293255 h 293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985" h="293255">
                <a:moveTo>
                  <a:pt x="0" y="293255"/>
                </a:moveTo>
                <a:lnTo>
                  <a:pt x="264985" y="293255"/>
                </a:lnTo>
                <a:lnTo>
                  <a:pt x="264985" y="0"/>
                </a:lnTo>
                <a:lnTo>
                  <a:pt x="0" y="0"/>
                </a:lnTo>
                <a:lnTo>
                  <a:pt x="0" y="2932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8754" y="3206876"/>
            <a:ext cx="335914" cy="303022"/>
          </a:xfrm>
          <a:custGeom>
            <a:avLst/>
            <a:gdLst>
              <a:gd name="connsiteX0" fmla="*/ 6350 w 335914"/>
              <a:gd name="connsiteY0" fmla="*/ 151511 h 303022"/>
              <a:gd name="connsiteX1" fmla="*/ 168020 w 335914"/>
              <a:gd name="connsiteY1" fmla="*/ 6350 h 303022"/>
              <a:gd name="connsiteX2" fmla="*/ 329564 w 335914"/>
              <a:gd name="connsiteY2" fmla="*/ 151511 h 303022"/>
              <a:gd name="connsiteX3" fmla="*/ 168020 w 335914"/>
              <a:gd name="connsiteY3" fmla="*/ 296672 h 303022"/>
              <a:gd name="connsiteX4" fmla="*/ 6350 w 335914"/>
              <a:gd name="connsiteY4" fmla="*/ 151511 h 3030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914" h="303022">
                <a:moveTo>
                  <a:pt x="6350" y="151511"/>
                </a:moveTo>
                <a:cubicBezTo>
                  <a:pt x="6350" y="71247"/>
                  <a:pt x="78739" y="6350"/>
                  <a:pt x="168020" y="6350"/>
                </a:cubicBezTo>
                <a:cubicBezTo>
                  <a:pt x="257174" y="6350"/>
                  <a:pt x="329564" y="71247"/>
                  <a:pt x="329564" y="151511"/>
                </a:cubicBezTo>
                <a:cubicBezTo>
                  <a:pt x="329564" y="231648"/>
                  <a:pt x="257174" y="296672"/>
                  <a:pt x="168020" y="296672"/>
                </a:cubicBezTo>
                <a:cubicBezTo>
                  <a:pt x="78739" y="296672"/>
                  <a:pt x="6350" y="231648"/>
                  <a:pt x="6350" y="15151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2625" y="3466210"/>
            <a:ext cx="115062" cy="335025"/>
          </a:xfrm>
          <a:custGeom>
            <a:avLst/>
            <a:gdLst>
              <a:gd name="connsiteX0" fmla="*/ 108711 w 115062"/>
              <a:gd name="connsiteY0" fmla="*/ 6350 h 335025"/>
              <a:gd name="connsiteX1" fmla="*/ 6350 w 115062"/>
              <a:gd name="connsiteY1" fmla="*/ 328676 h 335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062" h="335025">
                <a:moveTo>
                  <a:pt x="108711" y="6350"/>
                </a:moveTo>
                <a:lnTo>
                  <a:pt x="6350" y="3286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90848" y="3465195"/>
            <a:ext cx="115062" cy="335025"/>
          </a:xfrm>
          <a:custGeom>
            <a:avLst/>
            <a:gdLst>
              <a:gd name="connsiteX0" fmla="*/ 6350 w 115062"/>
              <a:gd name="connsiteY0" fmla="*/ 6350 h 335025"/>
              <a:gd name="connsiteX1" fmla="*/ 108711 w 115062"/>
              <a:gd name="connsiteY1" fmla="*/ 328676 h 335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062" h="335025">
                <a:moveTo>
                  <a:pt x="6350" y="6350"/>
                </a:moveTo>
                <a:lnTo>
                  <a:pt x="108711" y="3286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4726" y="3780942"/>
            <a:ext cx="266687" cy="333857"/>
          </a:xfrm>
          <a:custGeom>
            <a:avLst/>
            <a:gdLst>
              <a:gd name="connsiteX0" fmla="*/ 0 w 266687"/>
              <a:gd name="connsiteY0" fmla="*/ 333857 h 333857"/>
              <a:gd name="connsiteX1" fmla="*/ 266687 w 266687"/>
              <a:gd name="connsiteY1" fmla="*/ 333857 h 333857"/>
              <a:gd name="connsiteX2" fmla="*/ 266687 w 266687"/>
              <a:gd name="connsiteY2" fmla="*/ 0 h 333857"/>
              <a:gd name="connsiteX3" fmla="*/ 0 w 266687"/>
              <a:gd name="connsiteY3" fmla="*/ 0 h 333857"/>
              <a:gd name="connsiteX4" fmla="*/ 0 w 266687"/>
              <a:gd name="connsiteY4" fmla="*/ 333857 h 333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687" h="333857">
                <a:moveTo>
                  <a:pt x="0" y="333857"/>
                </a:moveTo>
                <a:lnTo>
                  <a:pt x="266687" y="333857"/>
                </a:lnTo>
                <a:lnTo>
                  <a:pt x="266687" y="0"/>
                </a:lnTo>
                <a:lnTo>
                  <a:pt x="0" y="0"/>
                </a:lnTo>
                <a:lnTo>
                  <a:pt x="0" y="33385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08376" y="3774592"/>
            <a:ext cx="279387" cy="346557"/>
          </a:xfrm>
          <a:custGeom>
            <a:avLst/>
            <a:gdLst>
              <a:gd name="connsiteX0" fmla="*/ 6350 w 279387"/>
              <a:gd name="connsiteY0" fmla="*/ 340207 h 346557"/>
              <a:gd name="connsiteX1" fmla="*/ 273037 w 279387"/>
              <a:gd name="connsiteY1" fmla="*/ 340207 h 346557"/>
              <a:gd name="connsiteX2" fmla="*/ 273037 w 279387"/>
              <a:gd name="connsiteY2" fmla="*/ 6350 h 346557"/>
              <a:gd name="connsiteX3" fmla="*/ 6350 w 279387"/>
              <a:gd name="connsiteY3" fmla="*/ 6350 h 346557"/>
              <a:gd name="connsiteX4" fmla="*/ 6350 w 279387"/>
              <a:gd name="connsiteY4" fmla="*/ 340207 h 346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387" h="346557">
                <a:moveTo>
                  <a:pt x="6350" y="340207"/>
                </a:moveTo>
                <a:lnTo>
                  <a:pt x="273037" y="340207"/>
                </a:lnTo>
                <a:lnTo>
                  <a:pt x="273037" y="6350"/>
                </a:lnTo>
                <a:lnTo>
                  <a:pt x="6350" y="6350"/>
                </a:lnTo>
                <a:lnTo>
                  <a:pt x="6350" y="3402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94913" y="3779799"/>
            <a:ext cx="266687" cy="333857"/>
          </a:xfrm>
          <a:custGeom>
            <a:avLst/>
            <a:gdLst>
              <a:gd name="connsiteX0" fmla="*/ 0 w 266687"/>
              <a:gd name="connsiteY0" fmla="*/ 333857 h 333857"/>
              <a:gd name="connsiteX1" fmla="*/ 266687 w 266687"/>
              <a:gd name="connsiteY1" fmla="*/ 333857 h 333857"/>
              <a:gd name="connsiteX2" fmla="*/ 266687 w 266687"/>
              <a:gd name="connsiteY2" fmla="*/ 0 h 333857"/>
              <a:gd name="connsiteX3" fmla="*/ 0 w 266687"/>
              <a:gd name="connsiteY3" fmla="*/ 0 h 333857"/>
              <a:gd name="connsiteX4" fmla="*/ 0 w 266687"/>
              <a:gd name="connsiteY4" fmla="*/ 333857 h 333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687" h="333857">
                <a:moveTo>
                  <a:pt x="0" y="333857"/>
                </a:moveTo>
                <a:lnTo>
                  <a:pt x="266687" y="333857"/>
                </a:lnTo>
                <a:lnTo>
                  <a:pt x="266687" y="0"/>
                </a:lnTo>
                <a:lnTo>
                  <a:pt x="0" y="0"/>
                </a:lnTo>
                <a:lnTo>
                  <a:pt x="0" y="33385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8563" y="3773449"/>
            <a:ext cx="279387" cy="346557"/>
          </a:xfrm>
          <a:custGeom>
            <a:avLst/>
            <a:gdLst>
              <a:gd name="connsiteX0" fmla="*/ 6350 w 279387"/>
              <a:gd name="connsiteY0" fmla="*/ 340207 h 346557"/>
              <a:gd name="connsiteX1" fmla="*/ 273037 w 279387"/>
              <a:gd name="connsiteY1" fmla="*/ 340207 h 346557"/>
              <a:gd name="connsiteX2" fmla="*/ 273037 w 279387"/>
              <a:gd name="connsiteY2" fmla="*/ 6350 h 346557"/>
              <a:gd name="connsiteX3" fmla="*/ 6350 w 279387"/>
              <a:gd name="connsiteY3" fmla="*/ 6350 h 346557"/>
              <a:gd name="connsiteX4" fmla="*/ 6350 w 279387"/>
              <a:gd name="connsiteY4" fmla="*/ 340207 h 346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387" h="346557">
                <a:moveTo>
                  <a:pt x="6350" y="340207"/>
                </a:moveTo>
                <a:lnTo>
                  <a:pt x="273037" y="340207"/>
                </a:lnTo>
                <a:lnTo>
                  <a:pt x="273037" y="6350"/>
                </a:lnTo>
                <a:lnTo>
                  <a:pt x="6350" y="6350"/>
                </a:lnTo>
                <a:lnTo>
                  <a:pt x="6350" y="3402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9101" y="3208299"/>
            <a:ext cx="266687" cy="333857"/>
          </a:xfrm>
          <a:custGeom>
            <a:avLst/>
            <a:gdLst>
              <a:gd name="connsiteX0" fmla="*/ 0 w 266687"/>
              <a:gd name="connsiteY0" fmla="*/ 333857 h 333857"/>
              <a:gd name="connsiteX1" fmla="*/ 266687 w 266687"/>
              <a:gd name="connsiteY1" fmla="*/ 333857 h 333857"/>
              <a:gd name="connsiteX2" fmla="*/ 266687 w 266687"/>
              <a:gd name="connsiteY2" fmla="*/ 0 h 333857"/>
              <a:gd name="connsiteX3" fmla="*/ 0 w 266687"/>
              <a:gd name="connsiteY3" fmla="*/ 0 h 333857"/>
              <a:gd name="connsiteX4" fmla="*/ 0 w 266687"/>
              <a:gd name="connsiteY4" fmla="*/ 333857 h 333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687" h="333857">
                <a:moveTo>
                  <a:pt x="0" y="333857"/>
                </a:moveTo>
                <a:lnTo>
                  <a:pt x="266687" y="333857"/>
                </a:lnTo>
                <a:lnTo>
                  <a:pt x="266687" y="0"/>
                </a:lnTo>
                <a:lnTo>
                  <a:pt x="0" y="0"/>
                </a:lnTo>
                <a:lnTo>
                  <a:pt x="0" y="33385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2751" y="3201949"/>
            <a:ext cx="279387" cy="346557"/>
          </a:xfrm>
          <a:custGeom>
            <a:avLst/>
            <a:gdLst>
              <a:gd name="connsiteX0" fmla="*/ 6350 w 279387"/>
              <a:gd name="connsiteY0" fmla="*/ 340207 h 346557"/>
              <a:gd name="connsiteX1" fmla="*/ 273037 w 279387"/>
              <a:gd name="connsiteY1" fmla="*/ 340207 h 346557"/>
              <a:gd name="connsiteX2" fmla="*/ 273037 w 279387"/>
              <a:gd name="connsiteY2" fmla="*/ 6350 h 346557"/>
              <a:gd name="connsiteX3" fmla="*/ 6350 w 279387"/>
              <a:gd name="connsiteY3" fmla="*/ 6350 h 346557"/>
              <a:gd name="connsiteX4" fmla="*/ 6350 w 279387"/>
              <a:gd name="connsiteY4" fmla="*/ 340207 h 346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387" h="346557">
                <a:moveTo>
                  <a:pt x="6350" y="340207"/>
                </a:moveTo>
                <a:lnTo>
                  <a:pt x="273037" y="340207"/>
                </a:lnTo>
                <a:lnTo>
                  <a:pt x="273037" y="6350"/>
                </a:lnTo>
                <a:lnTo>
                  <a:pt x="6350" y="6350"/>
                </a:lnTo>
                <a:lnTo>
                  <a:pt x="6350" y="3402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355600"/>
            <a:ext cx="2857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哈夫曼树的构造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60600" y="2641600"/>
            <a:ext cx="571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1877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595959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784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3784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641600"/>
            <a:ext cx="1041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595959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32131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27051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595959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3263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595959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60700" y="3860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43300" y="3860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71900" y="32893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079500"/>
            <a:ext cx="381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1244600"/>
            <a:ext cx="38354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33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每次把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权值最小的两棵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二叉树合并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595959"/>
                </a:solidFill>
                <a:latin typeface="Calibri" pitchFamily="18" charset="0"/>
                <a:cs typeface="Calibri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837" y="273050"/>
            <a:ext cx="25400" cy="6061075"/>
          </a:xfrm>
          <a:custGeom>
            <a:avLst/>
            <a:gdLst>
              <a:gd name="connsiteX0" fmla="*/ 6350 w 25400"/>
              <a:gd name="connsiteY0" fmla="*/ 6350 h 6061075"/>
              <a:gd name="connsiteX1" fmla="*/ 6350 w 25400"/>
              <a:gd name="connsiteY1" fmla="*/ 6054725 h 6061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61075">
                <a:moveTo>
                  <a:pt x="6350" y="6350"/>
                </a:moveTo>
                <a:lnTo>
                  <a:pt x="6350" y="60547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51900" y="273050"/>
            <a:ext cx="25400" cy="6061075"/>
          </a:xfrm>
          <a:custGeom>
            <a:avLst/>
            <a:gdLst>
              <a:gd name="connsiteX0" fmla="*/ 6350 w 25400"/>
              <a:gd name="connsiteY0" fmla="*/ 6350 h 6061075"/>
              <a:gd name="connsiteX1" fmla="*/ 6350 w 25400"/>
              <a:gd name="connsiteY1" fmla="*/ 6054725 h 6061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61075">
                <a:moveTo>
                  <a:pt x="6350" y="6350"/>
                </a:moveTo>
                <a:lnTo>
                  <a:pt x="6350" y="60547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4487" y="279400"/>
            <a:ext cx="8526462" cy="25400"/>
          </a:xfrm>
          <a:custGeom>
            <a:avLst/>
            <a:gdLst>
              <a:gd name="connsiteX0" fmla="*/ 6350 w 8526462"/>
              <a:gd name="connsiteY0" fmla="*/ 6350 h 25400"/>
              <a:gd name="connsiteX1" fmla="*/ 8520112 w 852646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26462" h="25400">
                <a:moveTo>
                  <a:pt x="6350" y="6350"/>
                </a:moveTo>
                <a:lnTo>
                  <a:pt x="85201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4487" y="6315075"/>
            <a:ext cx="8526462" cy="25400"/>
          </a:xfrm>
          <a:custGeom>
            <a:avLst/>
            <a:gdLst>
              <a:gd name="connsiteX0" fmla="*/ 6350 w 8526462"/>
              <a:gd name="connsiteY0" fmla="*/ 6350 h 25400"/>
              <a:gd name="connsiteX1" fmla="*/ 8520112 w 852646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26462" h="25400">
                <a:moveTo>
                  <a:pt x="6350" y="6350"/>
                </a:moveTo>
                <a:lnTo>
                  <a:pt x="85201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19100" y="355600"/>
            <a:ext cx="50419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TreeNode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*HuffmanTree;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TreeNode{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Weight;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HuffmanTree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Right;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HuffmanTree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Huffman(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MinHeap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1955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1943100"/>
            <a:ext cx="6794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假设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H-&gt;Size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个权值已经存在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H-&gt;Elements[]-&gt;Weight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3a3c2"/>
                </a:solidFill>
                <a:latin typeface="Calibri" pitchFamily="18" charset="0"/>
                <a:cs typeface="Calibri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2222500"/>
            <a:ext cx="812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2222500"/>
            <a:ext cx="1905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HuffmanTree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2590800"/>
            <a:ext cx="7708900" cy="297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BuildMinHeap(H);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H-&gt;Elements[]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按权值调整为最小堆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H-&gt;Size;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做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H-&gt;Size-1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次合并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malloc(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TreeNode)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建立新结点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DeleteMin(H);</a:t>
            </a:r>
          </a:p>
          <a:p>
            <a:pPr>
              <a:lnSpc>
                <a:spcPts val="22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从最小堆中删除一个结点，作为新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的左子结点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DeleteMin(H);</a:t>
            </a:r>
          </a:p>
          <a:p>
            <a:pPr>
              <a:lnSpc>
                <a:spcPts val="22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从最小堆中删除一个结点，作为新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的右子结点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0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T-&gt;Weight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T-&gt;Left-&gt;Weight+T-&gt;Right-&gt;Weight;</a:t>
            </a:r>
          </a:p>
          <a:p>
            <a:pPr>
              <a:lnSpc>
                <a:spcPts val="22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计算新权值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将新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插入最小堆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2184400" algn="l"/>
                <a:tab pos="2324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5524500"/>
            <a:ext cx="2311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DeleteMin(H);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60579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40300" y="5664200"/>
            <a:ext cx="3251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整体复杂度为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97371" y="3567048"/>
            <a:ext cx="347852" cy="345567"/>
          </a:xfrm>
          <a:custGeom>
            <a:avLst/>
            <a:gdLst>
              <a:gd name="connsiteX0" fmla="*/ 0 w 347852"/>
              <a:gd name="connsiteY0" fmla="*/ 172847 h 345567"/>
              <a:gd name="connsiteX1" fmla="*/ 173989 w 347852"/>
              <a:gd name="connsiteY1" fmla="*/ 0 h 345567"/>
              <a:gd name="connsiteX2" fmla="*/ 347852 w 347852"/>
              <a:gd name="connsiteY2" fmla="*/ 172847 h 345567"/>
              <a:gd name="connsiteX3" fmla="*/ 173989 w 347852"/>
              <a:gd name="connsiteY3" fmla="*/ 345566 h 345567"/>
              <a:gd name="connsiteX4" fmla="*/ 0 w 347852"/>
              <a:gd name="connsiteY4" fmla="*/ 172847 h 345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852" h="345567">
                <a:moveTo>
                  <a:pt x="0" y="172847"/>
                </a:moveTo>
                <a:cubicBezTo>
                  <a:pt x="0" y="77342"/>
                  <a:pt x="77850" y="0"/>
                  <a:pt x="173989" y="0"/>
                </a:cubicBezTo>
                <a:cubicBezTo>
                  <a:pt x="270001" y="0"/>
                  <a:pt x="347852" y="77342"/>
                  <a:pt x="347852" y="172847"/>
                </a:cubicBezTo>
                <a:cubicBezTo>
                  <a:pt x="347852" y="268223"/>
                  <a:pt x="270001" y="345566"/>
                  <a:pt x="173989" y="345566"/>
                </a:cubicBezTo>
                <a:cubicBezTo>
                  <a:pt x="77850" y="345566"/>
                  <a:pt x="0" y="268223"/>
                  <a:pt x="0" y="17284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91021" y="3560698"/>
            <a:ext cx="360552" cy="358267"/>
          </a:xfrm>
          <a:custGeom>
            <a:avLst/>
            <a:gdLst>
              <a:gd name="connsiteX0" fmla="*/ 6350 w 360552"/>
              <a:gd name="connsiteY0" fmla="*/ 179197 h 358267"/>
              <a:gd name="connsiteX1" fmla="*/ 180339 w 360552"/>
              <a:gd name="connsiteY1" fmla="*/ 6350 h 358267"/>
              <a:gd name="connsiteX2" fmla="*/ 354202 w 360552"/>
              <a:gd name="connsiteY2" fmla="*/ 179197 h 358267"/>
              <a:gd name="connsiteX3" fmla="*/ 180339 w 360552"/>
              <a:gd name="connsiteY3" fmla="*/ 351916 h 358267"/>
              <a:gd name="connsiteX4" fmla="*/ 6350 w 360552"/>
              <a:gd name="connsiteY4" fmla="*/ 179197 h 358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552" h="358267">
                <a:moveTo>
                  <a:pt x="6350" y="179197"/>
                </a:moveTo>
                <a:cubicBezTo>
                  <a:pt x="6350" y="83692"/>
                  <a:pt x="84200" y="6350"/>
                  <a:pt x="180339" y="6350"/>
                </a:cubicBezTo>
                <a:cubicBezTo>
                  <a:pt x="276351" y="6350"/>
                  <a:pt x="354202" y="83692"/>
                  <a:pt x="354202" y="179197"/>
                </a:cubicBezTo>
                <a:cubicBezTo>
                  <a:pt x="354202" y="274573"/>
                  <a:pt x="276351" y="351916"/>
                  <a:pt x="180339" y="351916"/>
                </a:cubicBezTo>
                <a:cubicBezTo>
                  <a:pt x="84200" y="351916"/>
                  <a:pt x="6350" y="274573"/>
                  <a:pt x="6350" y="17919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6833" y="3852164"/>
            <a:ext cx="283972" cy="211836"/>
          </a:xfrm>
          <a:custGeom>
            <a:avLst/>
            <a:gdLst>
              <a:gd name="connsiteX0" fmla="*/ 277621 w 283972"/>
              <a:gd name="connsiteY0" fmla="*/ 6350 h 211836"/>
              <a:gd name="connsiteX1" fmla="*/ 6350 w 283972"/>
              <a:gd name="connsiteY1" fmla="*/ 205485 h 211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3972" h="211836">
                <a:moveTo>
                  <a:pt x="277621" y="6350"/>
                </a:moveTo>
                <a:lnTo>
                  <a:pt x="6350" y="2054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06489" y="3846321"/>
            <a:ext cx="283972" cy="211962"/>
          </a:xfrm>
          <a:custGeom>
            <a:avLst/>
            <a:gdLst>
              <a:gd name="connsiteX0" fmla="*/ 6350 w 283972"/>
              <a:gd name="connsiteY0" fmla="*/ 6350 h 211962"/>
              <a:gd name="connsiteX1" fmla="*/ 277621 w 283972"/>
              <a:gd name="connsiteY1" fmla="*/ 205613 h 21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3972" h="211962">
                <a:moveTo>
                  <a:pt x="6350" y="6350"/>
                </a:moveTo>
                <a:lnTo>
                  <a:pt x="277621" y="2056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8480" y="4334636"/>
            <a:ext cx="122809" cy="396113"/>
          </a:xfrm>
          <a:custGeom>
            <a:avLst/>
            <a:gdLst>
              <a:gd name="connsiteX0" fmla="*/ 116458 w 122809"/>
              <a:gd name="connsiteY0" fmla="*/ 6350 h 396113"/>
              <a:gd name="connsiteX1" fmla="*/ 6350 w 122809"/>
              <a:gd name="connsiteY1" fmla="*/ 389763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809" h="396113">
                <a:moveTo>
                  <a:pt x="116458" y="6350"/>
                </a:moveTo>
                <a:lnTo>
                  <a:pt x="6350" y="3897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77151" y="4333494"/>
            <a:ext cx="122936" cy="396113"/>
          </a:xfrm>
          <a:custGeom>
            <a:avLst/>
            <a:gdLst>
              <a:gd name="connsiteX0" fmla="*/ 6350 w 122936"/>
              <a:gd name="connsiteY0" fmla="*/ 6350 h 396113"/>
              <a:gd name="connsiteX1" fmla="*/ 116585 w 122936"/>
              <a:gd name="connsiteY1" fmla="*/ 389763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936" h="396113">
                <a:moveTo>
                  <a:pt x="6350" y="6350"/>
                </a:moveTo>
                <a:lnTo>
                  <a:pt x="116585" y="3897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6685" y="4067047"/>
            <a:ext cx="347853" cy="345567"/>
          </a:xfrm>
          <a:custGeom>
            <a:avLst/>
            <a:gdLst>
              <a:gd name="connsiteX0" fmla="*/ 0 w 347853"/>
              <a:gd name="connsiteY0" fmla="*/ 172847 h 345567"/>
              <a:gd name="connsiteX1" fmla="*/ 173863 w 347853"/>
              <a:gd name="connsiteY1" fmla="*/ 0 h 345567"/>
              <a:gd name="connsiteX2" fmla="*/ 347853 w 347853"/>
              <a:gd name="connsiteY2" fmla="*/ 172847 h 345567"/>
              <a:gd name="connsiteX3" fmla="*/ 173863 w 347853"/>
              <a:gd name="connsiteY3" fmla="*/ 345567 h 345567"/>
              <a:gd name="connsiteX4" fmla="*/ 0 w 347853"/>
              <a:gd name="connsiteY4" fmla="*/ 172847 h 345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853" h="345567">
                <a:moveTo>
                  <a:pt x="0" y="172847"/>
                </a:moveTo>
                <a:cubicBezTo>
                  <a:pt x="0" y="77342"/>
                  <a:pt x="77851" y="0"/>
                  <a:pt x="173863" y="0"/>
                </a:cubicBezTo>
                <a:cubicBezTo>
                  <a:pt x="270002" y="0"/>
                  <a:pt x="347853" y="77342"/>
                  <a:pt x="347853" y="172847"/>
                </a:cubicBezTo>
                <a:cubicBezTo>
                  <a:pt x="347853" y="268223"/>
                  <a:pt x="270002" y="345567"/>
                  <a:pt x="173863" y="345567"/>
                </a:cubicBezTo>
                <a:cubicBezTo>
                  <a:pt x="77851" y="345567"/>
                  <a:pt x="0" y="268223"/>
                  <a:pt x="0" y="17284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0335" y="4060697"/>
            <a:ext cx="360553" cy="358267"/>
          </a:xfrm>
          <a:custGeom>
            <a:avLst/>
            <a:gdLst>
              <a:gd name="connsiteX0" fmla="*/ 6350 w 360553"/>
              <a:gd name="connsiteY0" fmla="*/ 179197 h 358267"/>
              <a:gd name="connsiteX1" fmla="*/ 180213 w 360553"/>
              <a:gd name="connsiteY1" fmla="*/ 6350 h 358267"/>
              <a:gd name="connsiteX2" fmla="*/ 354203 w 360553"/>
              <a:gd name="connsiteY2" fmla="*/ 179197 h 358267"/>
              <a:gd name="connsiteX3" fmla="*/ 180213 w 360553"/>
              <a:gd name="connsiteY3" fmla="*/ 351917 h 358267"/>
              <a:gd name="connsiteX4" fmla="*/ 6350 w 360553"/>
              <a:gd name="connsiteY4" fmla="*/ 179197 h 358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553" h="358267">
                <a:moveTo>
                  <a:pt x="6350" y="179197"/>
                </a:moveTo>
                <a:cubicBezTo>
                  <a:pt x="6350" y="83692"/>
                  <a:pt x="84201" y="6350"/>
                  <a:pt x="180213" y="6350"/>
                </a:cubicBezTo>
                <a:cubicBezTo>
                  <a:pt x="276352" y="6350"/>
                  <a:pt x="354203" y="83692"/>
                  <a:pt x="354203" y="179197"/>
                </a:cubicBezTo>
                <a:cubicBezTo>
                  <a:pt x="354203" y="274573"/>
                  <a:pt x="276352" y="351917"/>
                  <a:pt x="180213" y="351917"/>
                </a:cubicBezTo>
                <a:cubicBezTo>
                  <a:pt x="84201" y="351917"/>
                  <a:pt x="6350" y="274573"/>
                  <a:pt x="6350" y="17919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22643" y="4013961"/>
            <a:ext cx="347852" cy="345440"/>
          </a:xfrm>
          <a:custGeom>
            <a:avLst/>
            <a:gdLst>
              <a:gd name="connsiteX0" fmla="*/ 0 w 347852"/>
              <a:gd name="connsiteY0" fmla="*/ 172720 h 345440"/>
              <a:gd name="connsiteX1" fmla="*/ 173989 w 347852"/>
              <a:gd name="connsiteY1" fmla="*/ 0 h 345440"/>
              <a:gd name="connsiteX2" fmla="*/ 347852 w 347852"/>
              <a:gd name="connsiteY2" fmla="*/ 172720 h 345440"/>
              <a:gd name="connsiteX3" fmla="*/ 173989 w 347852"/>
              <a:gd name="connsiteY3" fmla="*/ 345440 h 345440"/>
              <a:gd name="connsiteX4" fmla="*/ 0 w 347852"/>
              <a:gd name="connsiteY4" fmla="*/ 172720 h 345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852" h="345440">
                <a:moveTo>
                  <a:pt x="0" y="172720"/>
                </a:moveTo>
                <a:cubicBezTo>
                  <a:pt x="0" y="77342"/>
                  <a:pt x="77850" y="0"/>
                  <a:pt x="173989" y="0"/>
                </a:cubicBezTo>
                <a:cubicBezTo>
                  <a:pt x="270001" y="0"/>
                  <a:pt x="347852" y="77342"/>
                  <a:pt x="347852" y="172720"/>
                </a:cubicBezTo>
                <a:cubicBezTo>
                  <a:pt x="347852" y="268097"/>
                  <a:pt x="270001" y="345440"/>
                  <a:pt x="173989" y="345440"/>
                </a:cubicBezTo>
                <a:cubicBezTo>
                  <a:pt x="77850" y="345440"/>
                  <a:pt x="0" y="268097"/>
                  <a:pt x="0" y="1727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16293" y="4007611"/>
            <a:ext cx="360552" cy="358140"/>
          </a:xfrm>
          <a:custGeom>
            <a:avLst/>
            <a:gdLst>
              <a:gd name="connsiteX0" fmla="*/ 6350 w 360552"/>
              <a:gd name="connsiteY0" fmla="*/ 179070 h 358140"/>
              <a:gd name="connsiteX1" fmla="*/ 180339 w 360552"/>
              <a:gd name="connsiteY1" fmla="*/ 6350 h 358140"/>
              <a:gd name="connsiteX2" fmla="*/ 354202 w 360552"/>
              <a:gd name="connsiteY2" fmla="*/ 179070 h 358140"/>
              <a:gd name="connsiteX3" fmla="*/ 180339 w 360552"/>
              <a:gd name="connsiteY3" fmla="*/ 351790 h 358140"/>
              <a:gd name="connsiteX4" fmla="*/ 6350 w 360552"/>
              <a:gd name="connsiteY4" fmla="*/ 179070 h 358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552" h="358140">
                <a:moveTo>
                  <a:pt x="6350" y="179070"/>
                </a:moveTo>
                <a:cubicBezTo>
                  <a:pt x="6350" y="83692"/>
                  <a:pt x="84200" y="6350"/>
                  <a:pt x="180339" y="6350"/>
                </a:cubicBezTo>
                <a:cubicBezTo>
                  <a:pt x="276351" y="6350"/>
                  <a:pt x="354202" y="83692"/>
                  <a:pt x="354202" y="179070"/>
                </a:cubicBezTo>
                <a:cubicBezTo>
                  <a:pt x="354202" y="274447"/>
                  <a:pt x="276351" y="351790"/>
                  <a:pt x="180339" y="351790"/>
                </a:cubicBezTo>
                <a:cubicBezTo>
                  <a:pt x="84200" y="351790"/>
                  <a:pt x="6350" y="274447"/>
                  <a:pt x="6350" y="1790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0951" y="4757991"/>
            <a:ext cx="285229" cy="348932"/>
          </a:xfrm>
          <a:custGeom>
            <a:avLst/>
            <a:gdLst>
              <a:gd name="connsiteX0" fmla="*/ 0 w 285229"/>
              <a:gd name="connsiteY0" fmla="*/ 348932 h 348932"/>
              <a:gd name="connsiteX1" fmla="*/ 285229 w 285229"/>
              <a:gd name="connsiteY1" fmla="*/ 348932 h 348932"/>
              <a:gd name="connsiteX2" fmla="*/ 285229 w 285229"/>
              <a:gd name="connsiteY2" fmla="*/ 0 h 348932"/>
              <a:gd name="connsiteX3" fmla="*/ 0 w 285229"/>
              <a:gd name="connsiteY3" fmla="*/ 0 h 348932"/>
              <a:gd name="connsiteX4" fmla="*/ 0 w 285229"/>
              <a:gd name="connsiteY4" fmla="*/ 348932 h 34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229" h="348932">
                <a:moveTo>
                  <a:pt x="0" y="348932"/>
                </a:moveTo>
                <a:lnTo>
                  <a:pt x="285229" y="348932"/>
                </a:lnTo>
                <a:lnTo>
                  <a:pt x="285229" y="0"/>
                </a:lnTo>
                <a:lnTo>
                  <a:pt x="0" y="0"/>
                </a:lnTo>
                <a:lnTo>
                  <a:pt x="0" y="34893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24601" y="4751641"/>
            <a:ext cx="297929" cy="361632"/>
          </a:xfrm>
          <a:custGeom>
            <a:avLst/>
            <a:gdLst>
              <a:gd name="connsiteX0" fmla="*/ 6350 w 297929"/>
              <a:gd name="connsiteY0" fmla="*/ 355282 h 361632"/>
              <a:gd name="connsiteX1" fmla="*/ 291579 w 297929"/>
              <a:gd name="connsiteY1" fmla="*/ 355282 h 361632"/>
              <a:gd name="connsiteX2" fmla="*/ 291579 w 297929"/>
              <a:gd name="connsiteY2" fmla="*/ 6350 h 361632"/>
              <a:gd name="connsiteX3" fmla="*/ 6350 w 297929"/>
              <a:gd name="connsiteY3" fmla="*/ 6350 h 361632"/>
              <a:gd name="connsiteX4" fmla="*/ 6350 w 297929"/>
              <a:gd name="connsiteY4" fmla="*/ 355282 h 361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929" h="361632">
                <a:moveTo>
                  <a:pt x="6350" y="355282"/>
                </a:moveTo>
                <a:lnTo>
                  <a:pt x="291579" y="355282"/>
                </a:lnTo>
                <a:lnTo>
                  <a:pt x="291579" y="6350"/>
                </a:lnTo>
                <a:lnTo>
                  <a:pt x="6350" y="6350"/>
                </a:lnTo>
                <a:lnTo>
                  <a:pt x="6350" y="3552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40145" y="4756848"/>
            <a:ext cx="285229" cy="348932"/>
          </a:xfrm>
          <a:custGeom>
            <a:avLst/>
            <a:gdLst>
              <a:gd name="connsiteX0" fmla="*/ 0 w 285229"/>
              <a:gd name="connsiteY0" fmla="*/ 348932 h 348932"/>
              <a:gd name="connsiteX1" fmla="*/ 285229 w 285229"/>
              <a:gd name="connsiteY1" fmla="*/ 348932 h 348932"/>
              <a:gd name="connsiteX2" fmla="*/ 285229 w 285229"/>
              <a:gd name="connsiteY2" fmla="*/ 0 h 348932"/>
              <a:gd name="connsiteX3" fmla="*/ 0 w 285229"/>
              <a:gd name="connsiteY3" fmla="*/ 0 h 348932"/>
              <a:gd name="connsiteX4" fmla="*/ 0 w 285229"/>
              <a:gd name="connsiteY4" fmla="*/ 348932 h 34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229" h="348932">
                <a:moveTo>
                  <a:pt x="0" y="348932"/>
                </a:moveTo>
                <a:lnTo>
                  <a:pt x="285229" y="348932"/>
                </a:lnTo>
                <a:lnTo>
                  <a:pt x="285229" y="0"/>
                </a:lnTo>
                <a:lnTo>
                  <a:pt x="0" y="0"/>
                </a:lnTo>
                <a:lnTo>
                  <a:pt x="0" y="34893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33795" y="4750498"/>
            <a:ext cx="297929" cy="361632"/>
          </a:xfrm>
          <a:custGeom>
            <a:avLst/>
            <a:gdLst>
              <a:gd name="connsiteX0" fmla="*/ 6350 w 297929"/>
              <a:gd name="connsiteY0" fmla="*/ 355282 h 361632"/>
              <a:gd name="connsiteX1" fmla="*/ 291579 w 297929"/>
              <a:gd name="connsiteY1" fmla="*/ 355282 h 361632"/>
              <a:gd name="connsiteX2" fmla="*/ 291579 w 297929"/>
              <a:gd name="connsiteY2" fmla="*/ 6350 h 361632"/>
              <a:gd name="connsiteX3" fmla="*/ 6350 w 297929"/>
              <a:gd name="connsiteY3" fmla="*/ 6350 h 361632"/>
              <a:gd name="connsiteX4" fmla="*/ 6350 w 297929"/>
              <a:gd name="connsiteY4" fmla="*/ 355282 h 361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929" h="361632">
                <a:moveTo>
                  <a:pt x="6350" y="355282"/>
                </a:moveTo>
                <a:lnTo>
                  <a:pt x="291579" y="355282"/>
                </a:lnTo>
                <a:lnTo>
                  <a:pt x="291579" y="6350"/>
                </a:lnTo>
                <a:lnTo>
                  <a:pt x="6350" y="6350"/>
                </a:lnTo>
                <a:lnTo>
                  <a:pt x="6350" y="3552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5450" y="4724463"/>
            <a:ext cx="285229" cy="348932"/>
          </a:xfrm>
          <a:custGeom>
            <a:avLst/>
            <a:gdLst>
              <a:gd name="connsiteX0" fmla="*/ 0 w 285229"/>
              <a:gd name="connsiteY0" fmla="*/ 348932 h 348932"/>
              <a:gd name="connsiteX1" fmla="*/ 285229 w 285229"/>
              <a:gd name="connsiteY1" fmla="*/ 348932 h 348932"/>
              <a:gd name="connsiteX2" fmla="*/ 285229 w 285229"/>
              <a:gd name="connsiteY2" fmla="*/ 0 h 348932"/>
              <a:gd name="connsiteX3" fmla="*/ 0 w 285229"/>
              <a:gd name="connsiteY3" fmla="*/ 0 h 348932"/>
              <a:gd name="connsiteX4" fmla="*/ 0 w 285229"/>
              <a:gd name="connsiteY4" fmla="*/ 348932 h 34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229" h="348932">
                <a:moveTo>
                  <a:pt x="0" y="348932"/>
                </a:moveTo>
                <a:lnTo>
                  <a:pt x="285229" y="348932"/>
                </a:lnTo>
                <a:lnTo>
                  <a:pt x="285229" y="0"/>
                </a:lnTo>
                <a:lnTo>
                  <a:pt x="0" y="0"/>
                </a:lnTo>
                <a:lnTo>
                  <a:pt x="0" y="34893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9100" y="4718113"/>
            <a:ext cx="297929" cy="361632"/>
          </a:xfrm>
          <a:custGeom>
            <a:avLst/>
            <a:gdLst>
              <a:gd name="connsiteX0" fmla="*/ 6350 w 297929"/>
              <a:gd name="connsiteY0" fmla="*/ 355282 h 361632"/>
              <a:gd name="connsiteX1" fmla="*/ 291579 w 297929"/>
              <a:gd name="connsiteY1" fmla="*/ 355282 h 361632"/>
              <a:gd name="connsiteX2" fmla="*/ 291579 w 297929"/>
              <a:gd name="connsiteY2" fmla="*/ 6350 h 361632"/>
              <a:gd name="connsiteX3" fmla="*/ 6350 w 297929"/>
              <a:gd name="connsiteY3" fmla="*/ 6350 h 361632"/>
              <a:gd name="connsiteX4" fmla="*/ 6350 w 297929"/>
              <a:gd name="connsiteY4" fmla="*/ 355282 h 361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929" h="361632">
                <a:moveTo>
                  <a:pt x="6350" y="355282"/>
                </a:moveTo>
                <a:lnTo>
                  <a:pt x="291579" y="355282"/>
                </a:lnTo>
                <a:lnTo>
                  <a:pt x="291579" y="6350"/>
                </a:lnTo>
                <a:lnTo>
                  <a:pt x="6350" y="6350"/>
                </a:lnTo>
                <a:lnTo>
                  <a:pt x="6350" y="3552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82357" y="4723320"/>
            <a:ext cx="285229" cy="348932"/>
          </a:xfrm>
          <a:custGeom>
            <a:avLst/>
            <a:gdLst>
              <a:gd name="connsiteX0" fmla="*/ 0 w 285229"/>
              <a:gd name="connsiteY0" fmla="*/ 348932 h 348932"/>
              <a:gd name="connsiteX1" fmla="*/ 285229 w 285229"/>
              <a:gd name="connsiteY1" fmla="*/ 348932 h 348932"/>
              <a:gd name="connsiteX2" fmla="*/ 285229 w 285229"/>
              <a:gd name="connsiteY2" fmla="*/ 0 h 348932"/>
              <a:gd name="connsiteX3" fmla="*/ 0 w 285229"/>
              <a:gd name="connsiteY3" fmla="*/ 0 h 348932"/>
              <a:gd name="connsiteX4" fmla="*/ 0 w 285229"/>
              <a:gd name="connsiteY4" fmla="*/ 348932 h 34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229" h="348932">
                <a:moveTo>
                  <a:pt x="0" y="348932"/>
                </a:moveTo>
                <a:lnTo>
                  <a:pt x="285229" y="348932"/>
                </a:lnTo>
                <a:lnTo>
                  <a:pt x="285229" y="0"/>
                </a:lnTo>
                <a:lnTo>
                  <a:pt x="0" y="0"/>
                </a:lnTo>
                <a:lnTo>
                  <a:pt x="0" y="34893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76007" y="4716970"/>
            <a:ext cx="297929" cy="361632"/>
          </a:xfrm>
          <a:custGeom>
            <a:avLst/>
            <a:gdLst>
              <a:gd name="connsiteX0" fmla="*/ 6350 w 297929"/>
              <a:gd name="connsiteY0" fmla="*/ 355282 h 361632"/>
              <a:gd name="connsiteX1" fmla="*/ 291579 w 297929"/>
              <a:gd name="connsiteY1" fmla="*/ 355282 h 361632"/>
              <a:gd name="connsiteX2" fmla="*/ 291579 w 297929"/>
              <a:gd name="connsiteY2" fmla="*/ 6350 h 361632"/>
              <a:gd name="connsiteX3" fmla="*/ 6350 w 297929"/>
              <a:gd name="connsiteY3" fmla="*/ 6350 h 361632"/>
              <a:gd name="connsiteX4" fmla="*/ 6350 w 297929"/>
              <a:gd name="connsiteY4" fmla="*/ 355282 h 361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929" h="361632">
                <a:moveTo>
                  <a:pt x="6350" y="355282"/>
                </a:moveTo>
                <a:lnTo>
                  <a:pt x="291579" y="355282"/>
                </a:lnTo>
                <a:lnTo>
                  <a:pt x="291579" y="6350"/>
                </a:lnTo>
                <a:lnTo>
                  <a:pt x="6350" y="6350"/>
                </a:lnTo>
                <a:lnTo>
                  <a:pt x="6350" y="3552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2936" y="4369434"/>
            <a:ext cx="122809" cy="396113"/>
          </a:xfrm>
          <a:custGeom>
            <a:avLst/>
            <a:gdLst>
              <a:gd name="connsiteX0" fmla="*/ 116459 w 122809"/>
              <a:gd name="connsiteY0" fmla="*/ 6350 h 396113"/>
              <a:gd name="connsiteX1" fmla="*/ 6350 w 122809"/>
              <a:gd name="connsiteY1" fmla="*/ 389763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809" h="396113">
                <a:moveTo>
                  <a:pt x="116459" y="6350"/>
                </a:moveTo>
                <a:lnTo>
                  <a:pt x="6350" y="3897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61608" y="4368291"/>
            <a:ext cx="122936" cy="396113"/>
          </a:xfrm>
          <a:custGeom>
            <a:avLst/>
            <a:gdLst>
              <a:gd name="connsiteX0" fmla="*/ 6350 w 122936"/>
              <a:gd name="connsiteY0" fmla="*/ 6350 h 396113"/>
              <a:gd name="connsiteX1" fmla="*/ 116585 w 122936"/>
              <a:gd name="connsiteY1" fmla="*/ 389763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936" h="396113">
                <a:moveTo>
                  <a:pt x="6350" y="6350"/>
                </a:moveTo>
                <a:lnTo>
                  <a:pt x="116585" y="3897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72410" y="3867403"/>
            <a:ext cx="284479" cy="212344"/>
          </a:xfrm>
          <a:custGeom>
            <a:avLst/>
            <a:gdLst>
              <a:gd name="connsiteX0" fmla="*/ 278129 w 284479"/>
              <a:gd name="connsiteY0" fmla="*/ 6350 h 212344"/>
              <a:gd name="connsiteX1" fmla="*/ 6350 w 284479"/>
              <a:gd name="connsiteY1" fmla="*/ 205994 h 212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4479" h="212344">
                <a:moveTo>
                  <a:pt x="278129" y="6350"/>
                </a:moveTo>
                <a:lnTo>
                  <a:pt x="6350" y="2059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04057" y="3562350"/>
            <a:ext cx="348361" cy="346075"/>
          </a:xfrm>
          <a:custGeom>
            <a:avLst/>
            <a:gdLst>
              <a:gd name="connsiteX0" fmla="*/ 0 w 348361"/>
              <a:gd name="connsiteY0" fmla="*/ 172973 h 346075"/>
              <a:gd name="connsiteX1" fmla="*/ 174244 w 348361"/>
              <a:gd name="connsiteY1" fmla="*/ 0 h 346075"/>
              <a:gd name="connsiteX2" fmla="*/ 348361 w 348361"/>
              <a:gd name="connsiteY2" fmla="*/ 172973 h 346075"/>
              <a:gd name="connsiteX3" fmla="*/ 174244 w 348361"/>
              <a:gd name="connsiteY3" fmla="*/ 346075 h 346075"/>
              <a:gd name="connsiteX4" fmla="*/ 0 w 348361"/>
              <a:gd name="connsiteY4" fmla="*/ 172973 h 346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1" h="346075">
                <a:moveTo>
                  <a:pt x="0" y="172973"/>
                </a:moveTo>
                <a:cubicBezTo>
                  <a:pt x="0" y="77470"/>
                  <a:pt x="77977" y="0"/>
                  <a:pt x="174244" y="0"/>
                </a:cubicBezTo>
                <a:cubicBezTo>
                  <a:pt x="270382" y="0"/>
                  <a:pt x="348361" y="77470"/>
                  <a:pt x="348361" y="172973"/>
                </a:cubicBezTo>
                <a:cubicBezTo>
                  <a:pt x="348361" y="268604"/>
                  <a:pt x="270382" y="346075"/>
                  <a:pt x="174244" y="346075"/>
                </a:cubicBezTo>
                <a:cubicBezTo>
                  <a:pt x="77977" y="346075"/>
                  <a:pt x="0" y="268604"/>
                  <a:pt x="0" y="17297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97707" y="3556000"/>
            <a:ext cx="361061" cy="358775"/>
          </a:xfrm>
          <a:custGeom>
            <a:avLst/>
            <a:gdLst>
              <a:gd name="connsiteX0" fmla="*/ 6350 w 361061"/>
              <a:gd name="connsiteY0" fmla="*/ 179323 h 358775"/>
              <a:gd name="connsiteX1" fmla="*/ 180594 w 361061"/>
              <a:gd name="connsiteY1" fmla="*/ 6350 h 358775"/>
              <a:gd name="connsiteX2" fmla="*/ 354711 w 361061"/>
              <a:gd name="connsiteY2" fmla="*/ 179323 h 358775"/>
              <a:gd name="connsiteX3" fmla="*/ 180594 w 361061"/>
              <a:gd name="connsiteY3" fmla="*/ 352425 h 358775"/>
              <a:gd name="connsiteX4" fmla="*/ 6350 w 361061"/>
              <a:gd name="connsiteY4" fmla="*/ 179323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1" h="358775">
                <a:moveTo>
                  <a:pt x="6350" y="179323"/>
                </a:moveTo>
                <a:cubicBezTo>
                  <a:pt x="6350" y="83820"/>
                  <a:pt x="84327" y="6350"/>
                  <a:pt x="180594" y="6350"/>
                </a:cubicBezTo>
                <a:cubicBezTo>
                  <a:pt x="276732" y="6350"/>
                  <a:pt x="354711" y="83820"/>
                  <a:pt x="354711" y="179323"/>
                </a:cubicBezTo>
                <a:cubicBezTo>
                  <a:pt x="354711" y="274954"/>
                  <a:pt x="276732" y="352425"/>
                  <a:pt x="180594" y="352425"/>
                </a:cubicBezTo>
                <a:cubicBezTo>
                  <a:pt x="84327" y="352425"/>
                  <a:pt x="6350" y="274954"/>
                  <a:pt x="6350" y="1793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2595" y="4012184"/>
            <a:ext cx="348361" cy="346074"/>
          </a:xfrm>
          <a:custGeom>
            <a:avLst/>
            <a:gdLst>
              <a:gd name="connsiteX0" fmla="*/ 0 w 348361"/>
              <a:gd name="connsiteY0" fmla="*/ 173100 h 346074"/>
              <a:gd name="connsiteX1" fmla="*/ 174117 w 348361"/>
              <a:gd name="connsiteY1" fmla="*/ 0 h 346074"/>
              <a:gd name="connsiteX2" fmla="*/ 348361 w 348361"/>
              <a:gd name="connsiteY2" fmla="*/ 173100 h 346074"/>
              <a:gd name="connsiteX3" fmla="*/ 174117 w 348361"/>
              <a:gd name="connsiteY3" fmla="*/ 346075 h 346074"/>
              <a:gd name="connsiteX4" fmla="*/ 0 w 348361"/>
              <a:gd name="connsiteY4" fmla="*/ 173100 h 346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1" h="346074">
                <a:moveTo>
                  <a:pt x="0" y="173100"/>
                </a:moveTo>
                <a:cubicBezTo>
                  <a:pt x="0" y="77469"/>
                  <a:pt x="77977" y="0"/>
                  <a:pt x="174117" y="0"/>
                </a:cubicBezTo>
                <a:cubicBezTo>
                  <a:pt x="270383" y="0"/>
                  <a:pt x="348361" y="77469"/>
                  <a:pt x="348361" y="173100"/>
                </a:cubicBezTo>
                <a:cubicBezTo>
                  <a:pt x="348361" y="268604"/>
                  <a:pt x="270383" y="346075"/>
                  <a:pt x="174117" y="346075"/>
                </a:cubicBezTo>
                <a:cubicBezTo>
                  <a:pt x="77977" y="346075"/>
                  <a:pt x="0" y="268604"/>
                  <a:pt x="0" y="1731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6245" y="4005834"/>
            <a:ext cx="361061" cy="358774"/>
          </a:xfrm>
          <a:custGeom>
            <a:avLst/>
            <a:gdLst>
              <a:gd name="connsiteX0" fmla="*/ 6350 w 361061"/>
              <a:gd name="connsiteY0" fmla="*/ 179450 h 358774"/>
              <a:gd name="connsiteX1" fmla="*/ 180467 w 361061"/>
              <a:gd name="connsiteY1" fmla="*/ 6350 h 358774"/>
              <a:gd name="connsiteX2" fmla="*/ 354711 w 361061"/>
              <a:gd name="connsiteY2" fmla="*/ 179450 h 358774"/>
              <a:gd name="connsiteX3" fmla="*/ 180467 w 361061"/>
              <a:gd name="connsiteY3" fmla="*/ 352425 h 358774"/>
              <a:gd name="connsiteX4" fmla="*/ 6350 w 361061"/>
              <a:gd name="connsiteY4" fmla="*/ 179450 h 3587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1" h="358774">
                <a:moveTo>
                  <a:pt x="6350" y="179450"/>
                </a:moveTo>
                <a:cubicBezTo>
                  <a:pt x="6350" y="83819"/>
                  <a:pt x="84327" y="6350"/>
                  <a:pt x="180467" y="6350"/>
                </a:cubicBezTo>
                <a:cubicBezTo>
                  <a:pt x="276733" y="6350"/>
                  <a:pt x="354711" y="83819"/>
                  <a:pt x="354711" y="179450"/>
                </a:cubicBezTo>
                <a:cubicBezTo>
                  <a:pt x="354711" y="274954"/>
                  <a:pt x="276733" y="352425"/>
                  <a:pt x="180467" y="352425"/>
                </a:cubicBezTo>
                <a:cubicBezTo>
                  <a:pt x="84327" y="352425"/>
                  <a:pt x="6350" y="274954"/>
                  <a:pt x="6350" y="1794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8950" y="5136883"/>
            <a:ext cx="285711" cy="349516"/>
          </a:xfrm>
          <a:custGeom>
            <a:avLst/>
            <a:gdLst>
              <a:gd name="connsiteX0" fmla="*/ 0 w 285711"/>
              <a:gd name="connsiteY0" fmla="*/ 349516 h 349516"/>
              <a:gd name="connsiteX1" fmla="*/ 285711 w 285711"/>
              <a:gd name="connsiteY1" fmla="*/ 349516 h 349516"/>
              <a:gd name="connsiteX2" fmla="*/ 285711 w 285711"/>
              <a:gd name="connsiteY2" fmla="*/ 0 h 349516"/>
              <a:gd name="connsiteX3" fmla="*/ 0 w 285711"/>
              <a:gd name="connsiteY3" fmla="*/ 0 h 349516"/>
              <a:gd name="connsiteX4" fmla="*/ 0 w 285711"/>
              <a:gd name="connsiteY4" fmla="*/ 349516 h 349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711" h="349516">
                <a:moveTo>
                  <a:pt x="0" y="349516"/>
                </a:moveTo>
                <a:lnTo>
                  <a:pt x="285711" y="349516"/>
                </a:lnTo>
                <a:lnTo>
                  <a:pt x="285711" y="0"/>
                </a:lnTo>
                <a:lnTo>
                  <a:pt x="0" y="0"/>
                </a:lnTo>
                <a:lnTo>
                  <a:pt x="0" y="34951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2600" y="5130533"/>
            <a:ext cx="298411" cy="362216"/>
          </a:xfrm>
          <a:custGeom>
            <a:avLst/>
            <a:gdLst>
              <a:gd name="connsiteX0" fmla="*/ 6350 w 298411"/>
              <a:gd name="connsiteY0" fmla="*/ 355866 h 362216"/>
              <a:gd name="connsiteX1" fmla="*/ 292061 w 298411"/>
              <a:gd name="connsiteY1" fmla="*/ 355866 h 362216"/>
              <a:gd name="connsiteX2" fmla="*/ 292061 w 298411"/>
              <a:gd name="connsiteY2" fmla="*/ 6350 h 362216"/>
              <a:gd name="connsiteX3" fmla="*/ 6350 w 298411"/>
              <a:gd name="connsiteY3" fmla="*/ 6350 h 362216"/>
              <a:gd name="connsiteX4" fmla="*/ 6350 w 298411"/>
              <a:gd name="connsiteY4" fmla="*/ 355866 h 36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411" h="362216">
                <a:moveTo>
                  <a:pt x="6350" y="355866"/>
                </a:moveTo>
                <a:lnTo>
                  <a:pt x="292061" y="355866"/>
                </a:lnTo>
                <a:lnTo>
                  <a:pt x="292061" y="6350"/>
                </a:lnTo>
                <a:lnTo>
                  <a:pt x="6350" y="6350"/>
                </a:lnTo>
                <a:lnTo>
                  <a:pt x="6350" y="3558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68905" y="5135740"/>
            <a:ext cx="285711" cy="349516"/>
          </a:xfrm>
          <a:custGeom>
            <a:avLst/>
            <a:gdLst>
              <a:gd name="connsiteX0" fmla="*/ 0 w 285711"/>
              <a:gd name="connsiteY0" fmla="*/ 349516 h 349516"/>
              <a:gd name="connsiteX1" fmla="*/ 285711 w 285711"/>
              <a:gd name="connsiteY1" fmla="*/ 349516 h 349516"/>
              <a:gd name="connsiteX2" fmla="*/ 285711 w 285711"/>
              <a:gd name="connsiteY2" fmla="*/ 0 h 349516"/>
              <a:gd name="connsiteX3" fmla="*/ 0 w 285711"/>
              <a:gd name="connsiteY3" fmla="*/ 0 h 349516"/>
              <a:gd name="connsiteX4" fmla="*/ 0 w 285711"/>
              <a:gd name="connsiteY4" fmla="*/ 349516 h 349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711" h="349516">
                <a:moveTo>
                  <a:pt x="0" y="349516"/>
                </a:moveTo>
                <a:lnTo>
                  <a:pt x="285711" y="349516"/>
                </a:lnTo>
                <a:lnTo>
                  <a:pt x="285711" y="0"/>
                </a:lnTo>
                <a:lnTo>
                  <a:pt x="0" y="0"/>
                </a:lnTo>
                <a:lnTo>
                  <a:pt x="0" y="34951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62555" y="5129390"/>
            <a:ext cx="298411" cy="362216"/>
          </a:xfrm>
          <a:custGeom>
            <a:avLst/>
            <a:gdLst>
              <a:gd name="connsiteX0" fmla="*/ 6350 w 298411"/>
              <a:gd name="connsiteY0" fmla="*/ 355866 h 362216"/>
              <a:gd name="connsiteX1" fmla="*/ 292061 w 298411"/>
              <a:gd name="connsiteY1" fmla="*/ 355866 h 362216"/>
              <a:gd name="connsiteX2" fmla="*/ 292061 w 298411"/>
              <a:gd name="connsiteY2" fmla="*/ 6350 h 362216"/>
              <a:gd name="connsiteX3" fmla="*/ 6350 w 298411"/>
              <a:gd name="connsiteY3" fmla="*/ 6350 h 362216"/>
              <a:gd name="connsiteX4" fmla="*/ 6350 w 298411"/>
              <a:gd name="connsiteY4" fmla="*/ 355866 h 36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411" h="362216">
                <a:moveTo>
                  <a:pt x="6350" y="355866"/>
                </a:moveTo>
                <a:lnTo>
                  <a:pt x="292061" y="355866"/>
                </a:lnTo>
                <a:lnTo>
                  <a:pt x="292061" y="6350"/>
                </a:lnTo>
                <a:lnTo>
                  <a:pt x="6350" y="6350"/>
                </a:lnTo>
                <a:lnTo>
                  <a:pt x="6350" y="3558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01317" y="4747514"/>
            <a:ext cx="122936" cy="396875"/>
          </a:xfrm>
          <a:custGeom>
            <a:avLst/>
            <a:gdLst>
              <a:gd name="connsiteX0" fmla="*/ 116585 w 122936"/>
              <a:gd name="connsiteY0" fmla="*/ 6350 h 396875"/>
              <a:gd name="connsiteX1" fmla="*/ 6350 w 122936"/>
              <a:gd name="connsiteY1" fmla="*/ 39052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936" h="396875">
                <a:moveTo>
                  <a:pt x="116585" y="6350"/>
                </a:moveTo>
                <a:lnTo>
                  <a:pt x="6350" y="390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0495" y="4746371"/>
            <a:ext cx="123062" cy="396875"/>
          </a:xfrm>
          <a:custGeom>
            <a:avLst/>
            <a:gdLst>
              <a:gd name="connsiteX0" fmla="*/ 6350 w 123062"/>
              <a:gd name="connsiteY0" fmla="*/ 6350 h 396875"/>
              <a:gd name="connsiteX1" fmla="*/ 116713 w 123062"/>
              <a:gd name="connsiteY1" fmla="*/ 39052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875">
                <a:moveTo>
                  <a:pt x="6350" y="6350"/>
                </a:moveTo>
                <a:lnTo>
                  <a:pt x="116713" y="390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39264" y="4278121"/>
            <a:ext cx="284479" cy="212216"/>
          </a:xfrm>
          <a:custGeom>
            <a:avLst/>
            <a:gdLst>
              <a:gd name="connsiteX0" fmla="*/ 278129 w 284479"/>
              <a:gd name="connsiteY0" fmla="*/ 6350 h 212216"/>
              <a:gd name="connsiteX1" fmla="*/ 6350 w 284479"/>
              <a:gd name="connsiteY1" fmla="*/ 205867 h 21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4479" h="212216">
                <a:moveTo>
                  <a:pt x="278129" y="6350"/>
                </a:moveTo>
                <a:lnTo>
                  <a:pt x="6350" y="2058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49450" y="4422902"/>
            <a:ext cx="348361" cy="346075"/>
          </a:xfrm>
          <a:custGeom>
            <a:avLst/>
            <a:gdLst>
              <a:gd name="connsiteX0" fmla="*/ 0 w 348361"/>
              <a:gd name="connsiteY0" fmla="*/ 172973 h 346075"/>
              <a:gd name="connsiteX1" fmla="*/ 174244 w 348361"/>
              <a:gd name="connsiteY1" fmla="*/ 0 h 346075"/>
              <a:gd name="connsiteX2" fmla="*/ 348360 w 348361"/>
              <a:gd name="connsiteY2" fmla="*/ 172973 h 346075"/>
              <a:gd name="connsiteX3" fmla="*/ 174244 w 348361"/>
              <a:gd name="connsiteY3" fmla="*/ 346075 h 346075"/>
              <a:gd name="connsiteX4" fmla="*/ 0 w 348361"/>
              <a:gd name="connsiteY4" fmla="*/ 172973 h 346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361" h="346075">
                <a:moveTo>
                  <a:pt x="0" y="172973"/>
                </a:moveTo>
                <a:cubicBezTo>
                  <a:pt x="0" y="77469"/>
                  <a:pt x="77977" y="0"/>
                  <a:pt x="174244" y="0"/>
                </a:cubicBezTo>
                <a:cubicBezTo>
                  <a:pt x="270382" y="0"/>
                  <a:pt x="348360" y="77469"/>
                  <a:pt x="348360" y="172973"/>
                </a:cubicBezTo>
                <a:cubicBezTo>
                  <a:pt x="348360" y="268604"/>
                  <a:pt x="270382" y="346075"/>
                  <a:pt x="174244" y="346075"/>
                </a:cubicBezTo>
                <a:cubicBezTo>
                  <a:pt x="77977" y="346075"/>
                  <a:pt x="0" y="268604"/>
                  <a:pt x="0" y="17297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43100" y="4416552"/>
            <a:ext cx="361061" cy="358775"/>
          </a:xfrm>
          <a:custGeom>
            <a:avLst/>
            <a:gdLst>
              <a:gd name="connsiteX0" fmla="*/ 6350 w 361061"/>
              <a:gd name="connsiteY0" fmla="*/ 179323 h 358775"/>
              <a:gd name="connsiteX1" fmla="*/ 180594 w 361061"/>
              <a:gd name="connsiteY1" fmla="*/ 6350 h 358775"/>
              <a:gd name="connsiteX2" fmla="*/ 354710 w 361061"/>
              <a:gd name="connsiteY2" fmla="*/ 179323 h 358775"/>
              <a:gd name="connsiteX3" fmla="*/ 180594 w 361061"/>
              <a:gd name="connsiteY3" fmla="*/ 352425 h 358775"/>
              <a:gd name="connsiteX4" fmla="*/ 6350 w 361061"/>
              <a:gd name="connsiteY4" fmla="*/ 179323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061" h="358775">
                <a:moveTo>
                  <a:pt x="6350" y="179323"/>
                </a:moveTo>
                <a:cubicBezTo>
                  <a:pt x="6350" y="83819"/>
                  <a:pt x="84327" y="6350"/>
                  <a:pt x="180594" y="6350"/>
                </a:cubicBezTo>
                <a:cubicBezTo>
                  <a:pt x="276732" y="6350"/>
                  <a:pt x="354710" y="83819"/>
                  <a:pt x="354710" y="179323"/>
                </a:cubicBezTo>
                <a:cubicBezTo>
                  <a:pt x="354710" y="274954"/>
                  <a:pt x="276732" y="352425"/>
                  <a:pt x="180594" y="352425"/>
                </a:cubicBezTo>
                <a:cubicBezTo>
                  <a:pt x="84327" y="352425"/>
                  <a:pt x="6350" y="274954"/>
                  <a:pt x="6350" y="1793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2686" y="4330065"/>
            <a:ext cx="123062" cy="396747"/>
          </a:xfrm>
          <a:custGeom>
            <a:avLst/>
            <a:gdLst>
              <a:gd name="connsiteX0" fmla="*/ 6350 w 123062"/>
              <a:gd name="connsiteY0" fmla="*/ 6350 h 396747"/>
              <a:gd name="connsiteX1" fmla="*/ 116713 w 123062"/>
              <a:gd name="connsiteY1" fmla="*/ 390397 h 396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062" h="396747">
                <a:moveTo>
                  <a:pt x="6350" y="6350"/>
                </a:moveTo>
                <a:lnTo>
                  <a:pt x="116713" y="3903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7894" y="4720450"/>
            <a:ext cx="285711" cy="349516"/>
          </a:xfrm>
          <a:custGeom>
            <a:avLst/>
            <a:gdLst>
              <a:gd name="connsiteX0" fmla="*/ 0 w 285711"/>
              <a:gd name="connsiteY0" fmla="*/ 349516 h 349516"/>
              <a:gd name="connsiteX1" fmla="*/ 285711 w 285711"/>
              <a:gd name="connsiteY1" fmla="*/ 349516 h 349516"/>
              <a:gd name="connsiteX2" fmla="*/ 285711 w 285711"/>
              <a:gd name="connsiteY2" fmla="*/ 0 h 349516"/>
              <a:gd name="connsiteX3" fmla="*/ 0 w 285711"/>
              <a:gd name="connsiteY3" fmla="*/ 0 h 349516"/>
              <a:gd name="connsiteX4" fmla="*/ 0 w 285711"/>
              <a:gd name="connsiteY4" fmla="*/ 349516 h 349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711" h="349516">
                <a:moveTo>
                  <a:pt x="0" y="349516"/>
                </a:moveTo>
                <a:lnTo>
                  <a:pt x="285711" y="349516"/>
                </a:lnTo>
                <a:lnTo>
                  <a:pt x="285711" y="0"/>
                </a:lnTo>
                <a:lnTo>
                  <a:pt x="0" y="0"/>
                </a:lnTo>
                <a:lnTo>
                  <a:pt x="0" y="34951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1544" y="4714100"/>
            <a:ext cx="298411" cy="362216"/>
          </a:xfrm>
          <a:custGeom>
            <a:avLst/>
            <a:gdLst>
              <a:gd name="connsiteX0" fmla="*/ 6350 w 298411"/>
              <a:gd name="connsiteY0" fmla="*/ 355866 h 362216"/>
              <a:gd name="connsiteX1" fmla="*/ 292061 w 298411"/>
              <a:gd name="connsiteY1" fmla="*/ 355866 h 362216"/>
              <a:gd name="connsiteX2" fmla="*/ 292061 w 298411"/>
              <a:gd name="connsiteY2" fmla="*/ 6350 h 362216"/>
              <a:gd name="connsiteX3" fmla="*/ 6350 w 298411"/>
              <a:gd name="connsiteY3" fmla="*/ 6350 h 362216"/>
              <a:gd name="connsiteX4" fmla="*/ 6350 w 298411"/>
              <a:gd name="connsiteY4" fmla="*/ 355866 h 36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411" h="362216">
                <a:moveTo>
                  <a:pt x="6350" y="355866"/>
                </a:moveTo>
                <a:lnTo>
                  <a:pt x="292061" y="355866"/>
                </a:lnTo>
                <a:lnTo>
                  <a:pt x="292061" y="6350"/>
                </a:lnTo>
                <a:lnTo>
                  <a:pt x="6350" y="6350"/>
                </a:lnTo>
                <a:lnTo>
                  <a:pt x="6350" y="3558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9488" y="3862832"/>
            <a:ext cx="282193" cy="272415"/>
          </a:xfrm>
          <a:custGeom>
            <a:avLst/>
            <a:gdLst>
              <a:gd name="connsiteX0" fmla="*/ 6350 w 282193"/>
              <a:gd name="connsiteY0" fmla="*/ 6350 h 272415"/>
              <a:gd name="connsiteX1" fmla="*/ 275844 w 282193"/>
              <a:gd name="connsiteY1" fmla="*/ 266064 h 272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2193" h="272415">
                <a:moveTo>
                  <a:pt x="6350" y="6350"/>
                </a:moveTo>
                <a:lnTo>
                  <a:pt x="275844" y="2660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02457" y="4128858"/>
            <a:ext cx="285356" cy="349034"/>
          </a:xfrm>
          <a:custGeom>
            <a:avLst/>
            <a:gdLst>
              <a:gd name="connsiteX0" fmla="*/ 0 w 285356"/>
              <a:gd name="connsiteY0" fmla="*/ 349034 h 349034"/>
              <a:gd name="connsiteX1" fmla="*/ 285356 w 285356"/>
              <a:gd name="connsiteY1" fmla="*/ 349034 h 349034"/>
              <a:gd name="connsiteX2" fmla="*/ 285356 w 285356"/>
              <a:gd name="connsiteY2" fmla="*/ 0 h 349034"/>
              <a:gd name="connsiteX3" fmla="*/ 0 w 285356"/>
              <a:gd name="connsiteY3" fmla="*/ 0 h 349034"/>
              <a:gd name="connsiteX4" fmla="*/ 0 w 285356"/>
              <a:gd name="connsiteY4" fmla="*/ 349034 h 3490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356" h="349034">
                <a:moveTo>
                  <a:pt x="0" y="349034"/>
                </a:moveTo>
                <a:lnTo>
                  <a:pt x="285356" y="349034"/>
                </a:lnTo>
                <a:lnTo>
                  <a:pt x="285356" y="0"/>
                </a:lnTo>
                <a:lnTo>
                  <a:pt x="0" y="0"/>
                </a:lnTo>
                <a:lnTo>
                  <a:pt x="0" y="34903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6107" y="4122508"/>
            <a:ext cx="298056" cy="361734"/>
          </a:xfrm>
          <a:custGeom>
            <a:avLst/>
            <a:gdLst>
              <a:gd name="connsiteX0" fmla="*/ 6350 w 298056"/>
              <a:gd name="connsiteY0" fmla="*/ 355384 h 361734"/>
              <a:gd name="connsiteX1" fmla="*/ 291706 w 298056"/>
              <a:gd name="connsiteY1" fmla="*/ 355384 h 361734"/>
              <a:gd name="connsiteX2" fmla="*/ 291706 w 298056"/>
              <a:gd name="connsiteY2" fmla="*/ 6350 h 361734"/>
              <a:gd name="connsiteX3" fmla="*/ 6350 w 298056"/>
              <a:gd name="connsiteY3" fmla="*/ 6350 h 361734"/>
              <a:gd name="connsiteX4" fmla="*/ 6350 w 298056"/>
              <a:gd name="connsiteY4" fmla="*/ 355384 h 361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056" h="361734">
                <a:moveTo>
                  <a:pt x="6350" y="355384"/>
                </a:moveTo>
                <a:lnTo>
                  <a:pt x="291706" y="355384"/>
                </a:lnTo>
                <a:lnTo>
                  <a:pt x="291706" y="6350"/>
                </a:lnTo>
                <a:lnTo>
                  <a:pt x="6350" y="6350"/>
                </a:lnTo>
                <a:lnTo>
                  <a:pt x="6350" y="3553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57200"/>
            <a:ext cx="2679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哈夫曼树的特点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889000"/>
            <a:ext cx="3810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2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32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32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1028700"/>
            <a:ext cx="66421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没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个叶子结点的哈夫曼树共有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2n-1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个结点；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哈夫曼树的任意非叶节点的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左右子树交换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后仍是哈夫曼树；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对同一组权值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6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33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6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33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33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，是否存在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不同构的两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48387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86500" y="48260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32600" y="48006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0" y="48006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19300" y="5715000"/>
            <a:ext cx="1193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0" y="5791200"/>
            <a:ext cx="1193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52070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22500" y="52070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55900" y="48006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667000"/>
            <a:ext cx="59944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66700" algn="l"/>
                <a:tab pos="2298700" algn="l"/>
              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棵哈夫曼树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66700" algn="l"/>
                <a:tab pos="22987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对一组权值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不同构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的两棵哈夫曼树：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66700" algn="l"/>
                <a:tab pos="2298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