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	<Relationship Id="rId4" Type="http://schemas.openxmlformats.org/officeDocument/2006/relationships/image" Target="../media/image4.jpeg" />
	<Relationship Id="rId5" Type="http://schemas.openxmlformats.org/officeDocument/2006/relationships/image" Target="../media/image5.jpeg" />
	<Relationship Id="rId6" Type="http://schemas.openxmlformats.org/officeDocument/2006/relationships/image" Target="../media/image6.jpeg" />
	<Relationship Id="rId7" Type="http://schemas.openxmlformats.org/officeDocument/2006/relationships/image" Target="../media/image7.jpeg" />
	<Relationship Id="rId8" Type="http://schemas.openxmlformats.org/officeDocument/2006/relationships/image" Target="../media/image8.jpeg" />
	<Relationship Id="rId9" Type="http://schemas.openxmlformats.org/officeDocument/2006/relationships/image" Target="../media/image9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	<Relationship Id="rId4" Type="http://schemas.openxmlformats.org/officeDocument/2006/relationships/image" Target="../media/image12.jpeg" />
	<Relationship Id="rId5" Type="http://schemas.openxmlformats.org/officeDocument/2006/relationships/image" Target="../media/image1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	<Relationship Id="rId4" Type="http://schemas.openxmlformats.org/officeDocument/2006/relationships/image" Target="../media/image19.jpeg" />
	<Relationship Id="rId5" Type="http://schemas.openxmlformats.org/officeDocument/2006/relationships/image" Target="../media/image20.jpeg" />
	<Relationship Id="rId6" Type="http://schemas.openxmlformats.org/officeDocument/2006/relationships/image" Target="../media/image21.jpeg" />
	<Relationship Id="rId7" Type="http://schemas.openxmlformats.org/officeDocument/2006/relationships/image" Target="../media/image22.jpeg" />
	<Relationship Id="rId8" Type="http://schemas.openxmlformats.org/officeDocument/2006/relationships/image" Target="../media/image23.jpeg" />
	<Relationship Id="rId9" Type="http://schemas.openxmlformats.org/officeDocument/2006/relationships/image" Target="../media/image24.jpeg" />
	<Relationship Id="rId10" Type="http://schemas.openxmlformats.org/officeDocument/2006/relationships/image" Target="../media/image25.jpeg" />
	<Relationship Id="rId11" Type="http://schemas.openxmlformats.org/officeDocument/2006/relationships/image" Target="../media/image2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42900"/>
            <a:ext cx="3937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802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5.3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集合及运算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3452" y="3800779"/>
            <a:ext cx="711200" cy="307543"/>
          </a:xfrm>
          <a:custGeom>
            <a:avLst/>
            <a:gdLst>
              <a:gd name="connsiteX0" fmla="*/ 0 w 711200"/>
              <a:gd name="connsiteY0" fmla="*/ 307543 h 307543"/>
              <a:gd name="connsiteX1" fmla="*/ 711200 w 711200"/>
              <a:gd name="connsiteY1" fmla="*/ 307543 h 307543"/>
              <a:gd name="connsiteX2" fmla="*/ 711200 w 711200"/>
              <a:gd name="connsiteY2" fmla="*/ 0 h 307543"/>
              <a:gd name="connsiteX3" fmla="*/ 0 w 711200"/>
              <a:gd name="connsiteY3" fmla="*/ 0 h 307543"/>
              <a:gd name="connsiteX4" fmla="*/ 0 w 711200"/>
              <a:gd name="connsiteY4" fmla="*/ 307543 h 307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307543">
                <a:moveTo>
                  <a:pt x="0" y="307543"/>
                </a:moveTo>
                <a:lnTo>
                  <a:pt x="711200" y="307543"/>
                </a:lnTo>
                <a:lnTo>
                  <a:pt x="711200" y="0"/>
                </a:lnTo>
                <a:lnTo>
                  <a:pt x="0" y="0"/>
                </a:lnTo>
                <a:lnTo>
                  <a:pt x="0" y="30754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3200" y="3800779"/>
            <a:ext cx="926401" cy="307543"/>
          </a:xfrm>
          <a:custGeom>
            <a:avLst/>
            <a:gdLst>
              <a:gd name="connsiteX0" fmla="*/ 0 w 926401"/>
              <a:gd name="connsiteY0" fmla="*/ 307543 h 307543"/>
              <a:gd name="connsiteX1" fmla="*/ 926401 w 926401"/>
              <a:gd name="connsiteY1" fmla="*/ 307543 h 307543"/>
              <a:gd name="connsiteX2" fmla="*/ 926401 w 926401"/>
              <a:gd name="connsiteY2" fmla="*/ 0 h 307543"/>
              <a:gd name="connsiteX3" fmla="*/ 0 w 926401"/>
              <a:gd name="connsiteY3" fmla="*/ 0 h 307543"/>
              <a:gd name="connsiteX4" fmla="*/ 0 w 926401"/>
              <a:gd name="connsiteY4" fmla="*/ 307543 h 307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6401" h="307543">
                <a:moveTo>
                  <a:pt x="0" y="307543"/>
                </a:moveTo>
                <a:lnTo>
                  <a:pt x="926401" y="307543"/>
                </a:lnTo>
                <a:lnTo>
                  <a:pt x="926401" y="0"/>
                </a:lnTo>
                <a:lnTo>
                  <a:pt x="0" y="0"/>
                </a:lnTo>
                <a:lnTo>
                  <a:pt x="0" y="30754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75528" y="3444240"/>
            <a:ext cx="345440" cy="339216"/>
          </a:xfrm>
          <a:custGeom>
            <a:avLst/>
            <a:gdLst>
              <a:gd name="connsiteX0" fmla="*/ 0 w 345440"/>
              <a:gd name="connsiteY0" fmla="*/ 169544 h 339216"/>
              <a:gd name="connsiteX1" fmla="*/ 172720 w 345440"/>
              <a:gd name="connsiteY1" fmla="*/ 0 h 339216"/>
              <a:gd name="connsiteX2" fmla="*/ 345440 w 345440"/>
              <a:gd name="connsiteY2" fmla="*/ 169544 h 339216"/>
              <a:gd name="connsiteX3" fmla="*/ 172720 w 345440"/>
              <a:gd name="connsiteY3" fmla="*/ 339216 h 339216"/>
              <a:gd name="connsiteX4" fmla="*/ 0 w 345440"/>
              <a:gd name="connsiteY4" fmla="*/ 169544 h 339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216">
                <a:moveTo>
                  <a:pt x="0" y="169544"/>
                </a:moveTo>
                <a:cubicBezTo>
                  <a:pt x="0" y="75945"/>
                  <a:pt x="77342" y="0"/>
                  <a:pt x="172720" y="0"/>
                </a:cubicBezTo>
                <a:cubicBezTo>
                  <a:pt x="268097" y="0"/>
                  <a:pt x="345440" y="75945"/>
                  <a:pt x="345440" y="169544"/>
                </a:cubicBezTo>
                <a:cubicBezTo>
                  <a:pt x="345440" y="263270"/>
                  <a:pt x="268097" y="339216"/>
                  <a:pt x="172720" y="339216"/>
                </a:cubicBezTo>
                <a:cubicBezTo>
                  <a:pt x="77342" y="339216"/>
                  <a:pt x="0" y="263270"/>
                  <a:pt x="0" y="16954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9178" y="3437890"/>
            <a:ext cx="358140" cy="351916"/>
          </a:xfrm>
          <a:custGeom>
            <a:avLst/>
            <a:gdLst>
              <a:gd name="connsiteX0" fmla="*/ 6350 w 358140"/>
              <a:gd name="connsiteY0" fmla="*/ 175894 h 351916"/>
              <a:gd name="connsiteX1" fmla="*/ 179070 w 358140"/>
              <a:gd name="connsiteY1" fmla="*/ 6350 h 351916"/>
              <a:gd name="connsiteX2" fmla="*/ 351790 w 358140"/>
              <a:gd name="connsiteY2" fmla="*/ 175894 h 351916"/>
              <a:gd name="connsiteX3" fmla="*/ 179070 w 358140"/>
              <a:gd name="connsiteY3" fmla="*/ 345566 h 351916"/>
              <a:gd name="connsiteX4" fmla="*/ 6350 w 358140"/>
              <a:gd name="connsiteY4" fmla="*/ 175894 h 3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1916">
                <a:moveTo>
                  <a:pt x="6350" y="175894"/>
                </a:moveTo>
                <a:cubicBezTo>
                  <a:pt x="6350" y="82295"/>
                  <a:pt x="83692" y="6350"/>
                  <a:pt x="179070" y="6350"/>
                </a:cubicBezTo>
                <a:cubicBezTo>
                  <a:pt x="274447" y="6350"/>
                  <a:pt x="351790" y="82295"/>
                  <a:pt x="351790" y="175894"/>
                </a:cubicBezTo>
                <a:cubicBezTo>
                  <a:pt x="351790" y="269620"/>
                  <a:pt x="274447" y="345566"/>
                  <a:pt x="179070" y="345566"/>
                </a:cubicBezTo>
                <a:cubicBezTo>
                  <a:pt x="83692" y="345566"/>
                  <a:pt x="6350" y="269620"/>
                  <a:pt x="6350" y="1758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8969" y="4132834"/>
            <a:ext cx="345440" cy="339216"/>
          </a:xfrm>
          <a:custGeom>
            <a:avLst/>
            <a:gdLst>
              <a:gd name="connsiteX0" fmla="*/ 0 w 345440"/>
              <a:gd name="connsiteY0" fmla="*/ 169544 h 339216"/>
              <a:gd name="connsiteX1" fmla="*/ 172720 w 345440"/>
              <a:gd name="connsiteY1" fmla="*/ 0 h 339216"/>
              <a:gd name="connsiteX2" fmla="*/ 345440 w 345440"/>
              <a:gd name="connsiteY2" fmla="*/ 169544 h 339216"/>
              <a:gd name="connsiteX3" fmla="*/ 172720 w 345440"/>
              <a:gd name="connsiteY3" fmla="*/ 339216 h 339216"/>
              <a:gd name="connsiteX4" fmla="*/ 0 w 345440"/>
              <a:gd name="connsiteY4" fmla="*/ 169544 h 339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216">
                <a:moveTo>
                  <a:pt x="0" y="169544"/>
                </a:moveTo>
                <a:cubicBezTo>
                  <a:pt x="0" y="75945"/>
                  <a:pt x="77342" y="0"/>
                  <a:pt x="172720" y="0"/>
                </a:cubicBezTo>
                <a:cubicBezTo>
                  <a:pt x="268096" y="0"/>
                  <a:pt x="345440" y="75945"/>
                  <a:pt x="345440" y="169544"/>
                </a:cubicBezTo>
                <a:cubicBezTo>
                  <a:pt x="345440" y="263270"/>
                  <a:pt x="268096" y="339216"/>
                  <a:pt x="172720" y="339216"/>
                </a:cubicBezTo>
                <a:cubicBezTo>
                  <a:pt x="77342" y="339216"/>
                  <a:pt x="0" y="263270"/>
                  <a:pt x="0" y="16954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2619" y="4126484"/>
            <a:ext cx="358140" cy="351916"/>
          </a:xfrm>
          <a:custGeom>
            <a:avLst/>
            <a:gdLst>
              <a:gd name="connsiteX0" fmla="*/ 6350 w 358140"/>
              <a:gd name="connsiteY0" fmla="*/ 175894 h 351916"/>
              <a:gd name="connsiteX1" fmla="*/ 179070 w 358140"/>
              <a:gd name="connsiteY1" fmla="*/ 6350 h 351916"/>
              <a:gd name="connsiteX2" fmla="*/ 351790 w 358140"/>
              <a:gd name="connsiteY2" fmla="*/ 175894 h 351916"/>
              <a:gd name="connsiteX3" fmla="*/ 179070 w 358140"/>
              <a:gd name="connsiteY3" fmla="*/ 345566 h 351916"/>
              <a:gd name="connsiteX4" fmla="*/ 6350 w 358140"/>
              <a:gd name="connsiteY4" fmla="*/ 175894 h 3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1916">
                <a:moveTo>
                  <a:pt x="6350" y="175894"/>
                </a:moveTo>
                <a:cubicBezTo>
                  <a:pt x="6350" y="82295"/>
                  <a:pt x="83692" y="6350"/>
                  <a:pt x="179070" y="6350"/>
                </a:cubicBezTo>
                <a:cubicBezTo>
                  <a:pt x="274446" y="6350"/>
                  <a:pt x="351790" y="82295"/>
                  <a:pt x="351790" y="175894"/>
                </a:cubicBezTo>
                <a:cubicBezTo>
                  <a:pt x="351790" y="269620"/>
                  <a:pt x="274446" y="345566"/>
                  <a:pt x="179070" y="345566"/>
                </a:cubicBezTo>
                <a:cubicBezTo>
                  <a:pt x="83692" y="345566"/>
                  <a:pt x="6350" y="269620"/>
                  <a:pt x="6350" y="1758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3215" y="4132834"/>
            <a:ext cx="345439" cy="339216"/>
          </a:xfrm>
          <a:custGeom>
            <a:avLst/>
            <a:gdLst>
              <a:gd name="connsiteX0" fmla="*/ 0 w 345439"/>
              <a:gd name="connsiteY0" fmla="*/ 169544 h 339216"/>
              <a:gd name="connsiteX1" fmla="*/ 172719 w 345439"/>
              <a:gd name="connsiteY1" fmla="*/ 0 h 339216"/>
              <a:gd name="connsiteX2" fmla="*/ 345439 w 345439"/>
              <a:gd name="connsiteY2" fmla="*/ 169544 h 339216"/>
              <a:gd name="connsiteX3" fmla="*/ 172719 w 345439"/>
              <a:gd name="connsiteY3" fmla="*/ 339216 h 339216"/>
              <a:gd name="connsiteX4" fmla="*/ 0 w 345439"/>
              <a:gd name="connsiteY4" fmla="*/ 169544 h 339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39" h="339216">
                <a:moveTo>
                  <a:pt x="0" y="169544"/>
                </a:moveTo>
                <a:cubicBezTo>
                  <a:pt x="0" y="75945"/>
                  <a:pt x="77342" y="0"/>
                  <a:pt x="172719" y="0"/>
                </a:cubicBezTo>
                <a:cubicBezTo>
                  <a:pt x="268223" y="0"/>
                  <a:pt x="345439" y="75945"/>
                  <a:pt x="345439" y="169544"/>
                </a:cubicBezTo>
                <a:cubicBezTo>
                  <a:pt x="345439" y="263270"/>
                  <a:pt x="268223" y="339216"/>
                  <a:pt x="172719" y="339216"/>
                </a:cubicBezTo>
                <a:cubicBezTo>
                  <a:pt x="77342" y="339216"/>
                  <a:pt x="0" y="263270"/>
                  <a:pt x="0" y="16954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6865" y="4126484"/>
            <a:ext cx="358139" cy="351916"/>
          </a:xfrm>
          <a:custGeom>
            <a:avLst/>
            <a:gdLst>
              <a:gd name="connsiteX0" fmla="*/ 6350 w 358139"/>
              <a:gd name="connsiteY0" fmla="*/ 175894 h 351916"/>
              <a:gd name="connsiteX1" fmla="*/ 179069 w 358139"/>
              <a:gd name="connsiteY1" fmla="*/ 6350 h 351916"/>
              <a:gd name="connsiteX2" fmla="*/ 351789 w 358139"/>
              <a:gd name="connsiteY2" fmla="*/ 175894 h 351916"/>
              <a:gd name="connsiteX3" fmla="*/ 179069 w 358139"/>
              <a:gd name="connsiteY3" fmla="*/ 345566 h 351916"/>
              <a:gd name="connsiteX4" fmla="*/ 6350 w 358139"/>
              <a:gd name="connsiteY4" fmla="*/ 175894 h 3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39" h="351916">
                <a:moveTo>
                  <a:pt x="6350" y="175894"/>
                </a:moveTo>
                <a:cubicBezTo>
                  <a:pt x="6350" y="82295"/>
                  <a:pt x="83692" y="6350"/>
                  <a:pt x="179069" y="6350"/>
                </a:cubicBezTo>
                <a:cubicBezTo>
                  <a:pt x="274573" y="6350"/>
                  <a:pt x="351789" y="82295"/>
                  <a:pt x="351789" y="175894"/>
                </a:cubicBezTo>
                <a:cubicBezTo>
                  <a:pt x="351789" y="269620"/>
                  <a:pt x="274573" y="345566"/>
                  <a:pt x="179069" y="345566"/>
                </a:cubicBezTo>
                <a:cubicBezTo>
                  <a:pt x="83692" y="345566"/>
                  <a:pt x="6350" y="269620"/>
                  <a:pt x="6350" y="1758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1840" y="4109211"/>
            <a:ext cx="345439" cy="339344"/>
          </a:xfrm>
          <a:custGeom>
            <a:avLst/>
            <a:gdLst>
              <a:gd name="connsiteX0" fmla="*/ 0 w 345439"/>
              <a:gd name="connsiteY0" fmla="*/ 169672 h 339344"/>
              <a:gd name="connsiteX1" fmla="*/ 172719 w 345439"/>
              <a:gd name="connsiteY1" fmla="*/ 0 h 339344"/>
              <a:gd name="connsiteX2" fmla="*/ 345439 w 345439"/>
              <a:gd name="connsiteY2" fmla="*/ 169672 h 339344"/>
              <a:gd name="connsiteX3" fmla="*/ 172719 w 345439"/>
              <a:gd name="connsiteY3" fmla="*/ 339344 h 339344"/>
              <a:gd name="connsiteX4" fmla="*/ 0 w 345439"/>
              <a:gd name="connsiteY4" fmla="*/ 169672 h 339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39" h="339344">
                <a:moveTo>
                  <a:pt x="0" y="169672"/>
                </a:moveTo>
                <a:cubicBezTo>
                  <a:pt x="0" y="75946"/>
                  <a:pt x="77342" y="0"/>
                  <a:pt x="172719" y="0"/>
                </a:cubicBezTo>
                <a:cubicBezTo>
                  <a:pt x="268096" y="0"/>
                  <a:pt x="345439" y="75946"/>
                  <a:pt x="345439" y="169672"/>
                </a:cubicBezTo>
                <a:cubicBezTo>
                  <a:pt x="345439" y="263271"/>
                  <a:pt x="268096" y="339344"/>
                  <a:pt x="172719" y="339344"/>
                </a:cubicBezTo>
                <a:cubicBezTo>
                  <a:pt x="77342" y="339344"/>
                  <a:pt x="0" y="263271"/>
                  <a:pt x="0" y="1696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5490" y="4102861"/>
            <a:ext cx="358139" cy="352044"/>
          </a:xfrm>
          <a:custGeom>
            <a:avLst/>
            <a:gdLst>
              <a:gd name="connsiteX0" fmla="*/ 6350 w 358139"/>
              <a:gd name="connsiteY0" fmla="*/ 176022 h 352044"/>
              <a:gd name="connsiteX1" fmla="*/ 179069 w 358139"/>
              <a:gd name="connsiteY1" fmla="*/ 6350 h 352044"/>
              <a:gd name="connsiteX2" fmla="*/ 351789 w 358139"/>
              <a:gd name="connsiteY2" fmla="*/ 176022 h 352044"/>
              <a:gd name="connsiteX3" fmla="*/ 179069 w 358139"/>
              <a:gd name="connsiteY3" fmla="*/ 345694 h 352044"/>
              <a:gd name="connsiteX4" fmla="*/ 6350 w 358139"/>
              <a:gd name="connsiteY4" fmla="*/ 176022 h 352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39" h="352044">
                <a:moveTo>
                  <a:pt x="6350" y="176022"/>
                </a:moveTo>
                <a:cubicBezTo>
                  <a:pt x="6350" y="82296"/>
                  <a:pt x="83692" y="6350"/>
                  <a:pt x="179069" y="6350"/>
                </a:cubicBezTo>
                <a:cubicBezTo>
                  <a:pt x="274446" y="6350"/>
                  <a:pt x="351789" y="82296"/>
                  <a:pt x="351789" y="176022"/>
                </a:cubicBezTo>
                <a:cubicBezTo>
                  <a:pt x="351789" y="269621"/>
                  <a:pt x="274446" y="345694"/>
                  <a:pt x="179069" y="345694"/>
                </a:cubicBezTo>
                <a:cubicBezTo>
                  <a:pt x="83692" y="345694"/>
                  <a:pt x="6350" y="269621"/>
                  <a:pt x="6350" y="1760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7292" y="4366895"/>
            <a:ext cx="345439" cy="339216"/>
          </a:xfrm>
          <a:custGeom>
            <a:avLst/>
            <a:gdLst>
              <a:gd name="connsiteX0" fmla="*/ 0 w 345439"/>
              <a:gd name="connsiteY0" fmla="*/ 169545 h 339216"/>
              <a:gd name="connsiteX1" fmla="*/ 172719 w 345439"/>
              <a:gd name="connsiteY1" fmla="*/ 0 h 339216"/>
              <a:gd name="connsiteX2" fmla="*/ 345439 w 345439"/>
              <a:gd name="connsiteY2" fmla="*/ 169545 h 339216"/>
              <a:gd name="connsiteX3" fmla="*/ 172719 w 345439"/>
              <a:gd name="connsiteY3" fmla="*/ 339216 h 339216"/>
              <a:gd name="connsiteX4" fmla="*/ 0 w 345439"/>
              <a:gd name="connsiteY4" fmla="*/ 169545 h 339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39" h="339216">
                <a:moveTo>
                  <a:pt x="0" y="169545"/>
                </a:moveTo>
                <a:cubicBezTo>
                  <a:pt x="0" y="75945"/>
                  <a:pt x="77342" y="0"/>
                  <a:pt x="172719" y="0"/>
                </a:cubicBezTo>
                <a:cubicBezTo>
                  <a:pt x="268096" y="0"/>
                  <a:pt x="345439" y="75945"/>
                  <a:pt x="345439" y="169545"/>
                </a:cubicBezTo>
                <a:cubicBezTo>
                  <a:pt x="345439" y="263270"/>
                  <a:pt x="268096" y="339216"/>
                  <a:pt x="172719" y="339216"/>
                </a:cubicBezTo>
                <a:cubicBezTo>
                  <a:pt x="77342" y="339216"/>
                  <a:pt x="0" y="263270"/>
                  <a:pt x="0" y="1695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0942" y="4360545"/>
            <a:ext cx="358139" cy="351916"/>
          </a:xfrm>
          <a:custGeom>
            <a:avLst/>
            <a:gdLst>
              <a:gd name="connsiteX0" fmla="*/ 6350 w 358139"/>
              <a:gd name="connsiteY0" fmla="*/ 175895 h 351916"/>
              <a:gd name="connsiteX1" fmla="*/ 179069 w 358139"/>
              <a:gd name="connsiteY1" fmla="*/ 6350 h 351916"/>
              <a:gd name="connsiteX2" fmla="*/ 351789 w 358139"/>
              <a:gd name="connsiteY2" fmla="*/ 175895 h 351916"/>
              <a:gd name="connsiteX3" fmla="*/ 179069 w 358139"/>
              <a:gd name="connsiteY3" fmla="*/ 345566 h 351916"/>
              <a:gd name="connsiteX4" fmla="*/ 6350 w 358139"/>
              <a:gd name="connsiteY4" fmla="*/ 175895 h 3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39" h="351916">
                <a:moveTo>
                  <a:pt x="6350" y="175895"/>
                </a:moveTo>
                <a:cubicBezTo>
                  <a:pt x="6350" y="82295"/>
                  <a:pt x="83692" y="6350"/>
                  <a:pt x="179069" y="6350"/>
                </a:cubicBezTo>
                <a:cubicBezTo>
                  <a:pt x="274446" y="6350"/>
                  <a:pt x="351789" y="82295"/>
                  <a:pt x="351789" y="175895"/>
                </a:cubicBezTo>
                <a:cubicBezTo>
                  <a:pt x="351789" y="269620"/>
                  <a:pt x="274446" y="345566"/>
                  <a:pt x="179069" y="345566"/>
                </a:cubicBezTo>
                <a:cubicBezTo>
                  <a:pt x="83692" y="345566"/>
                  <a:pt x="6350" y="269620"/>
                  <a:pt x="6350" y="1758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0732" y="5055489"/>
            <a:ext cx="345440" cy="339216"/>
          </a:xfrm>
          <a:custGeom>
            <a:avLst/>
            <a:gdLst>
              <a:gd name="connsiteX0" fmla="*/ 0 w 345440"/>
              <a:gd name="connsiteY0" fmla="*/ 169545 h 339216"/>
              <a:gd name="connsiteX1" fmla="*/ 172720 w 345440"/>
              <a:gd name="connsiteY1" fmla="*/ 0 h 339216"/>
              <a:gd name="connsiteX2" fmla="*/ 345439 w 345440"/>
              <a:gd name="connsiteY2" fmla="*/ 169545 h 339216"/>
              <a:gd name="connsiteX3" fmla="*/ 172720 w 345440"/>
              <a:gd name="connsiteY3" fmla="*/ 339216 h 339216"/>
              <a:gd name="connsiteX4" fmla="*/ 0 w 345440"/>
              <a:gd name="connsiteY4" fmla="*/ 169545 h 339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216">
                <a:moveTo>
                  <a:pt x="0" y="169545"/>
                </a:moveTo>
                <a:cubicBezTo>
                  <a:pt x="0" y="75945"/>
                  <a:pt x="77342" y="0"/>
                  <a:pt x="172720" y="0"/>
                </a:cubicBezTo>
                <a:cubicBezTo>
                  <a:pt x="268096" y="0"/>
                  <a:pt x="345439" y="75945"/>
                  <a:pt x="345439" y="169545"/>
                </a:cubicBezTo>
                <a:cubicBezTo>
                  <a:pt x="345439" y="263270"/>
                  <a:pt x="268096" y="339216"/>
                  <a:pt x="172720" y="339216"/>
                </a:cubicBezTo>
                <a:cubicBezTo>
                  <a:pt x="77342" y="339216"/>
                  <a:pt x="0" y="263270"/>
                  <a:pt x="0" y="1695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4382" y="5049139"/>
            <a:ext cx="358140" cy="351916"/>
          </a:xfrm>
          <a:custGeom>
            <a:avLst/>
            <a:gdLst>
              <a:gd name="connsiteX0" fmla="*/ 6350 w 358140"/>
              <a:gd name="connsiteY0" fmla="*/ 175895 h 351916"/>
              <a:gd name="connsiteX1" fmla="*/ 179070 w 358140"/>
              <a:gd name="connsiteY1" fmla="*/ 6350 h 351916"/>
              <a:gd name="connsiteX2" fmla="*/ 351789 w 358140"/>
              <a:gd name="connsiteY2" fmla="*/ 175895 h 351916"/>
              <a:gd name="connsiteX3" fmla="*/ 179070 w 358140"/>
              <a:gd name="connsiteY3" fmla="*/ 345566 h 351916"/>
              <a:gd name="connsiteX4" fmla="*/ 6350 w 358140"/>
              <a:gd name="connsiteY4" fmla="*/ 175895 h 3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1916">
                <a:moveTo>
                  <a:pt x="6350" y="175895"/>
                </a:moveTo>
                <a:cubicBezTo>
                  <a:pt x="6350" y="82295"/>
                  <a:pt x="83692" y="6350"/>
                  <a:pt x="179070" y="6350"/>
                </a:cubicBezTo>
                <a:cubicBezTo>
                  <a:pt x="274446" y="6350"/>
                  <a:pt x="351789" y="82295"/>
                  <a:pt x="351789" y="175895"/>
                </a:cubicBezTo>
                <a:cubicBezTo>
                  <a:pt x="351789" y="269620"/>
                  <a:pt x="274446" y="345566"/>
                  <a:pt x="179070" y="345566"/>
                </a:cubicBezTo>
                <a:cubicBezTo>
                  <a:pt x="83692" y="345566"/>
                  <a:pt x="6350" y="269620"/>
                  <a:pt x="6350" y="1758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9759" y="5031866"/>
            <a:ext cx="345440" cy="339217"/>
          </a:xfrm>
          <a:custGeom>
            <a:avLst/>
            <a:gdLst>
              <a:gd name="connsiteX0" fmla="*/ 0 w 345440"/>
              <a:gd name="connsiteY0" fmla="*/ 169672 h 339217"/>
              <a:gd name="connsiteX1" fmla="*/ 172720 w 345440"/>
              <a:gd name="connsiteY1" fmla="*/ 0 h 339217"/>
              <a:gd name="connsiteX2" fmla="*/ 345440 w 345440"/>
              <a:gd name="connsiteY2" fmla="*/ 169672 h 339217"/>
              <a:gd name="connsiteX3" fmla="*/ 172720 w 345440"/>
              <a:gd name="connsiteY3" fmla="*/ 339217 h 339217"/>
              <a:gd name="connsiteX4" fmla="*/ 0 w 345440"/>
              <a:gd name="connsiteY4" fmla="*/ 169672 h 339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217">
                <a:moveTo>
                  <a:pt x="0" y="169672"/>
                </a:moveTo>
                <a:cubicBezTo>
                  <a:pt x="0" y="75946"/>
                  <a:pt x="77343" y="0"/>
                  <a:pt x="172720" y="0"/>
                </a:cubicBezTo>
                <a:cubicBezTo>
                  <a:pt x="268096" y="0"/>
                  <a:pt x="345440" y="75946"/>
                  <a:pt x="345440" y="169672"/>
                </a:cubicBezTo>
                <a:cubicBezTo>
                  <a:pt x="345440" y="263271"/>
                  <a:pt x="268096" y="339217"/>
                  <a:pt x="172720" y="339217"/>
                </a:cubicBezTo>
                <a:cubicBezTo>
                  <a:pt x="77343" y="339217"/>
                  <a:pt x="0" y="263271"/>
                  <a:pt x="0" y="1696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3409" y="5025516"/>
            <a:ext cx="358140" cy="351917"/>
          </a:xfrm>
          <a:custGeom>
            <a:avLst/>
            <a:gdLst>
              <a:gd name="connsiteX0" fmla="*/ 6350 w 358140"/>
              <a:gd name="connsiteY0" fmla="*/ 176022 h 351917"/>
              <a:gd name="connsiteX1" fmla="*/ 179070 w 358140"/>
              <a:gd name="connsiteY1" fmla="*/ 6350 h 351917"/>
              <a:gd name="connsiteX2" fmla="*/ 351790 w 358140"/>
              <a:gd name="connsiteY2" fmla="*/ 176022 h 351917"/>
              <a:gd name="connsiteX3" fmla="*/ 179070 w 358140"/>
              <a:gd name="connsiteY3" fmla="*/ 345567 h 351917"/>
              <a:gd name="connsiteX4" fmla="*/ 6350 w 358140"/>
              <a:gd name="connsiteY4" fmla="*/ 176022 h 351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1917">
                <a:moveTo>
                  <a:pt x="6350" y="176022"/>
                </a:moveTo>
                <a:cubicBezTo>
                  <a:pt x="6350" y="82296"/>
                  <a:pt x="83693" y="6350"/>
                  <a:pt x="179070" y="6350"/>
                </a:cubicBezTo>
                <a:cubicBezTo>
                  <a:pt x="274446" y="6350"/>
                  <a:pt x="351790" y="82296"/>
                  <a:pt x="351790" y="176022"/>
                </a:cubicBezTo>
                <a:cubicBezTo>
                  <a:pt x="351790" y="269621"/>
                  <a:pt x="274446" y="345567"/>
                  <a:pt x="179070" y="345567"/>
                </a:cubicBezTo>
                <a:cubicBezTo>
                  <a:pt x="83693" y="345567"/>
                  <a:pt x="6350" y="269621"/>
                  <a:pt x="6350" y="1760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9908" y="4915661"/>
            <a:ext cx="345440" cy="339344"/>
          </a:xfrm>
          <a:custGeom>
            <a:avLst/>
            <a:gdLst>
              <a:gd name="connsiteX0" fmla="*/ 0 w 345440"/>
              <a:gd name="connsiteY0" fmla="*/ 169672 h 339344"/>
              <a:gd name="connsiteX1" fmla="*/ 172720 w 345440"/>
              <a:gd name="connsiteY1" fmla="*/ 0 h 339344"/>
              <a:gd name="connsiteX2" fmla="*/ 345439 w 345440"/>
              <a:gd name="connsiteY2" fmla="*/ 169672 h 339344"/>
              <a:gd name="connsiteX3" fmla="*/ 172720 w 345440"/>
              <a:gd name="connsiteY3" fmla="*/ 339344 h 339344"/>
              <a:gd name="connsiteX4" fmla="*/ 0 w 345440"/>
              <a:gd name="connsiteY4" fmla="*/ 169672 h 339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344">
                <a:moveTo>
                  <a:pt x="0" y="169672"/>
                </a:moveTo>
                <a:cubicBezTo>
                  <a:pt x="0" y="75946"/>
                  <a:pt x="77342" y="0"/>
                  <a:pt x="172720" y="0"/>
                </a:cubicBezTo>
                <a:cubicBezTo>
                  <a:pt x="268096" y="0"/>
                  <a:pt x="345439" y="75946"/>
                  <a:pt x="345439" y="169672"/>
                </a:cubicBezTo>
                <a:cubicBezTo>
                  <a:pt x="345439" y="263397"/>
                  <a:pt x="268096" y="339344"/>
                  <a:pt x="172720" y="339344"/>
                </a:cubicBezTo>
                <a:cubicBezTo>
                  <a:pt x="77342" y="339344"/>
                  <a:pt x="0" y="263397"/>
                  <a:pt x="0" y="1696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3558" y="4909311"/>
            <a:ext cx="358140" cy="352044"/>
          </a:xfrm>
          <a:custGeom>
            <a:avLst/>
            <a:gdLst>
              <a:gd name="connsiteX0" fmla="*/ 6350 w 358140"/>
              <a:gd name="connsiteY0" fmla="*/ 176022 h 352044"/>
              <a:gd name="connsiteX1" fmla="*/ 179070 w 358140"/>
              <a:gd name="connsiteY1" fmla="*/ 6350 h 352044"/>
              <a:gd name="connsiteX2" fmla="*/ 351789 w 358140"/>
              <a:gd name="connsiteY2" fmla="*/ 176022 h 352044"/>
              <a:gd name="connsiteX3" fmla="*/ 179070 w 358140"/>
              <a:gd name="connsiteY3" fmla="*/ 345694 h 352044"/>
              <a:gd name="connsiteX4" fmla="*/ 6350 w 358140"/>
              <a:gd name="connsiteY4" fmla="*/ 176022 h 352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2044">
                <a:moveTo>
                  <a:pt x="6350" y="176022"/>
                </a:moveTo>
                <a:cubicBezTo>
                  <a:pt x="6350" y="82296"/>
                  <a:pt x="83692" y="6350"/>
                  <a:pt x="179070" y="6350"/>
                </a:cubicBezTo>
                <a:cubicBezTo>
                  <a:pt x="274446" y="6350"/>
                  <a:pt x="351789" y="82296"/>
                  <a:pt x="351789" y="176022"/>
                </a:cubicBezTo>
                <a:cubicBezTo>
                  <a:pt x="351789" y="269747"/>
                  <a:pt x="274446" y="345694"/>
                  <a:pt x="179070" y="345694"/>
                </a:cubicBezTo>
                <a:cubicBezTo>
                  <a:pt x="83692" y="345694"/>
                  <a:pt x="6350" y="269747"/>
                  <a:pt x="6350" y="1760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3347" y="5604293"/>
            <a:ext cx="345440" cy="339306"/>
          </a:xfrm>
          <a:custGeom>
            <a:avLst/>
            <a:gdLst>
              <a:gd name="connsiteX0" fmla="*/ 0 w 345440"/>
              <a:gd name="connsiteY0" fmla="*/ 169659 h 339306"/>
              <a:gd name="connsiteX1" fmla="*/ 172720 w 345440"/>
              <a:gd name="connsiteY1" fmla="*/ 0 h 339306"/>
              <a:gd name="connsiteX2" fmla="*/ 345440 w 345440"/>
              <a:gd name="connsiteY2" fmla="*/ 169659 h 339306"/>
              <a:gd name="connsiteX3" fmla="*/ 172720 w 345440"/>
              <a:gd name="connsiteY3" fmla="*/ 339306 h 339306"/>
              <a:gd name="connsiteX4" fmla="*/ 0 w 345440"/>
              <a:gd name="connsiteY4" fmla="*/ 169659 h 3393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306">
                <a:moveTo>
                  <a:pt x="0" y="169659"/>
                </a:moveTo>
                <a:cubicBezTo>
                  <a:pt x="0" y="75958"/>
                  <a:pt x="77342" y="0"/>
                  <a:pt x="172720" y="0"/>
                </a:cubicBezTo>
                <a:cubicBezTo>
                  <a:pt x="268097" y="0"/>
                  <a:pt x="345440" y="75958"/>
                  <a:pt x="345440" y="169659"/>
                </a:cubicBezTo>
                <a:cubicBezTo>
                  <a:pt x="345440" y="263347"/>
                  <a:pt x="268097" y="339306"/>
                  <a:pt x="172720" y="339306"/>
                </a:cubicBezTo>
                <a:cubicBezTo>
                  <a:pt x="77342" y="339306"/>
                  <a:pt x="0" y="263347"/>
                  <a:pt x="0" y="1696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6997" y="5597943"/>
            <a:ext cx="358140" cy="352006"/>
          </a:xfrm>
          <a:custGeom>
            <a:avLst/>
            <a:gdLst>
              <a:gd name="connsiteX0" fmla="*/ 6350 w 358140"/>
              <a:gd name="connsiteY0" fmla="*/ 176009 h 352006"/>
              <a:gd name="connsiteX1" fmla="*/ 179070 w 358140"/>
              <a:gd name="connsiteY1" fmla="*/ 6350 h 352006"/>
              <a:gd name="connsiteX2" fmla="*/ 351790 w 358140"/>
              <a:gd name="connsiteY2" fmla="*/ 176009 h 352006"/>
              <a:gd name="connsiteX3" fmla="*/ 179070 w 358140"/>
              <a:gd name="connsiteY3" fmla="*/ 345656 h 352006"/>
              <a:gd name="connsiteX4" fmla="*/ 6350 w 358140"/>
              <a:gd name="connsiteY4" fmla="*/ 176009 h 3520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2006">
                <a:moveTo>
                  <a:pt x="6350" y="176009"/>
                </a:moveTo>
                <a:cubicBezTo>
                  <a:pt x="6350" y="82308"/>
                  <a:pt x="83692" y="6350"/>
                  <a:pt x="179070" y="6350"/>
                </a:cubicBezTo>
                <a:cubicBezTo>
                  <a:pt x="274447" y="6350"/>
                  <a:pt x="351790" y="82308"/>
                  <a:pt x="351790" y="176009"/>
                </a:cubicBezTo>
                <a:cubicBezTo>
                  <a:pt x="351790" y="269697"/>
                  <a:pt x="274447" y="345656"/>
                  <a:pt x="179070" y="345656"/>
                </a:cubicBezTo>
                <a:cubicBezTo>
                  <a:pt x="83692" y="345656"/>
                  <a:pt x="6350" y="269697"/>
                  <a:pt x="6350" y="17600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2248" y="5580760"/>
            <a:ext cx="345440" cy="339255"/>
          </a:xfrm>
          <a:custGeom>
            <a:avLst/>
            <a:gdLst>
              <a:gd name="connsiteX0" fmla="*/ 0 w 345440"/>
              <a:gd name="connsiteY0" fmla="*/ 169595 h 339255"/>
              <a:gd name="connsiteX1" fmla="*/ 172720 w 345440"/>
              <a:gd name="connsiteY1" fmla="*/ 0 h 339255"/>
              <a:gd name="connsiteX2" fmla="*/ 345440 w 345440"/>
              <a:gd name="connsiteY2" fmla="*/ 169595 h 339255"/>
              <a:gd name="connsiteX3" fmla="*/ 172720 w 345440"/>
              <a:gd name="connsiteY3" fmla="*/ 339255 h 339255"/>
              <a:gd name="connsiteX4" fmla="*/ 0 w 345440"/>
              <a:gd name="connsiteY4" fmla="*/ 169595 h 339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5440" h="339255">
                <a:moveTo>
                  <a:pt x="0" y="169595"/>
                </a:moveTo>
                <a:cubicBezTo>
                  <a:pt x="0" y="75908"/>
                  <a:pt x="77342" y="0"/>
                  <a:pt x="172720" y="0"/>
                </a:cubicBezTo>
                <a:cubicBezTo>
                  <a:pt x="268097" y="0"/>
                  <a:pt x="345440" y="75908"/>
                  <a:pt x="345440" y="169595"/>
                </a:cubicBezTo>
                <a:cubicBezTo>
                  <a:pt x="345440" y="263296"/>
                  <a:pt x="268097" y="339255"/>
                  <a:pt x="172720" y="339255"/>
                </a:cubicBezTo>
                <a:cubicBezTo>
                  <a:pt x="77342" y="339255"/>
                  <a:pt x="0" y="263296"/>
                  <a:pt x="0" y="16959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5898" y="5574410"/>
            <a:ext cx="358140" cy="351955"/>
          </a:xfrm>
          <a:custGeom>
            <a:avLst/>
            <a:gdLst>
              <a:gd name="connsiteX0" fmla="*/ 6350 w 358140"/>
              <a:gd name="connsiteY0" fmla="*/ 175945 h 351955"/>
              <a:gd name="connsiteX1" fmla="*/ 179070 w 358140"/>
              <a:gd name="connsiteY1" fmla="*/ 6350 h 351955"/>
              <a:gd name="connsiteX2" fmla="*/ 351790 w 358140"/>
              <a:gd name="connsiteY2" fmla="*/ 175945 h 351955"/>
              <a:gd name="connsiteX3" fmla="*/ 179070 w 358140"/>
              <a:gd name="connsiteY3" fmla="*/ 345605 h 351955"/>
              <a:gd name="connsiteX4" fmla="*/ 6350 w 358140"/>
              <a:gd name="connsiteY4" fmla="*/ 175945 h 35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51955">
                <a:moveTo>
                  <a:pt x="6350" y="175945"/>
                </a:moveTo>
                <a:cubicBezTo>
                  <a:pt x="6350" y="82258"/>
                  <a:pt x="83692" y="6350"/>
                  <a:pt x="179070" y="6350"/>
                </a:cubicBezTo>
                <a:cubicBezTo>
                  <a:pt x="274447" y="6350"/>
                  <a:pt x="351790" y="82258"/>
                  <a:pt x="351790" y="175945"/>
                </a:cubicBezTo>
                <a:cubicBezTo>
                  <a:pt x="351790" y="269646"/>
                  <a:pt x="274447" y="345605"/>
                  <a:pt x="179070" y="345605"/>
                </a:cubicBezTo>
                <a:cubicBezTo>
                  <a:pt x="83692" y="345605"/>
                  <a:pt x="6350" y="269646"/>
                  <a:pt x="6350" y="17594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3371" y="3022429"/>
            <a:ext cx="3353592" cy="1079650"/>
          </a:xfrm>
          <a:custGeom>
            <a:avLst/>
            <a:gdLst>
              <a:gd name="connsiteX0" fmla="*/ 6350 w 3353592"/>
              <a:gd name="connsiteY0" fmla="*/ 953940 h 1079650"/>
              <a:gd name="connsiteX1" fmla="*/ 867156 w 3353592"/>
              <a:gd name="connsiteY1" fmla="*/ 670349 h 1079650"/>
              <a:gd name="connsiteX2" fmla="*/ 1780540 w 3353592"/>
              <a:gd name="connsiteY2" fmla="*/ 22649 h 1079650"/>
              <a:gd name="connsiteX3" fmla="*/ 3310001 w 3353592"/>
              <a:gd name="connsiteY3" fmla="*/ 409491 h 1079650"/>
              <a:gd name="connsiteX4" fmla="*/ 2396490 w 3353592"/>
              <a:gd name="connsiteY4" fmla="*/ 1057191 h 1079650"/>
              <a:gd name="connsiteX5" fmla="*/ 1071371 w 3353592"/>
              <a:gd name="connsiteY5" fmla="*/ 854626 h 1079650"/>
              <a:gd name="connsiteX6" fmla="*/ 6350 w 3353592"/>
              <a:gd name="connsiteY6" fmla="*/ 953940 h 1079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53592" h="1079650">
                <a:moveTo>
                  <a:pt x="6350" y="953940"/>
                </a:moveTo>
                <a:lnTo>
                  <a:pt x="867156" y="670349"/>
                </a:lnTo>
                <a:cubicBezTo>
                  <a:pt x="696976" y="384726"/>
                  <a:pt x="1106043" y="94785"/>
                  <a:pt x="1780540" y="22649"/>
                </a:cubicBezTo>
                <a:cubicBezTo>
                  <a:pt x="2455164" y="-49359"/>
                  <a:pt x="3139947" y="123868"/>
                  <a:pt x="3310001" y="409491"/>
                </a:cubicBezTo>
                <a:cubicBezTo>
                  <a:pt x="3480054" y="695114"/>
                  <a:pt x="3071114" y="985055"/>
                  <a:pt x="2396490" y="1057191"/>
                </a:cubicBezTo>
                <a:cubicBezTo>
                  <a:pt x="1898650" y="1110277"/>
                  <a:pt x="1374394" y="1030140"/>
                  <a:pt x="1071371" y="854626"/>
                </a:cubicBezTo>
                <a:lnTo>
                  <a:pt x="6350" y="9539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3594100"/>
            <a:ext cx="1536700" cy="787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1800" y="3746500"/>
            <a:ext cx="889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100" y="3022600"/>
            <a:ext cx="3378200" cy="1130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9700" y="4521200"/>
            <a:ext cx="2654300" cy="59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4673600"/>
            <a:ext cx="2794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8900" y="5207000"/>
            <a:ext cx="2667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13400" y="5219700"/>
            <a:ext cx="2794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957448" y="4178122"/>
          <a:ext cx="1330071" cy="899972"/>
        </p:xfrm>
        <a:graphic>
          <a:graphicData uri="http://schemas.openxmlformats.org/drawingml/2006/table">
            <a:tbl>
              <a:tblPr/>
              <a:tblGrid>
                <a:gridCol w="665098"/>
                <a:gridCol w="664972"/>
              </a:tblGrid>
              <a:tr h="3103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6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9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S3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2819400" y="38354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集合名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3479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51054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4406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5067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4229100"/>
            <a:ext cx="1397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4203700"/>
            <a:ext cx="165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29300" y="4191000"/>
            <a:ext cx="2540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1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3276600"/>
            <a:ext cx="1778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双亲表示法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孩子指向双亲。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95300"/>
            <a:ext cx="74041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集合的表示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集合运算：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交、并、补、差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判定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一个元素是否属于某一集合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c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并查集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：集合</a:t>
            </a:r>
            <a:r>
              <a:rPr lang="en-US" altLang="zh-CN" sz="2004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某元素属于什么集合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并查集问题中集合存储如何实现？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可以用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树结构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表示集合，树的每个结点代表一个集合元素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1651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例如，有三个整数集合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3251200"/>
            <a:ext cx="1435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S1={1,2,4,7}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S2={3,5,8}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S3={6,9,10}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9452" y="3288919"/>
            <a:ext cx="392429" cy="418845"/>
          </a:xfrm>
          <a:custGeom>
            <a:avLst/>
            <a:gdLst>
              <a:gd name="connsiteX0" fmla="*/ 0 w 392429"/>
              <a:gd name="connsiteY0" fmla="*/ 209422 h 418845"/>
              <a:gd name="connsiteX1" fmla="*/ 196214 w 392429"/>
              <a:gd name="connsiteY1" fmla="*/ 0 h 418845"/>
              <a:gd name="connsiteX2" fmla="*/ 392429 w 392429"/>
              <a:gd name="connsiteY2" fmla="*/ 209422 h 418845"/>
              <a:gd name="connsiteX3" fmla="*/ 196214 w 392429"/>
              <a:gd name="connsiteY3" fmla="*/ 418846 h 418845"/>
              <a:gd name="connsiteX4" fmla="*/ 0 w 392429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29" h="418845">
                <a:moveTo>
                  <a:pt x="0" y="209422"/>
                </a:moveTo>
                <a:cubicBezTo>
                  <a:pt x="0" y="93726"/>
                  <a:pt x="87883" y="0"/>
                  <a:pt x="196214" y="0"/>
                </a:cubicBezTo>
                <a:cubicBezTo>
                  <a:pt x="304672" y="0"/>
                  <a:pt x="392429" y="93726"/>
                  <a:pt x="392429" y="209422"/>
                </a:cubicBezTo>
                <a:cubicBezTo>
                  <a:pt x="392429" y="324992"/>
                  <a:pt x="304672" y="418846"/>
                  <a:pt x="196214" y="418846"/>
                </a:cubicBezTo>
                <a:cubicBezTo>
                  <a:pt x="87883" y="418846"/>
                  <a:pt x="0" y="324992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3102" y="3282569"/>
            <a:ext cx="405129" cy="431545"/>
          </a:xfrm>
          <a:custGeom>
            <a:avLst/>
            <a:gdLst>
              <a:gd name="connsiteX0" fmla="*/ 6350 w 405129"/>
              <a:gd name="connsiteY0" fmla="*/ 215772 h 431545"/>
              <a:gd name="connsiteX1" fmla="*/ 202564 w 405129"/>
              <a:gd name="connsiteY1" fmla="*/ 6350 h 431545"/>
              <a:gd name="connsiteX2" fmla="*/ 398779 w 405129"/>
              <a:gd name="connsiteY2" fmla="*/ 215772 h 431545"/>
              <a:gd name="connsiteX3" fmla="*/ 202564 w 405129"/>
              <a:gd name="connsiteY3" fmla="*/ 425196 h 431545"/>
              <a:gd name="connsiteX4" fmla="*/ 6350 w 405129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29" h="431545">
                <a:moveTo>
                  <a:pt x="6350" y="215772"/>
                </a:moveTo>
                <a:cubicBezTo>
                  <a:pt x="6350" y="100076"/>
                  <a:pt x="94233" y="6350"/>
                  <a:pt x="202564" y="6350"/>
                </a:cubicBezTo>
                <a:cubicBezTo>
                  <a:pt x="311022" y="6350"/>
                  <a:pt x="398779" y="100076"/>
                  <a:pt x="398779" y="215772"/>
                </a:cubicBezTo>
                <a:cubicBezTo>
                  <a:pt x="398779" y="331342"/>
                  <a:pt x="311022" y="425196"/>
                  <a:pt x="202564" y="425196"/>
                </a:cubicBezTo>
                <a:cubicBezTo>
                  <a:pt x="94233" y="425196"/>
                  <a:pt x="6350" y="331342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6250" y="4138929"/>
            <a:ext cx="392430" cy="418846"/>
          </a:xfrm>
          <a:custGeom>
            <a:avLst/>
            <a:gdLst>
              <a:gd name="connsiteX0" fmla="*/ 0 w 392430"/>
              <a:gd name="connsiteY0" fmla="*/ 209423 h 418846"/>
              <a:gd name="connsiteX1" fmla="*/ 196215 w 392430"/>
              <a:gd name="connsiteY1" fmla="*/ 0 h 418846"/>
              <a:gd name="connsiteX2" fmla="*/ 392429 w 392430"/>
              <a:gd name="connsiteY2" fmla="*/ 209423 h 418846"/>
              <a:gd name="connsiteX3" fmla="*/ 196215 w 392430"/>
              <a:gd name="connsiteY3" fmla="*/ 418846 h 418846"/>
              <a:gd name="connsiteX4" fmla="*/ 0 w 392430"/>
              <a:gd name="connsiteY4" fmla="*/ 209423 h 418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6">
                <a:moveTo>
                  <a:pt x="0" y="209423"/>
                </a:moveTo>
                <a:cubicBezTo>
                  <a:pt x="0" y="93726"/>
                  <a:pt x="87884" y="0"/>
                  <a:pt x="196215" y="0"/>
                </a:cubicBezTo>
                <a:cubicBezTo>
                  <a:pt x="304546" y="0"/>
                  <a:pt x="392429" y="93726"/>
                  <a:pt x="392429" y="209423"/>
                </a:cubicBezTo>
                <a:cubicBezTo>
                  <a:pt x="392429" y="324992"/>
                  <a:pt x="304546" y="418846"/>
                  <a:pt x="196215" y="418846"/>
                </a:cubicBezTo>
                <a:cubicBezTo>
                  <a:pt x="87884" y="418846"/>
                  <a:pt x="0" y="324992"/>
                  <a:pt x="0" y="2094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9900" y="4132579"/>
            <a:ext cx="405130" cy="431546"/>
          </a:xfrm>
          <a:custGeom>
            <a:avLst/>
            <a:gdLst>
              <a:gd name="connsiteX0" fmla="*/ 6350 w 405130"/>
              <a:gd name="connsiteY0" fmla="*/ 215773 h 431546"/>
              <a:gd name="connsiteX1" fmla="*/ 202565 w 405130"/>
              <a:gd name="connsiteY1" fmla="*/ 6350 h 431546"/>
              <a:gd name="connsiteX2" fmla="*/ 398779 w 405130"/>
              <a:gd name="connsiteY2" fmla="*/ 215773 h 431546"/>
              <a:gd name="connsiteX3" fmla="*/ 202565 w 405130"/>
              <a:gd name="connsiteY3" fmla="*/ 425196 h 431546"/>
              <a:gd name="connsiteX4" fmla="*/ 6350 w 405130"/>
              <a:gd name="connsiteY4" fmla="*/ 215773 h 431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6">
                <a:moveTo>
                  <a:pt x="6350" y="215773"/>
                </a:moveTo>
                <a:cubicBezTo>
                  <a:pt x="6350" y="100076"/>
                  <a:pt x="94234" y="6350"/>
                  <a:pt x="202565" y="6350"/>
                </a:cubicBezTo>
                <a:cubicBezTo>
                  <a:pt x="310896" y="6350"/>
                  <a:pt x="398779" y="100076"/>
                  <a:pt x="398779" y="215773"/>
                </a:cubicBezTo>
                <a:cubicBezTo>
                  <a:pt x="398779" y="331342"/>
                  <a:pt x="310896" y="425196"/>
                  <a:pt x="202565" y="425196"/>
                </a:cubicBezTo>
                <a:cubicBezTo>
                  <a:pt x="94234" y="425196"/>
                  <a:pt x="6350" y="331342"/>
                  <a:pt x="6350" y="2157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0947" y="4138929"/>
            <a:ext cx="392430" cy="418846"/>
          </a:xfrm>
          <a:custGeom>
            <a:avLst/>
            <a:gdLst>
              <a:gd name="connsiteX0" fmla="*/ 0 w 392430"/>
              <a:gd name="connsiteY0" fmla="*/ 209423 h 418846"/>
              <a:gd name="connsiteX1" fmla="*/ 196215 w 392430"/>
              <a:gd name="connsiteY1" fmla="*/ 0 h 418846"/>
              <a:gd name="connsiteX2" fmla="*/ 392430 w 392430"/>
              <a:gd name="connsiteY2" fmla="*/ 209423 h 418846"/>
              <a:gd name="connsiteX3" fmla="*/ 196215 w 392430"/>
              <a:gd name="connsiteY3" fmla="*/ 418846 h 418846"/>
              <a:gd name="connsiteX4" fmla="*/ 0 w 392430"/>
              <a:gd name="connsiteY4" fmla="*/ 209423 h 418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6">
                <a:moveTo>
                  <a:pt x="0" y="209423"/>
                </a:moveTo>
                <a:cubicBezTo>
                  <a:pt x="0" y="93726"/>
                  <a:pt x="87884" y="0"/>
                  <a:pt x="196215" y="0"/>
                </a:cubicBezTo>
                <a:cubicBezTo>
                  <a:pt x="304546" y="0"/>
                  <a:pt x="392430" y="93726"/>
                  <a:pt x="392430" y="209423"/>
                </a:cubicBezTo>
                <a:cubicBezTo>
                  <a:pt x="392430" y="324992"/>
                  <a:pt x="304546" y="418846"/>
                  <a:pt x="196215" y="418846"/>
                </a:cubicBezTo>
                <a:cubicBezTo>
                  <a:pt x="87884" y="418846"/>
                  <a:pt x="0" y="324992"/>
                  <a:pt x="0" y="2094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4597" y="4132579"/>
            <a:ext cx="405130" cy="431546"/>
          </a:xfrm>
          <a:custGeom>
            <a:avLst/>
            <a:gdLst>
              <a:gd name="connsiteX0" fmla="*/ 6350 w 405130"/>
              <a:gd name="connsiteY0" fmla="*/ 215773 h 431546"/>
              <a:gd name="connsiteX1" fmla="*/ 202565 w 405130"/>
              <a:gd name="connsiteY1" fmla="*/ 6350 h 431546"/>
              <a:gd name="connsiteX2" fmla="*/ 398780 w 405130"/>
              <a:gd name="connsiteY2" fmla="*/ 215773 h 431546"/>
              <a:gd name="connsiteX3" fmla="*/ 202565 w 405130"/>
              <a:gd name="connsiteY3" fmla="*/ 425196 h 431546"/>
              <a:gd name="connsiteX4" fmla="*/ 6350 w 405130"/>
              <a:gd name="connsiteY4" fmla="*/ 215773 h 431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6">
                <a:moveTo>
                  <a:pt x="6350" y="215773"/>
                </a:moveTo>
                <a:cubicBezTo>
                  <a:pt x="6350" y="100076"/>
                  <a:pt x="94234" y="6350"/>
                  <a:pt x="202565" y="6350"/>
                </a:cubicBezTo>
                <a:cubicBezTo>
                  <a:pt x="310896" y="6350"/>
                  <a:pt x="398780" y="100076"/>
                  <a:pt x="398780" y="215773"/>
                </a:cubicBezTo>
                <a:cubicBezTo>
                  <a:pt x="398780" y="331342"/>
                  <a:pt x="310896" y="425196"/>
                  <a:pt x="202565" y="425196"/>
                </a:cubicBezTo>
                <a:cubicBezTo>
                  <a:pt x="94234" y="425196"/>
                  <a:pt x="6350" y="331342"/>
                  <a:pt x="6350" y="2157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7865" y="4109720"/>
            <a:ext cx="392430" cy="418845"/>
          </a:xfrm>
          <a:custGeom>
            <a:avLst/>
            <a:gdLst>
              <a:gd name="connsiteX0" fmla="*/ 0 w 392430"/>
              <a:gd name="connsiteY0" fmla="*/ 209422 h 418845"/>
              <a:gd name="connsiteX1" fmla="*/ 196215 w 392430"/>
              <a:gd name="connsiteY1" fmla="*/ 0 h 418845"/>
              <a:gd name="connsiteX2" fmla="*/ 392430 w 392430"/>
              <a:gd name="connsiteY2" fmla="*/ 209422 h 418845"/>
              <a:gd name="connsiteX3" fmla="*/ 196215 w 392430"/>
              <a:gd name="connsiteY3" fmla="*/ 418845 h 418845"/>
              <a:gd name="connsiteX4" fmla="*/ 0 w 392430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5">
                <a:moveTo>
                  <a:pt x="0" y="209422"/>
                </a:moveTo>
                <a:cubicBezTo>
                  <a:pt x="0" y="93852"/>
                  <a:pt x="87757" y="0"/>
                  <a:pt x="196215" y="0"/>
                </a:cubicBezTo>
                <a:cubicBezTo>
                  <a:pt x="304546" y="0"/>
                  <a:pt x="392430" y="93852"/>
                  <a:pt x="392430" y="209422"/>
                </a:cubicBezTo>
                <a:cubicBezTo>
                  <a:pt x="392430" y="325120"/>
                  <a:pt x="304546" y="418845"/>
                  <a:pt x="196215" y="418845"/>
                </a:cubicBezTo>
                <a:cubicBezTo>
                  <a:pt x="87757" y="418845"/>
                  <a:pt x="0" y="325120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1515" y="4103370"/>
            <a:ext cx="405130" cy="431545"/>
          </a:xfrm>
          <a:custGeom>
            <a:avLst/>
            <a:gdLst>
              <a:gd name="connsiteX0" fmla="*/ 6350 w 405130"/>
              <a:gd name="connsiteY0" fmla="*/ 215772 h 431545"/>
              <a:gd name="connsiteX1" fmla="*/ 202565 w 405130"/>
              <a:gd name="connsiteY1" fmla="*/ 6350 h 431545"/>
              <a:gd name="connsiteX2" fmla="*/ 398780 w 405130"/>
              <a:gd name="connsiteY2" fmla="*/ 215772 h 431545"/>
              <a:gd name="connsiteX3" fmla="*/ 202565 w 405130"/>
              <a:gd name="connsiteY3" fmla="*/ 425195 h 431545"/>
              <a:gd name="connsiteX4" fmla="*/ 6350 w 405130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5">
                <a:moveTo>
                  <a:pt x="6350" y="215772"/>
                </a:moveTo>
                <a:cubicBezTo>
                  <a:pt x="6350" y="100202"/>
                  <a:pt x="94107" y="6350"/>
                  <a:pt x="202565" y="6350"/>
                </a:cubicBezTo>
                <a:cubicBezTo>
                  <a:pt x="310896" y="6350"/>
                  <a:pt x="398780" y="100202"/>
                  <a:pt x="398780" y="215772"/>
                </a:cubicBezTo>
                <a:cubicBezTo>
                  <a:pt x="398780" y="331470"/>
                  <a:pt x="310896" y="425195"/>
                  <a:pt x="202565" y="425195"/>
                </a:cubicBezTo>
                <a:cubicBezTo>
                  <a:pt x="94107" y="425195"/>
                  <a:pt x="6350" y="331470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9294" y="3236214"/>
            <a:ext cx="392429" cy="418845"/>
          </a:xfrm>
          <a:custGeom>
            <a:avLst/>
            <a:gdLst>
              <a:gd name="connsiteX0" fmla="*/ 0 w 392429"/>
              <a:gd name="connsiteY0" fmla="*/ 209422 h 418845"/>
              <a:gd name="connsiteX1" fmla="*/ 196215 w 392429"/>
              <a:gd name="connsiteY1" fmla="*/ 0 h 418845"/>
              <a:gd name="connsiteX2" fmla="*/ 392429 w 392429"/>
              <a:gd name="connsiteY2" fmla="*/ 209422 h 418845"/>
              <a:gd name="connsiteX3" fmla="*/ 196215 w 392429"/>
              <a:gd name="connsiteY3" fmla="*/ 418845 h 418845"/>
              <a:gd name="connsiteX4" fmla="*/ 0 w 392429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29" h="418845">
                <a:moveTo>
                  <a:pt x="0" y="209422"/>
                </a:moveTo>
                <a:cubicBezTo>
                  <a:pt x="0" y="93726"/>
                  <a:pt x="87884" y="0"/>
                  <a:pt x="196215" y="0"/>
                </a:cubicBezTo>
                <a:cubicBezTo>
                  <a:pt x="304673" y="0"/>
                  <a:pt x="392429" y="93726"/>
                  <a:pt x="392429" y="209422"/>
                </a:cubicBezTo>
                <a:cubicBezTo>
                  <a:pt x="392429" y="325120"/>
                  <a:pt x="304673" y="418845"/>
                  <a:pt x="196215" y="418845"/>
                </a:cubicBezTo>
                <a:cubicBezTo>
                  <a:pt x="87884" y="418845"/>
                  <a:pt x="0" y="325120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2944" y="3229864"/>
            <a:ext cx="405129" cy="431545"/>
          </a:xfrm>
          <a:custGeom>
            <a:avLst/>
            <a:gdLst>
              <a:gd name="connsiteX0" fmla="*/ 6350 w 405129"/>
              <a:gd name="connsiteY0" fmla="*/ 215772 h 431545"/>
              <a:gd name="connsiteX1" fmla="*/ 202565 w 405129"/>
              <a:gd name="connsiteY1" fmla="*/ 6350 h 431545"/>
              <a:gd name="connsiteX2" fmla="*/ 398779 w 405129"/>
              <a:gd name="connsiteY2" fmla="*/ 215772 h 431545"/>
              <a:gd name="connsiteX3" fmla="*/ 202565 w 405129"/>
              <a:gd name="connsiteY3" fmla="*/ 425195 h 431545"/>
              <a:gd name="connsiteX4" fmla="*/ 6350 w 405129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29" h="431545">
                <a:moveTo>
                  <a:pt x="6350" y="215772"/>
                </a:moveTo>
                <a:cubicBezTo>
                  <a:pt x="6350" y="100076"/>
                  <a:pt x="94234" y="6350"/>
                  <a:pt x="202565" y="6350"/>
                </a:cubicBezTo>
                <a:cubicBezTo>
                  <a:pt x="311023" y="6350"/>
                  <a:pt x="398779" y="100076"/>
                  <a:pt x="398779" y="215772"/>
                </a:cubicBezTo>
                <a:cubicBezTo>
                  <a:pt x="398779" y="331470"/>
                  <a:pt x="311023" y="425195"/>
                  <a:pt x="202565" y="425195"/>
                </a:cubicBezTo>
                <a:cubicBezTo>
                  <a:pt x="94234" y="425195"/>
                  <a:pt x="6350" y="331470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6091" y="4086225"/>
            <a:ext cx="392430" cy="418845"/>
          </a:xfrm>
          <a:custGeom>
            <a:avLst/>
            <a:gdLst>
              <a:gd name="connsiteX0" fmla="*/ 0 w 392430"/>
              <a:gd name="connsiteY0" fmla="*/ 209422 h 418845"/>
              <a:gd name="connsiteX1" fmla="*/ 196215 w 392430"/>
              <a:gd name="connsiteY1" fmla="*/ 0 h 418845"/>
              <a:gd name="connsiteX2" fmla="*/ 392429 w 392430"/>
              <a:gd name="connsiteY2" fmla="*/ 209422 h 418845"/>
              <a:gd name="connsiteX3" fmla="*/ 196215 w 392430"/>
              <a:gd name="connsiteY3" fmla="*/ 418846 h 418845"/>
              <a:gd name="connsiteX4" fmla="*/ 0 w 392430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5">
                <a:moveTo>
                  <a:pt x="0" y="209422"/>
                </a:moveTo>
                <a:cubicBezTo>
                  <a:pt x="0" y="93726"/>
                  <a:pt x="87884" y="0"/>
                  <a:pt x="196215" y="0"/>
                </a:cubicBezTo>
                <a:cubicBezTo>
                  <a:pt x="304546" y="0"/>
                  <a:pt x="392429" y="93726"/>
                  <a:pt x="392429" y="209422"/>
                </a:cubicBezTo>
                <a:cubicBezTo>
                  <a:pt x="392429" y="325120"/>
                  <a:pt x="304546" y="418846"/>
                  <a:pt x="196215" y="418846"/>
                </a:cubicBezTo>
                <a:cubicBezTo>
                  <a:pt x="87884" y="418846"/>
                  <a:pt x="0" y="325120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9741" y="4079875"/>
            <a:ext cx="405130" cy="431545"/>
          </a:xfrm>
          <a:custGeom>
            <a:avLst/>
            <a:gdLst>
              <a:gd name="connsiteX0" fmla="*/ 6350 w 405130"/>
              <a:gd name="connsiteY0" fmla="*/ 215772 h 431545"/>
              <a:gd name="connsiteX1" fmla="*/ 202565 w 405130"/>
              <a:gd name="connsiteY1" fmla="*/ 6350 h 431545"/>
              <a:gd name="connsiteX2" fmla="*/ 398779 w 405130"/>
              <a:gd name="connsiteY2" fmla="*/ 215772 h 431545"/>
              <a:gd name="connsiteX3" fmla="*/ 202565 w 405130"/>
              <a:gd name="connsiteY3" fmla="*/ 425196 h 431545"/>
              <a:gd name="connsiteX4" fmla="*/ 6350 w 405130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5">
                <a:moveTo>
                  <a:pt x="6350" y="215772"/>
                </a:moveTo>
                <a:cubicBezTo>
                  <a:pt x="6350" y="100076"/>
                  <a:pt x="94234" y="6350"/>
                  <a:pt x="202565" y="6350"/>
                </a:cubicBezTo>
                <a:cubicBezTo>
                  <a:pt x="310896" y="6350"/>
                  <a:pt x="398779" y="100076"/>
                  <a:pt x="398779" y="215772"/>
                </a:cubicBezTo>
                <a:cubicBezTo>
                  <a:pt x="398779" y="331470"/>
                  <a:pt x="310896" y="425196"/>
                  <a:pt x="202565" y="425196"/>
                </a:cubicBezTo>
                <a:cubicBezTo>
                  <a:pt x="94234" y="425196"/>
                  <a:pt x="6350" y="331470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1959" y="4057141"/>
            <a:ext cx="392430" cy="418846"/>
          </a:xfrm>
          <a:custGeom>
            <a:avLst/>
            <a:gdLst>
              <a:gd name="connsiteX0" fmla="*/ 0 w 392430"/>
              <a:gd name="connsiteY0" fmla="*/ 209423 h 418846"/>
              <a:gd name="connsiteX1" fmla="*/ 196215 w 392430"/>
              <a:gd name="connsiteY1" fmla="*/ 0 h 418846"/>
              <a:gd name="connsiteX2" fmla="*/ 392430 w 392430"/>
              <a:gd name="connsiteY2" fmla="*/ 209423 h 418846"/>
              <a:gd name="connsiteX3" fmla="*/ 196215 w 392430"/>
              <a:gd name="connsiteY3" fmla="*/ 418846 h 418846"/>
              <a:gd name="connsiteX4" fmla="*/ 0 w 392430"/>
              <a:gd name="connsiteY4" fmla="*/ 209423 h 418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6">
                <a:moveTo>
                  <a:pt x="0" y="209423"/>
                </a:moveTo>
                <a:cubicBezTo>
                  <a:pt x="0" y="93726"/>
                  <a:pt x="87883" y="0"/>
                  <a:pt x="196215" y="0"/>
                </a:cubicBezTo>
                <a:cubicBezTo>
                  <a:pt x="304546" y="0"/>
                  <a:pt x="392430" y="93726"/>
                  <a:pt x="392430" y="209423"/>
                </a:cubicBezTo>
                <a:cubicBezTo>
                  <a:pt x="392430" y="325120"/>
                  <a:pt x="304546" y="418846"/>
                  <a:pt x="196215" y="418846"/>
                </a:cubicBezTo>
                <a:cubicBezTo>
                  <a:pt x="87883" y="418846"/>
                  <a:pt x="0" y="325120"/>
                  <a:pt x="0" y="2094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5609" y="4050791"/>
            <a:ext cx="405130" cy="431546"/>
          </a:xfrm>
          <a:custGeom>
            <a:avLst/>
            <a:gdLst>
              <a:gd name="connsiteX0" fmla="*/ 6350 w 405130"/>
              <a:gd name="connsiteY0" fmla="*/ 215773 h 431546"/>
              <a:gd name="connsiteX1" fmla="*/ 202565 w 405130"/>
              <a:gd name="connsiteY1" fmla="*/ 6350 h 431546"/>
              <a:gd name="connsiteX2" fmla="*/ 398780 w 405130"/>
              <a:gd name="connsiteY2" fmla="*/ 215773 h 431546"/>
              <a:gd name="connsiteX3" fmla="*/ 202565 w 405130"/>
              <a:gd name="connsiteY3" fmla="*/ 425196 h 431546"/>
              <a:gd name="connsiteX4" fmla="*/ 6350 w 405130"/>
              <a:gd name="connsiteY4" fmla="*/ 215773 h 431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6">
                <a:moveTo>
                  <a:pt x="6350" y="215773"/>
                </a:moveTo>
                <a:cubicBezTo>
                  <a:pt x="6350" y="100076"/>
                  <a:pt x="94233" y="6350"/>
                  <a:pt x="202565" y="6350"/>
                </a:cubicBezTo>
                <a:cubicBezTo>
                  <a:pt x="310896" y="6350"/>
                  <a:pt x="398780" y="100076"/>
                  <a:pt x="398780" y="215773"/>
                </a:cubicBezTo>
                <a:cubicBezTo>
                  <a:pt x="398780" y="331470"/>
                  <a:pt x="310896" y="425196"/>
                  <a:pt x="202565" y="425196"/>
                </a:cubicBezTo>
                <a:cubicBezTo>
                  <a:pt x="94233" y="425196"/>
                  <a:pt x="6350" y="331470"/>
                  <a:pt x="6350" y="2157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8905" y="3201542"/>
            <a:ext cx="392429" cy="418845"/>
          </a:xfrm>
          <a:custGeom>
            <a:avLst/>
            <a:gdLst>
              <a:gd name="connsiteX0" fmla="*/ 0 w 392429"/>
              <a:gd name="connsiteY0" fmla="*/ 209422 h 418845"/>
              <a:gd name="connsiteX1" fmla="*/ 196214 w 392429"/>
              <a:gd name="connsiteY1" fmla="*/ 0 h 418845"/>
              <a:gd name="connsiteX2" fmla="*/ 392429 w 392429"/>
              <a:gd name="connsiteY2" fmla="*/ 209422 h 418845"/>
              <a:gd name="connsiteX3" fmla="*/ 196214 w 392429"/>
              <a:gd name="connsiteY3" fmla="*/ 418846 h 418845"/>
              <a:gd name="connsiteX4" fmla="*/ 0 w 392429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29" h="418845">
                <a:moveTo>
                  <a:pt x="0" y="209422"/>
                </a:moveTo>
                <a:cubicBezTo>
                  <a:pt x="0" y="93726"/>
                  <a:pt x="87883" y="0"/>
                  <a:pt x="196214" y="0"/>
                </a:cubicBezTo>
                <a:cubicBezTo>
                  <a:pt x="304545" y="0"/>
                  <a:pt x="392429" y="93726"/>
                  <a:pt x="392429" y="209422"/>
                </a:cubicBezTo>
                <a:cubicBezTo>
                  <a:pt x="392429" y="325120"/>
                  <a:pt x="304545" y="418846"/>
                  <a:pt x="196214" y="418846"/>
                </a:cubicBezTo>
                <a:cubicBezTo>
                  <a:pt x="87883" y="418846"/>
                  <a:pt x="0" y="325120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2555" y="3195192"/>
            <a:ext cx="405129" cy="431545"/>
          </a:xfrm>
          <a:custGeom>
            <a:avLst/>
            <a:gdLst>
              <a:gd name="connsiteX0" fmla="*/ 6350 w 405129"/>
              <a:gd name="connsiteY0" fmla="*/ 215772 h 431545"/>
              <a:gd name="connsiteX1" fmla="*/ 202564 w 405129"/>
              <a:gd name="connsiteY1" fmla="*/ 6350 h 431545"/>
              <a:gd name="connsiteX2" fmla="*/ 398779 w 405129"/>
              <a:gd name="connsiteY2" fmla="*/ 215772 h 431545"/>
              <a:gd name="connsiteX3" fmla="*/ 202564 w 405129"/>
              <a:gd name="connsiteY3" fmla="*/ 425196 h 431545"/>
              <a:gd name="connsiteX4" fmla="*/ 6350 w 405129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29" h="431545">
                <a:moveTo>
                  <a:pt x="6350" y="215772"/>
                </a:moveTo>
                <a:cubicBezTo>
                  <a:pt x="6350" y="100076"/>
                  <a:pt x="94233" y="6350"/>
                  <a:pt x="202564" y="6350"/>
                </a:cubicBezTo>
                <a:cubicBezTo>
                  <a:pt x="310895" y="6350"/>
                  <a:pt x="398779" y="100076"/>
                  <a:pt x="398779" y="215772"/>
                </a:cubicBezTo>
                <a:cubicBezTo>
                  <a:pt x="398779" y="331470"/>
                  <a:pt x="310895" y="425196"/>
                  <a:pt x="202564" y="425196"/>
                </a:cubicBezTo>
                <a:cubicBezTo>
                  <a:pt x="94233" y="425196"/>
                  <a:pt x="6350" y="331470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5703" y="4051553"/>
            <a:ext cx="392430" cy="418846"/>
          </a:xfrm>
          <a:custGeom>
            <a:avLst/>
            <a:gdLst>
              <a:gd name="connsiteX0" fmla="*/ 0 w 392430"/>
              <a:gd name="connsiteY0" fmla="*/ 209423 h 418846"/>
              <a:gd name="connsiteX1" fmla="*/ 196215 w 392430"/>
              <a:gd name="connsiteY1" fmla="*/ 0 h 418846"/>
              <a:gd name="connsiteX2" fmla="*/ 392429 w 392430"/>
              <a:gd name="connsiteY2" fmla="*/ 209423 h 418846"/>
              <a:gd name="connsiteX3" fmla="*/ 196215 w 392430"/>
              <a:gd name="connsiteY3" fmla="*/ 418846 h 418846"/>
              <a:gd name="connsiteX4" fmla="*/ 0 w 392430"/>
              <a:gd name="connsiteY4" fmla="*/ 209423 h 4188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430" h="418846">
                <a:moveTo>
                  <a:pt x="0" y="209423"/>
                </a:moveTo>
                <a:cubicBezTo>
                  <a:pt x="0" y="93726"/>
                  <a:pt x="87756" y="0"/>
                  <a:pt x="196215" y="0"/>
                </a:cubicBezTo>
                <a:cubicBezTo>
                  <a:pt x="304545" y="0"/>
                  <a:pt x="392429" y="93726"/>
                  <a:pt x="392429" y="209423"/>
                </a:cubicBezTo>
                <a:cubicBezTo>
                  <a:pt x="392429" y="324992"/>
                  <a:pt x="304545" y="418846"/>
                  <a:pt x="196215" y="418846"/>
                </a:cubicBezTo>
                <a:cubicBezTo>
                  <a:pt x="87756" y="418846"/>
                  <a:pt x="0" y="324992"/>
                  <a:pt x="0" y="2094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69353" y="4045203"/>
            <a:ext cx="405130" cy="431546"/>
          </a:xfrm>
          <a:custGeom>
            <a:avLst/>
            <a:gdLst>
              <a:gd name="connsiteX0" fmla="*/ 6350 w 405130"/>
              <a:gd name="connsiteY0" fmla="*/ 215773 h 431546"/>
              <a:gd name="connsiteX1" fmla="*/ 202565 w 405130"/>
              <a:gd name="connsiteY1" fmla="*/ 6350 h 431546"/>
              <a:gd name="connsiteX2" fmla="*/ 398779 w 405130"/>
              <a:gd name="connsiteY2" fmla="*/ 215773 h 431546"/>
              <a:gd name="connsiteX3" fmla="*/ 202565 w 405130"/>
              <a:gd name="connsiteY3" fmla="*/ 425196 h 431546"/>
              <a:gd name="connsiteX4" fmla="*/ 6350 w 405130"/>
              <a:gd name="connsiteY4" fmla="*/ 215773 h 4315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130" h="431546">
                <a:moveTo>
                  <a:pt x="6350" y="215773"/>
                </a:moveTo>
                <a:cubicBezTo>
                  <a:pt x="6350" y="100076"/>
                  <a:pt x="94106" y="6350"/>
                  <a:pt x="202565" y="6350"/>
                </a:cubicBezTo>
                <a:cubicBezTo>
                  <a:pt x="310895" y="6350"/>
                  <a:pt x="398779" y="100076"/>
                  <a:pt x="398779" y="215773"/>
                </a:cubicBezTo>
                <a:cubicBezTo>
                  <a:pt x="398779" y="331342"/>
                  <a:pt x="310895" y="425196"/>
                  <a:pt x="202565" y="425196"/>
                </a:cubicBezTo>
                <a:cubicBezTo>
                  <a:pt x="94106" y="425196"/>
                  <a:pt x="6350" y="331342"/>
                  <a:pt x="6350" y="2157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1443" y="4022344"/>
            <a:ext cx="392557" cy="418845"/>
          </a:xfrm>
          <a:custGeom>
            <a:avLst/>
            <a:gdLst>
              <a:gd name="connsiteX0" fmla="*/ 0 w 392557"/>
              <a:gd name="connsiteY0" fmla="*/ 209422 h 418845"/>
              <a:gd name="connsiteX1" fmla="*/ 196215 w 392557"/>
              <a:gd name="connsiteY1" fmla="*/ 0 h 418845"/>
              <a:gd name="connsiteX2" fmla="*/ 392557 w 392557"/>
              <a:gd name="connsiteY2" fmla="*/ 209422 h 418845"/>
              <a:gd name="connsiteX3" fmla="*/ 196215 w 392557"/>
              <a:gd name="connsiteY3" fmla="*/ 418846 h 418845"/>
              <a:gd name="connsiteX4" fmla="*/ 0 w 392557"/>
              <a:gd name="connsiteY4" fmla="*/ 209422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557" h="418845">
                <a:moveTo>
                  <a:pt x="0" y="209422"/>
                </a:moveTo>
                <a:cubicBezTo>
                  <a:pt x="0" y="93852"/>
                  <a:pt x="87884" y="0"/>
                  <a:pt x="196215" y="0"/>
                </a:cubicBezTo>
                <a:cubicBezTo>
                  <a:pt x="304673" y="0"/>
                  <a:pt x="392557" y="93852"/>
                  <a:pt x="392557" y="209422"/>
                </a:cubicBezTo>
                <a:cubicBezTo>
                  <a:pt x="392557" y="325120"/>
                  <a:pt x="304673" y="418846"/>
                  <a:pt x="196215" y="418846"/>
                </a:cubicBezTo>
                <a:cubicBezTo>
                  <a:pt x="87884" y="418846"/>
                  <a:pt x="0" y="325120"/>
                  <a:pt x="0" y="2094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5093" y="4015994"/>
            <a:ext cx="405257" cy="431545"/>
          </a:xfrm>
          <a:custGeom>
            <a:avLst/>
            <a:gdLst>
              <a:gd name="connsiteX0" fmla="*/ 6350 w 405257"/>
              <a:gd name="connsiteY0" fmla="*/ 215772 h 431545"/>
              <a:gd name="connsiteX1" fmla="*/ 202565 w 405257"/>
              <a:gd name="connsiteY1" fmla="*/ 6350 h 431545"/>
              <a:gd name="connsiteX2" fmla="*/ 398907 w 405257"/>
              <a:gd name="connsiteY2" fmla="*/ 215772 h 431545"/>
              <a:gd name="connsiteX3" fmla="*/ 202565 w 405257"/>
              <a:gd name="connsiteY3" fmla="*/ 425196 h 431545"/>
              <a:gd name="connsiteX4" fmla="*/ 6350 w 405257"/>
              <a:gd name="connsiteY4" fmla="*/ 215772 h 431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257" h="431545">
                <a:moveTo>
                  <a:pt x="6350" y="215772"/>
                </a:moveTo>
                <a:cubicBezTo>
                  <a:pt x="6350" y="100202"/>
                  <a:pt x="94234" y="6350"/>
                  <a:pt x="202565" y="6350"/>
                </a:cubicBezTo>
                <a:cubicBezTo>
                  <a:pt x="311023" y="6350"/>
                  <a:pt x="398907" y="100202"/>
                  <a:pt x="398907" y="215772"/>
                </a:cubicBezTo>
                <a:cubicBezTo>
                  <a:pt x="398907" y="331470"/>
                  <a:pt x="311023" y="425196"/>
                  <a:pt x="202565" y="425196"/>
                </a:cubicBezTo>
                <a:cubicBezTo>
                  <a:pt x="94234" y="425196"/>
                  <a:pt x="6350" y="331470"/>
                  <a:pt x="6350" y="2157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1408" y="3405632"/>
            <a:ext cx="3789213" cy="2763471"/>
          </a:xfrm>
          <a:custGeom>
            <a:avLst/>
            <a:gdLst>
              <a:gd name="connsiteX0" fmla="*/ 6350 w 3789213"/>
              <a:gd name="connsiteY0" fmla="*/ 6350 h 2763471"/>
              <a:gd name="connsiteX1" fmla="*/ 1796669 w 3789213"/>
              <a:gd name="connsiteY1" fmla="*/ 1479422 h 2763471"/>
              <a:gd name="connsiteX2" fmla="*/ 3762248 w 3789213"/>
              <a:gd name="connsiteY2" fmla="*/ 2011807 h 2763471"/>
              <a:gd name="connsiteX3" fmla="*/ 2342514 w 3789213"/>
              <a:gd name="connsiteY3" fmla="*/ 2748851 h 2763471"/>
              <a:gd name="connsiteX4" fmla="*/ 376935 w 3789213"/>
              <a:gd name="connsiteY4" fmla="*/ 2216429 h 2763471"/>
              <a:gd name="connsiteX5" fmla="*/ 1182496 w 3789213"/>
              <a:gd name="connsiteY5" fmla="*/ 1563877 h 2763471"/>
              <a:gd name="connsiteX6" fmla="*/ 6350 w 3789213"/>
              <a:gd name="connsiteY6" fmla="*/ 6350 h 27634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789213" h="2763471">
                <a:moveTo>
                  <a:pt x="6350" y="6350"/>
                </a:moveTo>
                <a:lnTo>
                  <a:pt x="1796669" y="1479422"/>
                </a:lnTo>
                <a:cubicBezTo>
                  <a:pt x="2731515" y="1422908"/>
                  <a:pt x="3611498" y="1661159"/>
                  <a:pt x="3762248" y="2011807"/>
                </a:cubicBezTo>
                <a:cubicBezTo>
                  <a:pt x="3912997" y="2362339"/>
                  <a:pt x="3277235" y="2692336"/>
                  <a:pt x="2342514" y="2748851"/>
                </a:cubicBezTo>
                <a:cubicBezTo>
                  <a:pt x="1407667" y="2805366"/>
                  <a:pt x="527684" y="2566987"/>
                  <a:pt x="376935" y="2216429"/>
                </a:cubicBezTo>
                <a:cubicBezTo>
                  <a:pt x="265683" y="1957704"/>
                  <a:pt x="584453" y="1699514"/>
                  <a:pt x="1182496" y="1563877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0" y="3403600"/>
            <a:ext cx="3797300" cy="276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1100" y="3568700"/>
            <a:ext cx="304800" cy="50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9100" y="3581400"/>
            <a:ext cx="3175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01800" y="1676400"/>
          <a:ext cx="2184400" cy="3095625"/>
        </p:xfrm>
        <a:graphic>
          <a:graphicData uri="http://schemas.openxmlformats.org/drawingml/2006/table">
            <a:tbl>
              <a:tblPr/>
              <a:tblGrid>
                <a:gridCol w="1092200"/>
                <a:gridCol w="1092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724400" y="1422400"/>
            <a:ext cx="35687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79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数组中每个元素的类型描述为：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Parent;</a:t>
            </a:r>
          </a:p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SetType;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1435100"/>
            <a:ext cx="52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71800" y="1435100"/>
            <a:ext cx="72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1435100"/>
            <a:ext cx="508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3009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3314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3619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3937000"/>
            <a:ext cx="127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42291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2291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3378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97500" y="41910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4178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33274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4140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4152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3289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18500" y="41021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685800"/>
            <a:ext cx="2501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采用数组存储形式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98600" y="4584700"/>
            <a:ext cx="4978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33700" algn="l"/>
                <a:tab pos="33147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33700" algn="l"/>
                <a:tab pos="3314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负数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表示根结点；</a:t>
            </a:r>
          </a:p>
          <a:p>
            <a:pPr>
              <a:lnSpc>
                <a:spcPts val="2300"/>
              </a:lnSpc>
              <a:tabLst>
                <a:tab pos="2933700" algn="l"/>
                <a:tab pos="3314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非负数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表示双亲结</a:t>
            </a:r>
          </a:p>
          <a:p>
            <a:pPr>
              <a:lnSpc>
                <a:spcPts val="2300"/>
              </a:lnSpc>
              <a:tabLst>
                <a:tab pos="2933700" algn="l"/>
                <a:tab pos="3314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点的下标。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587" y="1565275"/>
            <a:ext cx="8013700" cy="3844925"/>
          </a:xfrm>
          <a:custGeom>
            <a:avLst/>
            <a:gdLst>
              <a:gd name="connsiteX0" fmla="*/ 6350 w 8013700"/>
              <a:gd name="connsiteY0" fmla="*/ 3838575 h 3844925"/>
              <a:gd name="connsiteX1" fmla="*/ 8007350 w 8013700"/>
              <a:gd name="connsiteY1" fmla="*/ 3838575 h 3844925"/>
              <a:gd name="connsiteX2" fmla="*/ 8007350 w 8013700"/>
              <a:gd name="connsiteY2" fmla="*/ 6350 h 3844925"/>
              <a:gd name="connsiteX3" fmla="*/ 6350 w 8013700"/>
              <a:gd name="connsiteY3" fmla="*/ 6350 h 3844925"/>
              <a:gd name="connsiteX4" fmla="*/ 6350 w 8013700"/>
              <a:gd name="connsiteY4" fmla="*/ 3838575 h 384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13700" h="3844925">
                <a:moveTo>
                  <a:pt x="6350" y="3838575"/>
                </a:moveTo>
                <a:lnTo>
                  <a:pt x="8007350" y="3838575"/>
                </a:lnTo>
                <a:lnTo>
                  <a:pt x="8007350" y="6350"/>
                </a:lnTo>
                <a:lnTo>
                  <a:pt x="6350" y="6350"/>
                </a:lnTo>
                <a:lnTo>
                  <a:pt x="6350" y="3838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381000"/>
            <a:ext cx="55372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15900" algn="l"/>
              </a:tabLst>
            </a:pP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集合运算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）查找某个元素所在的集合（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用根结点表示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SetType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46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146300"/>
            <a:ext cx="477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在数组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中查找值为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的元素所属的集合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641600"/>
            <a:ext cx="74676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是全局变量，为数组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的最大长度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S[i].Data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未找到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，返回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S[i].Parent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S[i].Parent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找到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所属集合，返回树根结点在数组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中的下标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187" y="2209800"/>
            <a:ext cx="8286750" cy="3000375"/>
          </a:xfrm>
          <a:custGeom>
            <a:avLst/>
            <a:gdLst>
              <a:gd name="connsiteX0" fmla="*/ 0 w 8286750"/>
              <a:gd name="connsiteY0" fmla="*/ 3000375 h 3000375"/>
              <a:gd name="connsiteX1" fmla="*/ 8286750 w 8286750"/>
              <a:gd name="connsiteY1" fmla="*/ 3000375 h 3000375"/>
              <a:gd name="connsiteX2" fmla="*/ 8286750 w 8286750"/>
              <a:gd name="connsiteY2" fmla="*/ 0 h 3000375"/>
              <a:gd name="connsiteX3" fmla="*/ 0 w 8286750"/>
              <a:gd name="connsiteY3" fmla="*/ 0 h 3000375"/>
              <a:gd name="connsiteX4" fmla="*/ 0 w 8286750"/>
              <a:gd name="connsiteY4" fmla="*/ 3000375 h 3000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86750" h="3000375">
                <a:moveTo>
                  <a:pt x="0" y="3000375"/>
                </a:moveTo>
                <a:lnTo>
                  <a:pt x="8286750" y="3000375"/>
                </a:lnTo>
                <a:lnTo>
                  <a:pt x="8286750" y="0"/>
                </a:lnTo>
                <a:lnTo>
                  <a:pt x="0" y="0"/>
                </a:lnTo>
                <a:lnTo>
                  <a:pt x="0" y="300037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837" y="2203450"/>
            <a:ext cx="8299450" cy="3013075"/>
          </a:xfrm>
          <a:custGeom>
            <a:avLst/>
            <a:gdLst>
              <a:gd name="connsiteX0" fmla="*/ 6350 w 8299450"/>
              <a:gd name="connsiteY0" fmla="*/ 3006725 h 3013075"/>
              <a:gd name="connsiteX1" fmla="*/ 8293100 w 8299450"/>
              <a:gd name="connsiteY1" fmla="*/ 3006725 h 3013075"/>
              <a:gd name="connsiteX2" fmla="*/ 8293100 w 8299450"/>
              <a:gd name="connsiteY2" fmla="*/ 6350 h 3013075"/>
              <a:gd name="connsiteX3" fmla="*/ 6350 w 8299450"/>
              <a:gd name="connsiteY3" fmla="*/ 6350 h 3013075"/>
              <a:gd name="connsiteX4" fmla="*/ 6350 w 8299450"/>
              <a:gd name="connsiteY4" fmla="*/ 3006725 h 3013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99450" h="3013075">
                <a:moveTo>
                  <a:pt x="6350" y="3006725"/>
                </a:moveTo>
                <a:lnTo>
                  <a:pt x="8293100" y="3006725"/>
                </a:lnTo>
                <a:lnTo>
                  <a:pt x="8293100" y="6350"/>
                </a:lnTo>
                <a:lnTo>
                  <a:pt x="6350" y="6350"/>
                </a:lnTo>
                <a:lnTo>
                  <a:pt x="6350" y="30067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0979" y="2773205"/>
            <a:ext cx="6039917" cy="1679287"/>
          </a:xfrm>
          <a:custGeom>
            <a:avLst/>
            <a:gdLst>
              <a:gd name="connsiteX0" fmla="*/ 6350 w 6039917"/>
              <a:gd name="connsiteY0" fmla="*/ 1672937 h 1679287"/>
              <a:gd name="connsiteX1" fmla="*/ 2381758 w 6039917"/>
              <a:gd name="connsiteY1" fmla="*/ 928082 h 1679287"/>
              <a:gd name="connsiteX2" fmla="*/ 3281045 w 6039917"/>
              <a:gd name="connsiteY2" fmla="*/ 69943 h 1679287"/>
              <a:gd name="connsiteX3" fmla="*/ 5845555 w 6039917"/>
              <a:gd name="connsiteY3" fmla="*/ 370806 h 1679287"/>
              <a:gd name="connsiteX4" fmla="*/ 4946396 w 6039917"/>
              <a:gd name="connsiteY4" fmla="*/ 1228945 h 1679287"/>
              <a:gd name="connsiteX5" fmla="*/ 2819780 w 6039917"/>
              <a:gd name="connsiteY5" fmla="*/ 1124805 h 1679287"/>
              <a:gd name="connsiteX6" fmla="*/ 6350 w 6039917"/>
              <a:gd name="connsiteY6" fmla="*/ 1672937 h 1679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039917" h="1679287">
                <a:moveTo>
                  <a:pt x="6350" y="1672937"/>
                </a:moveTo>
                <a:lnTo>
                  <a:pt x="2381758" y="928082"/>
                </a:lnTo>
                <a:cubicBezTo>
                  <a:pt x="1921891" y="608042"/>
                  <a:pt x="2324480" y="223867"/>
                  <a:pt x="3281045" y="69943"/>
                </a:cubicBezTo>
                <a:cubicBezTo>
                  <a:pt x="4237482" y="-83853"/>
                  <a:pt x="5385688" y="50893"/>
                  <a:pt x="5845555" y="370806"/>
                </a:cubicBezTo>
                <a:cubicBezTo>
                  <a:pt x="6305423" y="690846"/>
                  <a:pt x="5902833" y="1075021"/>
                  <a:pt x="4946396" y="1228945"/>
                </a:cubicBezTo>
                <a:cubicBezTo>
                  <a:pt x="4240402" y="1342483"/>
                  <a:pt x="3399028" y="1301335"/>
                  <a:pt x="2819780" y="1124805"/>
                </a:cubicBezTo>
                <a:lnTo>
                  <a:pt x="6350" y="16729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2768600"/>
            <a:ext cx="6045200" cy="168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4500" y="736600"/>
            <a:ext cx="79121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55600" algn="l"/>
                <a:tab pos="698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集合的并运算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556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分别找到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两个元素所在集合树的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</a:t>
            </a:r>
          </a:p>
          <a:p>
            <a:pPr>
              <a:lnSpc>
                <a:spcPts val="2400"/>
              </a:lnSpc>
              <a:tabLst>
                <a:tab pos="3556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如果它们不同根，则将其中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一个根结点的父结点指针设置成</a:t>
            </a:r>
          </a:p>
          <a:p>
            <a:pPr>
              <a:lnSpc>
                <a:spcPts val="2100"/>
              </a:lnSpc>
              <a:tabLst>
                <a:tab pos="3556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另一个根结点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的数组下标。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55600" algn="l"/>
                <a:tab pos="6985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Union(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55600" algn="l"/>
                <a:tab pos="698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200400"/>
            <a:ext cx="231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3644900"/>
            <a:ext cx="67437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X1);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X2);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S[Root2].Parent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3060700"/>
            <a:ext cx="2349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不属于同一</a:t>
            </a:r>
          </a:p>
          <a:p>
            <a:pPr>
              <a:lnSpc>
                <a:spcPts val="2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子集时，才需要合并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4517" y="1072388"/>
            <a:ext cx="389381" cy="329945"/>
          </a:xfrm>
          <a:custGeom>
            <a:avLst/>
            <a:gdLst>
              <a:gd name="connsiteX0" fmla="*/ 0 w 389381"/>
              <a:gd name="connsiteY0" fmla="*/ 164972 h 329945"/>
              <a:gd name="connsiteX1" fmla="*/ 194690 w 389381"/>
              <a:gd name="connsiteY1" fmla="*/ 0 h 329945"/>
              <a:gd name="connsiteX2" fmla="*/ 389381 w 389381"/>
              <a:gd name="connsiteY2" fmla="*/ 164972 h 329945"/>
              <a:gd name="connsiteX3" fmla="*/ 194690 w 389381"/>
              <a:gd name="connsiteY3" fmla="*/ 329945 h 329945"/>
              <a:gd name="connsiteX4" fmla="*/ 0 w 389381"/>
              <a:gd name="connsiteY4" fmla="*/ 164972 h 329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9381" h="329945">
                <a:moveTo>
                  <a:pt x="0" y="164972"/>
                </a:moveTo>
                <a:cubicBezTo>
                  <a:pt x="0" y="73913"/>
                  <a:pt x="87248" y="0"/>
                  <a:pt x="194690" y="0"/>
                </a:cubicBezTo>
                <a:cubicBezTo>
                  <a:pt x="302132" y="0"/>
                  <a:pt x="389381" y="73913"/>
                  <a:pt x="389381" y="164972"/>
                </a:cubicBezTo>
                <a:cubicBezTo>
                  <a:pt x="389381" y="256031"/>
                  <a:pt x="302132" y="329945"/>
                  <a:pt x="194690" y="329945"/>
                </a:cubicBezTo>
                <a:cubicBezTo>
                  <a:pt x="87248" y="329945"/>
                  <a:pt x="0" y="256031"/>
                  <a:pt x="0" y="16497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78167" y="1066038"/>
            <a:ext cx="402081" cy="342645"/>
          </a:xfrm>
          <a:custGeom>
            <a:avLst/>
            <a:gdLst>
              <a:gd name="connsiteX0" fmla="*/ 6350 w 402081"/>
              <a:gd name="connsiteY0" fmla="*/ 171322 h 342645"/>
              <a:gd name="connsiteX1" fmla="*/ 201040 w 402081"/>
              <a:gd name="connsiteY1" fmla="*/ 6350 h 342645"/>
              <a:gd name="connsiteX2" fmla="*/ 395731 w 402081"/>
              <a:gd name="connsiteY2" fmla="*/ 171322 h 342645"/>
              <a:gd name="connsiteX3" fmla="*/ 201040 w 402081"/>
              <a:gd name="connsiteY3" fmla="*/ 336295 h 342645"/>
              <a:gd name="connsiteX4" fmla="*/ 6350 w 402081"/>
              <a:gd name="connsiteY4" fmla="*/ 171322 h 342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2081" h="342645">
                <a:moveTo>
                  <a:pt x="6350" y="171322"/>
                </a:moveTo>
                <a:cubicBezTo>
                  <a:pt x="6350" y="80263"/>
                  <a:pt x="93598" y="6350"/>
                  <a:pt x="201040" y="6350"/>
                </a:cubicBezTo>
                <a:cubicBezTo>
                  <a:pt x="308482" y="6350"/>
                  <a:pt x="395731" y="80263"/>
                  <a:pt x="395731" y="171322"/>
                </a:cubicBezTo>
                <a:cubicBezTo>
                  <a:pt x="395731" y="262381"/>
                  <a:pt x="308482" y="336295"/>
                  <a:pt x="201040" y="336295"/>
                </a:cubicBezTo>
                <a:cubicBezTo>
                  <a:pt x="93598" y="336295"/>
                  <a:pt x="6350" y="262381"/>
                  <a:pt x="6350" y="1713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5125" y="1741804"/>
            <a:ext cx="389255" cy="329946"/>
          </a:xfrm>
          <a:custGeom>
            <a:avLst/>
            <a:gdLst>
              <a:gd name="connsiteX0" fmla="*/ 0 w 389255"/>
              <a:gd name="connsiteY0" fmla="*/ 164973 h 329946"/>
              <a:gd name="connsiteX1" fmla="*/ 194691 w 389255"/>
              <a:gd name="connsiteY1" fmla="*/ 0 h 329946"/>
              <a:gd name="connsiteX2" fmla="*/ 389255 w 389255"/>
              <a:gd name="connsiteY2" fmla="*/ 164973 h 329946"/>
              <a:gd name="connsiteX3" fmla="*/ 194691 w 389255"/>
              <a:gd name="connsiteY3" fmla="*/ 329946 h 329946"/>
              <a:gd name="connsiteX4" fmla="*/ 0 w 389255"/>
              <a:gd name="connsiteY4" fmla="*/ 164973 h 3299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9255" h="329946">
                <a:moveTo>
                  <a:pt x="0" y="164973"/>
                </a:moveTo>
                <a:cubicBezTo>
                  <a:pt x="0" y="73914"/>
                  <a:pt x="87121" y="0"/>
                  <a:pt x="194691" y="0"/>
                </a:cubicBezTo>
                <a:cubicBezTo>
                  <a:pt x="302132" y="0"/>
                  <a:pt x="389255" y="73914"/>
                  <a:pt x="389255" y="164973"/>
                </a:cubicBezTo>
                <a:cubicBezTo>
                  <a:pt x="389255" y="256032"/>
                  <a:pt x="302132" y="329946"/>
                  <a:pt x="194691" y="329946"/>
                </a:cubicBezTo>
                <a:cubicBezTo>
                  <a:pt x="87121" y="329946"/>
                  <a:pt x="0" y="256032"/>
                  <a:pt x="0" y="16497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8775" y="1735454"/>
            <a:ext cx="401955" cy="342646"/>
          </a:xfrm>
          <a:custGeom>
            <a:avLst/>
            <a:gdLst>
              <a:gd name="connsiteX0" fmla="*/ 6350 w 401955"/>
              <a:gd name="connsiteY0" fmla="*/ 171323 h 342646"/>
              <a:gd name="connsiteX1" fmla="*/ 201041 w 401955"/>
              <a:gd name="connsiteY1" fmla="*/ 6350 h 342646"/>
              <a:gd name="connsiteX2" fmla="*/ 395605 w 401955"/>
              <a:gd name="connsiteY2" fmla="*/ 171323 h 342646"/>
              <a:gd name="connsiteX3" fmla="*/ 201041 w 401955"/>
              <a:gd name="connsiteY3" fmla="*/ 336296 h 342646"/>
              <a:gd name="connsiteX4" fmla="*/ 6350 w 401955"/>
              <a:gd name="connsiteY4" fmla="*/ 171323 h 3426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1955" h="342646">
                <a:moveTo>
                  <a:pt x="6350" y="171323"/>
                </a:moveTo>
                <a:cubicBezTo>
                  <a:pt x="6350" y="80264"/>
                  <a:pt x="93471" y="6350"/>
                  <a:pt x="201041" y="6350"/>
                </a:cubicBezTo>
                <a:cubicBezTo>
                  <a:pt x="308482" y="6350"/>
                  <a:pt x="395605" y="80264"/>
                  <a:pt x="395605" y="171323"/>
                </a:cubicBezTo>
                <a:cubicBezTo>
                  <a:pt x="395605" y="262382"/>
                  <a:pt x="308482" y="336296"/>
                  <a:pt x="201041" y="336296"/>
                </a:cubicBezTo>
                <a:cubicBezTo>
                  <a:pt x="93471" y="336296"/>
                  <a:pt x="6350" y="262382"/>
                  <a:pt x="6350" y="1713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3118" y="1718945"/>
            <a:ext cx="389382" cy="329819"/>
          </a:xfrm>
          <a:custGeom>
            <a:avLst/>
            <a:gdLst>
              <a:gd name="connsiteX0" fmla="*/ 0 w 389382"/>
              <a:gd name="connsiteY0" fmla="*/ 164845 h 329819"/>
              <a:gd name="connsiteX1" fmla="*/ 194691 w 389382"/>
              <a:gd name="connsiteY1" fmla="*/ 0 h 329819"/>
              <a:gd name="connsiteX2" fmla="*/ 389382 w 389382"/>
              <a:gd name="connsiteY2" fmla="*/ 164845 h 329819"/>
              <a:gd name="connsiteX3" fmla="*/ 194691 w 389382"/>
              <a:gd name="connsiteY3" fmla="*/ 329819 h 329819"/>
              <a:gd name="connsiteX4" fmla="*/ 0 w 389382"/>
              <a:gd name="connsiteY4" fmla="*/ 164845 h 329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9382" h="329819">
                <a:moveTo>
                  <a:pt x="0" y="164845"/>
                </a:moveTo>
                <a:cubicBezTo>
                  <a:pt x="0" y="73786"/>
                  <a:pt x="87122" y="0"/>
                  <a:pt x="194691" y="0"/>
                </a:cubicBezTo>
                <a:cubicBezTo>
                  <a:pt x="302133" y="0"/>
                  <a:pt x="389382" y="73786"/>
                  <a:pt x="389382" y="164845"/>
                </a:cubicBezTo>
                <a:cubicBezTo>
                  <a:pt x="389382" y="256031"/>
                  <a:pt x="302133" y="329819"/>
                  <a:pt x="194691" y="329819"/>
                </a:cubicBezTo>
                <a:cubicBezTo>
                  <a:pt x="87122" y="329819"/>
                  <a:pt x="0" y="256031"/>
                  <a:pt x="0" y="16484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6768" y="1712595"/>
            <a:ext cx="402082" cy="342519"/>
          </a:xfrm>
          <a:custGeom>
            <a:avLst/>
            <a:gdLst>
              <a:gd name="connsiteX0" fmla="*/ 6350 w 402082"/>
              <a:gd name="connsiteY0" fmla="*/ 171195 h 342519"/>
              <a:gd name="connsiteX1" fmla="*/ 201041 w 402082"/>
              <a:gd name="connsiteY1" fmla="*/ 6350 h 342519"/>
              <a:gd name="connsiteX2" fmla="*/ 395732 w 402082"/>
              <a:gd name="connsiteY2" fmla="*/ 171195 h 342519"/>
              <a:gd name="connsiteX3" fmla="*/ 201041 w 402082"/>
              <a:gd name="connsiteY3" fmla="*/ 336169 h 342519"/>
              <a:gd name="connsiteX4" fmla="*/ 6350 w 402082"/>
              <a:gd name="connsiteY4" fmla="*/ 171195 h 342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2082" h="342519">
                <a:moveTo>
                  <a:pt x="6350" y="171195"/>
                </a:moveTo>
                <a:cubicBezTo>
                  <a:pt x="6350" y="80136"/>
                  <a:pt x="93472" y="6350"/>
                  <a:pt x="201041" y="6350"/>
                </a:cubicBezTo>
                <a:cubicBezTo>
                  <a:pt x="308483" y="6350"/>
                  <a:pt x="395732" y="80136"/>
                  <a:pt x="395732" y="171195"/>
                </a:cubicBezTo>
                <a:cubicBezTo>
                  <a:pt x="395732" y="262381"/>
                  <a:pt x="308483" y="336169"/>
                  <a:pt x="201041" y="336169"/>
                </a:cubicBezTo>
                <a:cubicBezTo>
                  <a:pt x="93472" y="336169"/>
                  <a:pt x="6350" y="262381"/>
                  <a:pt x="6350" y="17119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3591" y="1072514"/>
            <a:ext cx="360298" cy="357759"/>
          </a:xfrm>
          <a:custGeom>
            <a:avLst/>
            <a:gdLst>
              <a:gd name="connsiteX0" fmla="*/ 0 w 360298"/>
              <a:gd name="connsiteY0" fmla="*/ 178943 h 357759"/>
              <a:gd name="connsiteX1" fmla="*/ 180213 w 360298"/>
              <a:gd name="connsiteY1" fmla="*/ 0 h 357759"/>
              <a:gd name="connsiteX2" fmla="*/ 360298 w 360298"/>
              <a:gd name="connsiteY2" fmla="*/ 178943 h 357759"/>
              <a:gd name="connsiteX3" fmla="*/ 180213 w 360298"/>
              <a:gd name="connsiteY3" fmla="*/ 357759 h 357759"/>
              <a:gd name="connsiteX4" fmla="*/ 0 w 360298"/>
              <a:gd name="connsiteY4" fmla="*/ 178943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8" h="357759">
                <a:moveTo>
                  <a:pt x="0" y="178943"/>
                </a:moveTo>
                <a:cubicBezTo>
                  <a:pt x="0" y="80137"/>
                  <a:pt x="80645" y="0"/>
                  <a:pt x="180213" y="0"/>
                </a:cubicBezTo>
                <a:cubicBezTo>
                  <a:pt x="279654" y="0"/>
                  <a:pt x="360298" y="80137"/>
                  <a:pt x="360298" y="178943"/>
                </a:cubicBezTo>
                <a:cubicBezTo>
                  <a:pt x="360298" y="277622"/>
                  <a:pt x="279654" y="357759"/>
                  <a:pt x="180213" y="357759"/>
                </a:cubicBezTo>
                <a:cubicBezTo>
                  <a:pt x="80645" y="357759"/>
                  <a:pt x="0" y="277622"/>
                  <a:pt x="0" y="17894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7241" y="1066164"/>
            <a:ext cx="372998" cy="370459"/>
          </a:xfrm>
          <a:custGeom>
            <a:avLst/>
            <a:gdLst>
              <a:gd name="connsiteX0" fmla="*/ 6350 w 372998"/>
              <a:gd name="connsiteY0" fmla="*/ 185293 h 370459"/>
              <a:gd name="connsiteX1" fmla="*/ 186563 w 372998"/>
              <a:gd name="connsiteY1" fmla="*/ 6350 h 370459"/>
              <a:gd name="connsiteX2" fmla="*/ 366648 w 372998"/>
              <a:gd name="connsiteY2" fmla="*/ 185293 h 370459"/>
              <a:gd name="connsiteX3" fmla="*/ 186563 w 372998"/>
              <a:gd name="connsiteY3" fmla="*/ 364109 h 370459"/>
              <a:gd name="connsiteX4" fmla="*/ 6350 w 372998"/>
              <a:gd name="connsiteY4" fmla="*/ 185293 h 370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8" h="370459">
                <a:moveTo>
                  <a:pt x="6350" y="185293"/>
                </a:moveTo>
                <a:cubicBezTo>
                  <a:pt x="6350" y="86487"/>
                  <a:pt x="86995" y="6350"/>
                  <a:pt x="186563" y="6350"/>
                </a:cubicBezTo>
                <a:cubicBezTo>
                  <a:pt x="286004" y="6350"/>
                  <a:pt x="366648" y="86487"/>
                  <a:pt x="366648" y="185293"/>
                </a:cubicBezTo>
                <a:cubicBezTo>
                  <a:pt x="366648" y="283972"/>
                  <a:pt x="286004" y="364109"/>
                  <a:pt x="186563" y="364109"/>
                </a:cubicBezTo>
                <a:cubicBezTo>
                  <a:pt x="86995" y="364109"/>
                  <a:pt x="6350" y="283972"/>
                  <a:pt x="6350" y="18529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9125" y="1798573"/>
            <a:ext cx="360298" cy="357758"/>
          </a:xfrm>
          <a:custGeom>
            <a:avLst/>
            <a:gdLst>
              <a:gd name="connsiteX0" fmla="*/ 0 w 360298"/>
              <a:gd name="connsiteY0" fmla="*/ 178816 h 357758"/>
              <a:gd name="connsiteX1" fmla="*/ 180213 w 360298"/>
              <a:gd name="connsiteY1" fmla="*/ 0 h 357758"/>
              <a:gd name="connsiteX2" fmla="*/ 360298 w 360298"/>
              <a:gd name="connsiteY2" fmla="*/ 178816 h 357758"/>
              <a:gd name="connsiteX3" fmla="*/ 180213 w 360298"/>
              <a:gd name="connsiteY3" fmla="*/ 357758 h 357758"/>
              <a:gd name="connsiteX4" fmla="*/ 0 w 360298"/>
              <a:gd name="connsiteY4" fmla="*/ 178816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8" h="357758">
                <a:moveTo>
                  <a:pt x="0" y="178816"/>
                </a:moveTo>
                <a:cubicBezTo>
                  <a:pt x="0" y="80136"/>
                  <a:pt x="80645" y="0"/>
                  <a:pt x="180213" y="0"/>
                </a:cubicBezTo>
                <a:cubicBezTo>
                  <a:pt x="279653" y="0"/>
                  <a:pt x="360298" y="80136"/>
                  <a:pt x="360298" y="178816"/>
                </a:cubicBezTo>
                <a:cubicBezTo>
                  <a:pt x="360298" y="277622"/>
                  <a:pt x="279653" y="357758"/>
                  <a:pt x="180213" y="357758"/>
                </a:cubicBezTo>
                <a:cubicBezTo>
                  <a:pt x="80645" y="357758"/>
                  <a:pt x="0" y="277622"/>
                  <a:pt x="0" y="17881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2775" y="1792223"/>
            <a:ext cx="372998" cy="370458"/>
          </a:xfrm>
          <a:custGeom>
            <a:avLst/>
            <a:gdLst>
              <a:gd name="connsiteX0" fmla="*/ 6350 w 372998"/>
              <a:gd name="connsiteY0" fmla="*/ 185166 h 370458"/>
              <a:gd name="connsiteX1" fmla="*/ 186563 w 372998"/>
              <a:gd name="connsiteY1" fmla="*/ 6350 h 370458"/>
              <a:gd name="connsiteX2" fmla="*/ 366648 w 372998"/>
              <a:gd name="connsiteY2" fmla="*/ 185166 h 370458"/>
              <a:gd name="connsiteX3" fmla="*/ 186563 w 372998"/>
              <a:gd name="connsiteY3" fmla="*/ 364108 h 370458"/>
              <a:gd name="connsiteX4" fmla="*/ 6350 w 372998"/>
              <a:gd name="connsiteY4" fmla="*/ 185166 h 370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8" h="370458">
                <a:moveTo>
                  <a:pt x="6350" y="185166"/>
                </a:moveTo>
                <a:cubicBezTo>
                  <a:pt x="6350" y="86486"/>
                  <a:pt x="86995" y="6350"/>
                  <a:pt x="186563" y="6350"/>
                </a:cubicBezTo>
                <a:cubicBezTo>
                  <a:pt x="286003" y="6350"/>
                  <a:pt x="366648" y="86486"/>
                  <a:pt x="366648" y="185166"/>
                </a:cubicBezTo>
                <a:cubicBezTo>
                  <a:pt x="366648" y="283972"/>
                  <a:pt x="286003" y="364108"/>
                  <a:pt x="186563" y="364108"/>
                </a:cubicBezTo>
                <a:cubicBezTo>
                  <a:pt x="86995" y="364108"/>
                  <a:pt x="6350" y="283972"/>
                  <a:pt x="6350" y="18516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2547" y="1798573"/>
            <a:ext cx="360299" cy="357758"/>
          </a:xfrm>
          <a:custGeom>
            <a:avLst/>
            <a:gdLst>
              <a:gd name="connsiteX0" fmla="*/ 0 w 360299"/>
              <a:gd name="connsiteY0" fmla="*/ 178816 h 357758"/>
              <a:gd name="connsiteX1" fmla="*/ 180086 w 360299"/>
              <a:gd name="connsiteY1" fmla="*/ 0 h 357758"/>
              <a:gd name="connsiteX2" fmla="*/ 360298 w 360299"/>
              <a:gd name="connsiteY2" fmla="*/ 178816 h 357758"/>
              <a:gd name="connsiteX3" fmla="*/ 180086 w 360299"/>
              <a:gd name="connsiteY3" fmla="*/ 357758 h 357758"/>
              <a:gd name="connsiteX4" fmla="*/ 0 w 360299"/>
              <a:gd name="connsiteY4" fmla="*/ 178816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9" h="357758">
                <a:moveTo>
                  <a:pt x="0" y="178816"/>
                </a:moveTo>
                <a:cubicBezTo>
                  <a:pt x="0" y="80136"/>
                  <a:pt x="80645" y="0"/>
                  <a:pt x="180086" y="0"/>
                </a:cubicBezTo>
                <a:cubicBezTo>
                  <a:pt x="279654" y="0"/>
                  <a:pt x="360298" y="80136"/>
                  <a:pt x="360298" y="178816"/>
                </a:cubicBezTo>
                <a:cubicBezTo>
                  <a:pt x="360298" y="277622"/>
                  <a:pt x="279654" y="357758"/>
                  <a:pt x="180086" y="357758"/>
                </a:cubicBezTo>
                <a:cubicBezTo>
                  <a:pt x="80645" y="357758"/>
                  <a:pt x="0" y="277622"/>
                  <a:pt x="0" y="17881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6197" y="1792223"/>
            <a:ext cx="372999" cy="370458"/>
          </a:xfrm>
          <a:custGeom>
            <a:avLst/>
            <a:gdLst>
              <a:gd name="connsiteX0" fmla="*/ 6350 w 372999"/>
              <a:gd name="connsiteY0" fmla="*/ 185166 h 370458"/>
              <a:gd name="connsiteX1" fmla="*/ 186436 w 372999"/>
              <a:gd name="connsiteY1" fmla="*/ 6350 h 370458"/>
              <a:gd name="connsiteX2" fmla="*/ 366648 w 372999"/>
              <a:gd name="connsiteY2" fmla="*/ 185166 h 370458"/>
              <a:gd name="connsiteX3" fmla="*/ 186436 w 372999"/>
              <a:gd name="connsiteY3" fmla="*/ 364108 h 370458"/>
              <a:gd name="connsiteX4" fmla="*/ 6350 w 372999"/>
              <a:gd name="connsiteY4" fmla="*/ 185166 h 370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9" h="370458">
                <a:moveTo>
                  <a:pt x="6350" y="185166"/>
                </a:moveTo>
                <a:cubicBezTo>
                  <a:pt x="6350" y="86486"/>
                  <a:pt x="86995" y="6350"/>
                  <a:pt x="186436" y="6350"/>
                </a:cubicBezTo>
                <a:cubicBezTo>
                  <a:pt x="286004" y="6350"/>
                  <a:pt x="366648" y="86486"/>
                  <a:pt x="366648" y="185166"/>
                </a:cubicBezTo>
                <a:cubicBezTo>
                  <a:pt x="366648" y="283972"/>
                  <a:pt x="286004" y="364108"/>
                  <a:pt x="186436" y="364108"/>
                </a:cubicBezTo>
                <a:cubicBezTo>
                  <a:pt x="86995" y="364108"/>
                  <a:pt x="6350" y="283972"/>
                  <a:pt x="6350" y="18516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9588" y="1773682"/>
            <a:ext cx="360298" cy="357758"/>
          </a:xfrm>
          <a:custGeom>
            <a:avLst/>
            <a:gdLst>
              <a:gd name="connsiteX0" fmla="*/ 0 w 360298"/>
              <a:gd name="connsiteY0" fmla="*/ 178942 h 357758"/>
              <a:gd name="connsiteX1" fmla="*/ 180085 w 360298"/>
              <a:gd name="connsiteY1" fmla="*/ 0 h 357758"/>
              <a:gd name="connsiteX2" fmla="*/ 360298 w 360298"/>
              <a:gd name="connsiteY2" fmla="*/ 178942 h 357758"/>
              <a:gd name="connsiteX3" fmla="*/ 180085 w 360298"/>
              <a:gd name="connsiteY3" fmla="*/ 357758 h 357758"/>
              <a:gd name="connsiteX4" fmla="*/ 0 w 360298"/>
              <a:gd name="connsiteY4" fmla="*/ 178942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8" h="357758">
                <a:moveTo>
                  <a:pt x="0" y="178942"/>
                </a:moveTo>
                <a:cubicBezTo>
                  <a:pt x="0" y="80136"/>
                  <a:pt x="80645" y="0"/>
                  <a:pt x="180085" y="0"/>
                </a:cubicBezTo>
                <a:cubicBezTo>
                  <a:pt x="279653" y="0"/>
                  <a:pt x="360298" y="80136"/>
                  <a:pt x="360298" y="178942"/>
                </a:cubicBezTo>
                <a:cubicBezTo>
                  <a:pt x="360298" y="277748"/>
                  <a:pt x="279653" y="357758"/>
                  <a:pt x="180085" y="357758"/>
                </a:cubicBezTo>
                <a:cubicBezTo>
                  <a:pt x="80645" y="357758"/>
                  <a:pt x="0" y="277748"/>
                  <a:pt x="0" y="1789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3238" y="1767332"/>
            <a:ext cx="372998" cy="370458"/>
          </a:xfrm>
          <a:custGeom>
            <a:avLst/>
            <a:gdLst>
              <a:gd name="connsiteX0" fmla="*/ 6350 w 372998"/>
              <a:gd name="connsiteY0" fmla="*/ 185292 h 370458"/>
              <a:gd name="connsiteX1" fmla="*/ 186435 w 372998"/>
              <a:gd name="connsiteY1" fmla="*/ 6350 h 370458"/>
              <a:gd name="connsiteX2" fmla="*/ 366648 w 372998"/>
              <a:gd name="connsiteY2" fmla="*/ 185292 h 370458"/>
              <a:gd name="connsiteX3" fmla="*/ 186435 w 372998"/>
              <a:gd name="connsiteY3" fmla="*/ 364108 h 370458"/>
              <a:gd name="connsiteX4" fmla="*/ 6350 w 372998"/>
              <a:gd name="connsiteY4" fmla="*/ 185292 h 370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8" h="370458">
                <a:moveTo>
                  <a:pt x="6350" y="185292"/>
                </a:moveTo>
                <a:cubicBezTo>
                  <a:pt x="6350" y="86486"/>
                  <a:pt x="86995" y="6350"/>
                  <a:pt x="186435" y="6350"/>
                </a:cubicBezTo>
                <a:cubicBezTo>
                  <a:pt x="286003" y="6350"/>
                  <a:pt x="366648" y="86486"/>
                  <a:pt x="366648" y="185292"/>
                </a:cubicBezTo>
                <a:cubicBezTo>
                  <a:pt x="366648" y="284098"/>
                  <a:pt x="286003" y="364108"/>
                  <a:pt x="186435" y="364108"/>
                </a:cubicBezTo>
                <a:cubicBezTo>
                  <a:pt x="86995" y="364108"/>
                  <a:pt x="6350" y="284098"/>
                  <a:pt x="6350" y="1852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4809" y="1773682"/>
            <a:ext cx="360298" cy="357758"/>
          </a:xfrm>
          <a:custGeom>
            <a:avLst/>
            <a:gdLst>
              <a:gd name="connsiteX0" fmla="*/ 0 w 360298"/>
              <a:gd name="connsiteY0" fmla="*/ 178942 h 357758"/>
              <a:gd name="connsiteX1" fmla="*/ 180085 w 360298"/>
              <a:gd name="connsiteY1" fmla="*/ 0 h 357758"/>
              <a:gd name="connsiteX2" fmla="*/ 360298 w 360298"/>
              <a:gd name="connsiteY2" fmla="*/ 178942 h 357758"/>
              <a:gd name="connsiteX3" fmla="*/ 180085 w 360298"/>
              <a:gd name="connsiteY3" fmla="*/ 357758 h 357758"/>
              <a:gd name="connsiteX4" fmla="*/ 0 w 360298"/>
              <a:gd name="connsiteY4" fmla="*/ 178942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8" h="357758">
                <a:moveTo>
                  <a:pt x="0" y="178942"/>
                </a:moveTo>
                <a:cubicBezTo>
                  <a:pt x="0" y="80136"/>
                  <a:pt x="80644" y="0"/>
                  <a:pt x="180085" y="0"/>
                </a:cubicBezTo>
                <a:cubicBezTo>
                  <a:pt x="279653" y="0"/>
                  <a:pt x="360298" y="80136"/>
                  <a:pt x="360298" y="178942"/>
                </a:cubicBezTo>
                <a:cubicBezTo>
                  <a:pt x="360298" y="277748"/>
                  <a:pt x="279653" y="357758"/>
                  <a:pt x="180085" y="357758"/>
                </a:cubicBezTo>
                <a:cubicBezTo>
                  <a:pt x="80644" y="357758"/>
                  <a:pt x="0" y="277748"/>
                  <a:pt x="0" y="1789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8459" y="1767332"/>
            <a:ext cx="372998" cy="370458"/>
          </a:xfrm>
          <a:custGeom>
            <a:avLst/>
            <a:gdLst>
              <a:gd name="connsiteX0" fmla="*/ 6350 w 372998"/>
              <a:gd name="connsiteY0" fmla="*/ 185292 h 370458"/>
              <a:gd name="connsiteX1" fmla="*/ 186435 w 372998"/>
              <a:gd name="connsiteY1" fmla="*/ 6350 h 370458"/>
              <a:gd name="connsiteX2" fmla="*/ 366648 w 372998"/>
              <a:gd name="connsiteY2" fmla="*/ 185292 h 370458"/>
              <a:gd name="connsiteX3" fmla="*/ 186435 w 372998"/>
              <a:gd name="connsiteY3" fmla="*/ 364108 h 370458"/>
              <a:gd name="connsiteX4" fmla="*/ 6350 w 372998"/>
              <a:gd name="connsiteY4" fmla="*/ 185292 h 370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8" h="370458">
                <a:moveTo>
                  <a:pt x="6350" y="185292"/>
                </a:moveTo>
                <a:cubicBezTo>
                  <a:pt x="6350" y="86486"/>
                  <a:pt x="86994" y="6350"/>
                  <a:pt x="186435" y="6350"/>
                </a:cubicBezTo>
                <a:cubicBezTo>
                  <a:pt x="286003" y="6350"/>
                  <a:pt x="366648" y="86486"/>
                  <a:pt x="366648" y="185292"/>
                </a:cubicBezTo>
                <a:cubicBezTo>
                  <a:pt x="366648" y="284098"/>
                  <a:pt x="286003" y="364108"/>
                  <a:pt x="186435" y="364108"/>
                </a:cubicBezTo>
                <a:cubicBezTo>
                  <a:pt x="86994" y="364108"/>
                  <a:pt x="6350" y="284098"/>
                  <a:pt x="6350" y="1852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0341" y="2499741"/>
            <a:ext cx="360299" cy="357758"/>
          </a:xfrm>
          <a:custGeom>
            <a:avLst/>
            <a:gdLst>
              <a:gd name="connsiteX0" fmla="*/ 0 w 360299"/>
              <a:gd name="connsiteY0" fmla="*/ 178816 h 357758"/>
              <a:gd name="connsiteX1" fmla="*/ 180086 w 360299"/>
              <a:gd name="connsiteY1" fmla="*/ 0 h 357758"/>
              <a:gd name="connsiteX2" fmla="*/ 360298 w 360299"/>
              <a:gd name="connsiteY2" fmla="*/ 178816 h 357758"/>
              <a:gd name="connsiteX3" fmla="*/ 180086 w 360299"/>
              <a:gd name="connsiteY3" fmla="*/ 357758 h 357758"/>
              <a:gd name="connsiteX4" fmla="*/ 0 w 360299"/>
              <a:gd name="connsiteY4" fmla="*/ 178816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299" h="357758">
                <a:moveTo>
                  <a:pt x="0" y="178816"/>
                </a:moveTo>
                <a:cubicBezTo>
                  <a:pt x="0" y="80136"/>
                  <a:pt x="80645" y="0"/>
                  <a:pt x="180086" y="0"/>
                </a:cubicBezTo>
                <a:cubicBezTo>
                  <a:pt x="279654" y="0"/>
                  <a:pt x="360298" y="80136"/>
                  <a:pt x="360298" y="178816"/>
                </a:cubicBezTo>
                <a:cubicBezTo>
                  <a:pt x="360298" y="277622"/>
                  <a:pt x="279654" y="357758"/>
                  <a:pt x="180086" y="357758"/>
                </a:cubicBezTo>
                <a:cubicBezTo>
                  <a:pt x="80645" y="357758"/>
                  <a:pt x="0" y="277622"/>
                  <a:pt x="0" y="17881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23991" y="2493391"/>
            <a:ext cx="372999" cy="370458"/>
          </a:xfrm>
          <a:custGeom>
            <a:avLst/>
            <a:gdLst>
              <a:gd name="connsiteX0" fmla="*/ 6350 w 372999"/>
              <a:gd name="connsiteY0" fmla="*/ 185166 h 370458"/>
              <a:gd name="connsiteX1" fmla="*/ 186436 w 372999"/>
              <a:gd name="connsiteY1" fmla="*/ 6350 h 370458"/>
              <a:gd name="connsiteX2" fmla="*/ 366648 w 372999"/>
              <a:gd name="connsiteY2" fmla="*/ 185166 h 370458"/>
              <a:gd name="connsiteX3" fmla="*/ 186436 w 372999"/>
              <a:gd name="connsiteY3" fmla="*/ 364108 h 370458"/>
              <a:gd name="connsiteX4" fmla="*/ 6350 w 372999"/>
              <a:gd name="connsiteY4" fmla="*/ 185166 h 370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2999" h="370458">
                <a:moveTo>
                  <a:pt x="6350" y="185166"/>
                </a:moveTo>
                <a:cubicBezTo>
                  <a:pt x="6350" y="86486"/>
                  <a:pt x="86995" y="6350"/>
                  <a:pt x="186436" y="6350"/>
                </a:cubicBezTo>
                <a:cubicBezTo>
                  <a:pt x="286004" y="6350"/>
                  <a:pt x="366648" y="86486"/>
                  <a:pt x="366648" y="185166"/>
                </a:cubicBezTo>
                <a:cubicBezTo>
                  <a:pt x="366648" y="283972"/>
                  <a:pt x="286004" y="364108"/>
                  <a:pt x="186436" y="364108"/>
                </a:cubicBezTo>
                <a:cubicBezTo>
                  <a:pt x="86995" y="364108"/>
                  <a:pt x="6350" y="283972"/>
                  <a:pt x="6350" y="18516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6200" y="2474848"/>
            <a:ext cx="360426" cy="357759"/>
          </a:xfrm>
          <a:custGeom>
            <a:avLst/>
            <a:gdLst>
              <a:gd name="connsiteX0" fmla="*/ 0 w 360426"/>
              <a:gd name="connsiteY0" fmla="*/ 178943 h 357759"/>
              <a:gd name="connsiteX1" fmla="*/ 180213 w 360426"/>
              <a:gd name="connsiteY1" fmla="*/ 0 h 357759"/>
              <a:gd name="connsiteX2" fmla="*/ 360426 w 360426"/>
              <a:gd name="connsiteY2" fmla="*/ 178943 h 357759"/>
              <a:gd name="connsiteX3" fmla="*/ 180213 w 360426"/>
              <a:gd name="connsiteY3" fmla="*/ 357758 h 357759"/>
              <a:gd name="connsiteX4" fmla="*/ 0 w 360426"/>
              <a:gd name="connsiteY4" fmla="*/ 178943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0426" h="357759">
                <a:moveTo>
                  <a:pt x="0" y="178943"/>
                </a:moveTo>
                <a:cubicBezTo>
                  <a:pt x="0" y="80136"/>
                  <a:pt x="80771" y="0"/>
                  <a:pt x="180213" y="0"/>
                </a:cubicBezTo>
                <a:cubicBezTo>
                  <a:pt x="279654" y="0"/>
                  <a:pt x="360426" y="80136"/>
                  <a:pt x="360426" y="178943"/>
                </a:cubicBezTo>
                <a:cubicBezTo>
                  <a:pt x="360426" y="277749"/>
                  <a:pt x="279654" y="357758"/>
                  <a:pt x="180213" y="357758"/>
                </a:cubicBezTo>
                <a:cubicBezTo>
                  <a:pt x="80771" y="357758"/>
                  <a:pt x="0" y="277749"/>
                  <a:pt x="0" y="17894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9850" y="2468498"/>
            <a:ext cx="373126" cy="370459"/>
          </a:xfrm>
          <a:custGeom>
            <a:avLst/>
            <a:gdLst>
              <a:gd name="connsiteX0" fmla="*/ 6350 w 373126"/>
              <a:gd name="connsiteY0" fmla="*/ 185293 h 370459"/>
              <a:gd name="connsiteX1" fmla="*/ 186563 w 373126"/>
              <a:gd name="connsiteY1" fmla="*/ 6350 h 370459"/>
              <a:gd name="connsiteX2" fmla="*/ 366776 w 373126"/>
              <a:gd name="connsiteY2" fmla="*/ 185293 h 370459"/>
              <a:gd name="connsiteX3" fmla="*/ 186563 w 373126"/>
              <a:gd name="connsiteY3" fmla="*/ 364108 h 370459"/>
              <a:gd name="connsiteX4" fmla="*/ 6350 w 373126"/>
              <a:gd name="connsiteY4" fmla="*/ 185293 h 370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3126" h="370459">
                <a:moveTo>
                  <a:pt x="6350" y="185293"/>
                </a:moveTo>
                <a:cubicBezTo>
                  <a:pt x="6350" y="86486"/>
                  <a:pt x="87121" y="6350"/>
                  <a:pt x="186563" y="6350"/>
                </a:cubicBezTo>
                <a:cubicBezTo>
                  <a:pt x="286004" y="6350"/>
                  <a:pt x="366776" y="86486"/>
                  <a:pt x="366776" y="185293"/>
                </a:cubicBezTo>
                <a:cubicBezTo>
                  <a:pt x="366776" y="284099"/>
                  <a:pt x="286004" y="364108"/>
                  <a:pt x="186563" y="364108"/>
                </a:cubicBezTo>
                <a:cubicBezTo>
                  <a:pt x="87121" y="364108"/>
                  <a:pt x="6350" y="284099"/>
                  <a:pt x="6350" y="18529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4969" y="2886582"/>
            <a:ext cx="4610904" cy="2644446"/>
          </a:xfrm>
          <a:custGeom>
            <a:avLst/>
            <a:gdLst>
              <a:gd name="connsiteX0" fmla="*/ 6350 w 4610904"/>
              <a:gd name="connsiteY0" fmla="*/ 6350 h 2644446"/>
              <a:gd name="connsiteX1" fmla="*/ 1837944 w 4610904"/>
              <a:gd name="connsiteY1" fmla="*/ 972057 h 2644446"/>
              <a:gd name="connsiteX2" fmla="*/ 4486274 w 4610904"/>
              <a:gd name="connsiteY2" fmla="*/ 1495932 h 2644446"/>
              <a:gd name="connsiteX3" fmla="*/ 3217417 w 4610904"/>
              <a:gd name="connsiteY3" fmla="*/ 2589276 h 2644446"/>
              <a:gd name="connsiteX4" fmla="*/ 569086 w 4610904"/>
              <a:gd name="connsiteY4" fmla="*/ 2065401 h 2644446"/>
              <a:gd name="connsiteX5" fmla="*/ 1154557 w 4610904"/>
              <a:gd name="connsiteY5" fmla="*/ 1137666 h 2644446"/>
              <a:gd name="connsiteX6" fmla="*/ 6350 w 4610904"/>
              <a:gd name="connsiteY6" fmla="*/ 6350 h 2644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10904" h="2644446">
                <a:moveTo>
                  <a:pt x="6350" y="6350"/>
                </a:moveTo>
                <a:lnTo>
                  <a:pt x="1837944" y="972057"/>
                </a:lnTo>
                <a:cubicBezTo>
                  <a:pt x="2919729" y="814832"/>
                  <a:pt x="4105401" y="1049401"/>
                  <a:pt x="4486274" y="1495932"/>
                </a:cubicBezTo>
                <a:cubicBezTo>
                  <a:pt x="4867148" y="1942464"/>
                  <a:pt x="4299076" y="2432050"/>
                  <a:pt x="3217417" y="2589276"/>
                </a:cubicBezTo>
                <a:cubicBezTo>
                  <a:pt x="2135632" y="2746501"/>
                  <a:pt x="949959" y="2511932"/>
                  <a:pt x="569086" y="2065401"/>
                </a:cubicBezTo>
                <a:cubicBezTo>
                  <a:pt x="287909" y="1735836"/>
                  <a:pt x="519557" y="1368679"/>
                  <a:pt x="1154557" y="1137666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8341" y="2800095"/>
            <a:ext cx="3651558" cy="1063799"/>
          </a:xfrm>
          <a:custGeom>
            <a:avLst/>
            <a:gdLst>
              <a:gd name="connsiteX0" fmla="*/ 6350 w 3651558"/>
              <a:gd name="connsiteY0" fmla="*/ 6350 h 1063799"/>
              <a:gd name="connsiteX1" fmla="*/ 1560067 w 3651558"/>
              <a:gd name="connsiteY1" fmla="*/ 343916 h 1063799"/>
              <a:gd name="connsiteX2" fmla="*/ 3402329 w 3651558"/>
              <a:gd name="connsiteY2" fmla="*/ 437514 h 1063799"/>
              <a:gd name="connsiteX3" fmla="*/ 3087624 w 3651558"/>
              <a:gd name="connsiteY3" fmla="*/ 985266 h 1063799"/>
              <a:gd name="connsiteX4" fmla="*/ 1245235 w 3651558"/>
              <a:gd name="connsiteY4" fmla="*/ 891667 h 1063799"/>
              <a:gd name="connsiteX5" fmla="*/ 1211579 w 3651558"/>
              <a:gd name="connsiteY5" fmla="*/ 452374 h 1063799"/>
              <a:gd name="connsiteX6" fmla="*/ 6350 w 3651558"/>
              <a:gd name="connsiteY6" fmla="*/ 6350 h 1063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51558" h="1063799">
                <a:moveTo>
                  <a:pt x="6350" y="6350"/>
                </a:moveTo>
                <a:lnTo>
                  <a:pt x="1560067" y="343916"/>
                </a:lnTo>
                <a:cubicBezTo>
                  <a:pt x="2155698" y="218567"/>
                  <a:pt x="2980563" y="260477"/>
                  <a:pt x="3402329" y="437514"/>
                </a:cubicBezTo>
                <a:cubicBezTo>
                  <a:pt x="3824224" y="614680"/>
                  <a:pt x="3683253" y="859917"/>
                  <a:pt x="3087624" y="985266"/>
                </a:cubicBezTo>
                <a:cubicBezTo>
                  <a:pt x="2491994" y="1110614"/>
                  <a:pt x="1667129" y="1068832"/>
                  <a:pt x="1245235" y="891667"/>
                </a:cubicBezTo>
                <a:cubicBezTo>
                  <a:pt x="933958" y="760983"/>
                  <a:pt x="920623" y="587120"/>
                  <a:pt x="1211579" y="45237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9188" y="279404"/>
            <a:ext cx="3597601" cy="997961"/>
          </a:xfrm>
          <a:custGeom>
            <a:avLst/>
            <a:gdLst>
              <a:gd name="connsiteX0" fmla="*/ 6350 w 3597601"/>
              <a:gd name="connsiteY0" fmla="*/ 991611 h 997961"/>
              <a:gd name="connsiteX1" fmla="*/ 1129665 w 3597601"/>
              <a:gd name="connsiteY1" fmla="*/ 597784 h 997961"/>
              <a:gd name="connsiteX2" fmla="*/ 1602358 w 3597601"/>
              <a:gd name="connsiteY2" fmla="*/ 60193 h 997961"/>
              <a:gd name="connsiteX3" fmla="*/ 3410584 w 3597601"/>
              <a:gd name="connsiteY3" fmla="*/ 200655 h 997961"/>
              <a:gd name="connsiteX4" fmla="*/ 2937890 w 3597601"/>
              <a:gd name="connsiteY4" fmla="*/ 738373 h 997961"/>
              <a:gd name="connsiteX5" fmla="*/ 1462785 w 3597601"/>
              <a:gd name="connsiteY5" fmla="*/ 710306 h 997961"/>
              <a:gd name="connsiteX6" fmla="*/ 6350 w 3597601"/>
              <a:gd name="connsiteY6" fmla="*/ 991611 h 997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97601" h="997961">
                <a:moveTo>
                  <a:pt x="6350" y="991611"/>
                </a:moveTo>
                <a:lnTo>
                  <a:pt x="1129665" y="597784"/>
                </a:lnTo>
                <a:cubicBezTo>
                  <a:pt x="760857" y="410586"/>
                  <a:pt x="972439" y="169794"/>
                  <a:pt x="1602358" y="60193"/>
                </a:cubicBezTo>
                <a:cubicBezTo>
                  <a:pt x="2232152" y="-49407"/>
                  <a:pt x="3041777" y="13457"/>
                  <a:pt x="3410584" y="200655"/>
                </a:cubicBezTo>
                <a:cubicBezTo>
                  <a:pt x="3779393" y="387980"/>
                  <a:pt x="3567810" y="628645"/>
                  <a:pt x="2937890" y="738373"/>
                </a:cubicBezTo>
                <a:cubicBezTo>
                  <a:pt x="2472944" y="819272"/>
                  <a:pt x="1889378" y="808223"/>
                  <a:pt x="1462785" y="710306"/>
                </a:cubicBezTo>
                <a:lnTo>
                  <a:pt x="6350" y="9916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600" y="279400"/>
            <a:ext cx="3606800" cy="1003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0900" y="1384300"/>
            <a:ext cx="2921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1384300"/>
            <a:ext cx="1016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0800" y="1308100"/>
            <a:ext cx="9017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2300" y="1358900"/>
            <a:ext cx="3048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80300" y="1371600"/>
            <a:ext cx="3048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65800" y="2082800"/>
            <a:ext cx="2794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35700" y="2095500"/>
            <a:ext cx="2794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9000" y="2794000"/>
            <a:ext cx="4622800" cy="274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04950" y="1104900"/>
          <a:ext cx="2095500" cy="3095625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6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6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778000" y="8636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863600"/>
            <a:ext cx="72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38200"/>
            <a:ext cx="508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14732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1778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082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2451100"/>
            <a:ext cx="127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086100"/>
            <a:ext cx="1270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1778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1104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1752600"/>
            <a:ext cx="25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18542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18542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181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2552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181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2514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3327400"/>
            <a:ext cx="25273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改成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。表示集</a:t>
            </a:r>
          </a:p>
          <a:p>
            <a:pPr>
              <a:lnSpc>
                <a:spcPts val="21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合有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为了改善合并以后的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查找</a:t>
            </a:r>
          </a:p>
          <a:p>
            <a:pPr>
              <a:lnSpc>
                <a:spcPts val="21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性能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，可以采用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小的集合</a:t>
            </a:r>
          </a:p>
          <a:p>
            <a:pPr>
              <a:lnSpc>
                <a:spcPts val="20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合并到相对大的集合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中。</a:t>
            </a:r>
          </a:p>
          <a:p>
            <a:pPr>
              <a:lnSpc>
                <a:spcPts val="2200"/>
              </a:lnSpc>
              <a:tabLst>
                <a:tab pos="254000" algn="l"/>
                <a:tab pos="3429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（修改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482600"/>
            <a:ext cx="1574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改成</a:t>
            </a:r>
            <a:r>
              <a:rPr lang="en-US" altLang="zh-CN" sz="1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en-US" altLang="zh-CN" sz="1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。表示集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762000"/>
            <a:ext cx="1346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合有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