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749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第六讲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图（上）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81200"/>
            <a:ext cx="53594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600"/>
              </a:lnSpc>
              <a:tabLst>
							</a:tabLst>
            </a:pPr>
            <a:r>
              <a:rPr lang="en-US" altLang="zh-CN" sz="49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6.3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应用实例：拯救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1239" y="882396"/>
            <a:ext cx="5562600" cy="5562600"/>
          </a:xfrm>
          <a:custGeom>
            <a:avLst/>
            <a:gdLst>
              <a:gd name="connsiteX0" fmla="*/ 0 w 5562600"/>
              <a:gd name="connsiteY0" fmla="*/ 0 h 5562600"/>
              <a:gd name="connsiteX1" fmla="*/ 0 w 5562600"/>
              <a:gd name="connsiteY1" fmla="*/ 5562600 h 5562600"/>
              <a:gd name="connsiteX2" fmla="*/ 5562599 w 5562600"/>
              <a:gd name="connsiteY2" fmla="*/ 5562600 h 5562600"/>
              <a:gd name="connsiteX3" fmla="*/ 5562599 w 5562600"/>
              <a:gd name="connsiteY3" fmla="*/ 0 h 5562600"/>
              <a:gd name="connsiteX4" fmla="*/ 0 w 5562600"/>
              <a:gd name="connsiteY4" fmla="*/ 0 h 556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600" h="5562600">
                <a:moveTo>
                  <a:pt x="0" y="0"/>
                </a:moveTo>
                <a:lnTo>
                  <a:pt x="0" y="5562600"/>
                </a:lnTo>
                <a:lnTo>
                  <a:pt x="5562599" y="5562600"/>
                </a:lnTo>
                <a:lnTo>
                  <a:pt x="5562599" y="0"/>
                </a:lnTo>
                <a:lnTo>
                  <a:pt x="0" y="0"/>
                </a:lnTo>
              </a:path>
            </a:pathLst>
          </a:custGeom>
          <a:solidFill>
            <a:srgbClr val="9933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876046"/>
            <a:ext cx="5575300" cy="5575300"/>
          </a:xfrm>
          <a:custGeom>
            <a:avLst/>
            <a:gdLst>
              <a:gd name="connsiteX0" fmla="*/ 6350 w 5575300"/>
              <a:gd name="connsiteY0" fmla="*/ 6350 h 5575300"/>
              <a:gd name="connsiteX1" fmla="*/ 6350 w 5575300"/>
              <a:gd name="connsiteY1" fmla="*/ 5568950 h 5575300"/>
              <a:gd name="connsiteX2" fmla="*/ 5568949 w 5575300"/>
              <a:gd name="connsiteY2" fmla="*/ 5568950 h 5575300"/>
              <a:gd name="connsiteX3" fmla="*/ 5568949 w 5575300"/>
              <a:gd name="connsiteY3" fmla="*/ 6350 h 5575300"/>
              <a:gd name="connsiteX4" fmla="*/ 6350 w 5575300"/>
              <a:gd name="connsiteY4" fmla="*/ 6350 h 557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5300" h="5575300">
                <a:moveTo>
                  <a:pt x="6350" y="6350"/>
                </a:moveTo>
                <a:lnTo>
                  <a:pt x="6350" y="5568950"/>
                </a:lnTo>
                <a:lnTo>
                  <a:pt x="5568949" y="5568950"/>
                </a:lnTo>
                <a:lnTo>
                  <a:pt x="55689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3639" y="1034796"/>
            <a:ext cx="5257800" cy="5257800"/>
          </a:xfrm>
          <a:custGeom>
            <a:avLst/>
            <a:gdLst>
              <a:gd name="connsiteX0" fmla="*/ 0 w 5257800"/>
              <a:gd name="connsiteY0" fmla="*/ 0 h 5257800"/>
              <a:gd name="connsiteX1" fmla="*/ 0 w 5257800"/>
              <a:gd name="connsiteY1" fmla="*/ 5257800 h 5257800"/>
              <a:gd name="connsiteX2" fmla="*/ 5257799 w 5257800"/>
              <a:gd name="connsiteY2" fmla="*/ 5257800 h 5257800"/>
              <a:gd name="connsiteX3" fmla="*/ 5257799 w 5257800"/>
              <a:gd name="connsiteY3" fmla="*/ 0 h 5257800"/>
              <a:gd name="connsiteX4" fmla="*/ 0 w 5257800"/>
              <a:gd name="connsiteY4" fmla="*/ 0 h 525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7800" h="5257800">
                <a:moveTo>
                  <a:pt x="0" y="0"/>
                </a:moveTo>
                <a:lnTo>
                  <a:pt x="0" y="5257800"/>
                </a:lnTo>
                <a:lnTo>
                  <a:pt x="5257799" y="5257800"/>
                </a:lnTo>
                <a:lnTo>
                  <a:pt x="5257799" y="0"/>
                </a:lnTo>
                <a:lnTo>
                  <a:pt x="0" y="0"/>
                </a:lnTo>
              </a:path>
            </a:pathLst>
          </a:custGeom>
          <a:solidFill>
            <a:srgbClr val="cc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7289" y="1028446"/>
            <a:ext cx="5270500" cy="5270500"/>
          </a:xfrm>
          <a:custGeom>
            <a:avLst/>
            <a:gdLst>
              <a:gd name="connsiteX0" fmla="*/ 6350 w 5270500"/>
              <a:gd name="connsiteY0" fmla="*/ 6350 h 5270500"/>
              <a:gd name="connsiteX1" fmla="*/ 6350 w 5270500"/>
              <a:gd name="connsiteY1" fmla="*/ 5264150 h 5270500"/>
              <a:gd name="connsiteX2" fmla="*/ 5264149 w 5270500"/>
              <a:gd name="connsiteY2" fmla="*/ 5264150 h 5270500"/>
              <a:gd name="connsiteX3" fmla="*/ 5264149 w 5270500"/>
              <a:gd name="connsiteY3" fmla="*/ 6350 h 5270500"/>
              <a:gd name="connsiteX4" fmla="*/ 6350 w 5270500"/>
              <a:gd name="connsiteY4" fmla="*/ 6350 h 527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70500" h="5270500">
                <a:moveTo>
                  <a:pt x="6350" y="6350"/>
                </a:moveTo>
                <a:lnTo>
                  <a:pt x="6350" y="5264150"/>
                </a:lnTo>
                <a:lnTo>
                  <a:pt x="5264149" y="5264150"/>
                </a:lnTo>
                <a:lnTo>
                  <a:pt x="5264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18239" y="3549396"/>
            <a:ext cx="304800" cy="304800"/>
          </a:xfrm>
          <a:custGeom>
            <a:avLst/>
            <a:gdLst>
              <a:gd name="connsiteX0" fmla="*/ 152400 w 304800"/>
              <a:gd name="connsiteY0" fmla="*/ 0 h 304800"/>
              <a:gd name="connsiteX1" fmla="*/ 0 w 304800"/>
              <a:gd name="connsiteY1" fmla="*/ 152400 h 304800"/>
              <a:gd name="connsiteX2" fmla="*/ 152400 w 304800"/>
              <a:gd name="connsiteY2" fmla="*/ 304800 h 304800"/>
              <a:gd name="connsiteX3" fmla="*/ 304800 w 304800"/>
              <a:gd name="connsiteY3" fmla="*/ 152400 h 304800"/>
              <a:gd name="connsiteX4" fmla="*/ 152400 w 304800"/>
              <a:gd name="connsiteY4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152400" y="0"/>
                </a:moveTo>
                <a:cubicBezTo>
                  <a:pt x="68580" y="0"/>
                  <a:pt x="0" y="68579"/>
                  <a:pt x="0" y="152400"/>
                </a:cubicBezTo>
                <a:cubicBezTo>
                  <a:pt x="0" y="236219"/>
                  <a:pt x="68580" y="304800"/>
                  <a:pt x="152400" y="304800"/>
                </a:cubicBezTo>
                <a:cubicBezTo>
                  <a:pt x="236220" y="304800"/>
                  <a:pt x="304800" y="236219"/>
                  <a:pt x="304800" y="152400"/>
                </a:cubicBezTo>
                <a:cubicBezTo>
                  <a:pt x="304800" y="68579"/>
                  <a:pt x="236220" y="0"/>
                  <a:pt x="152400" y="0"/>
                </a:cubicBezTo>
              </a:path>
            </a:pathLst>
          </a:custGeom>
          <a:solidFill>
            <a:srgbClr val="8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03989" y="3149345"/>
            <a:ext cx="495300" cy="495300"/>
          </a:xfrm>
          <a:custGeom>
            <a:avLst/>
            <a:gdLst>
              <a:gd name="connsiteX0" fmla="*/ 19050 w 495300"/>
              <a:gd name="connsiteY0" fmla="*/ 476250 h 495300"/>
              <a:gd name="connsiteX1" fmla="*/ 476250 w 495300"/>
              <a:gd name="connsiteY1" fmla="*/ 19050 h 49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5300" h="495300">
                <a:moveTo>
                  <a:pt x="19050" y="476250"/>
                </a:moveTo>
                <a:lnTo>
                  <a:pt x="476250" y="190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37389" y="2768345"/>
            <a:ext cx="800100" cy="419100"/>
          </a:xfrm>
          <a:custGeom>
            <a:avLst/>
            <a:gdLst>
              <a:gd name="connsiteX0" fmla="*/ 19050 w 800100"/>
              <a:gd name="connsiteY0" fmla="*/ 400050 h 419100"/>
              <a:gd name="connsiteX1" fmla="*/ 781050 w 800100"/>
              <a:gd name="connsiteY1" fmla="*/ 190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100" h="419100">
                <a:moveTo>
                  <a:pt x="19050" y="400050"/>
                </a:moveTo>
                <a:lnTo>
                  <a:pt x="781050" y="190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08789" y="2387345"/>
            <a:ext cx="190500" cy="800100"/>
          </a:xfrm>
          <a:custGeom>
            <a:avLst/>
            <a:gdLst>
              <a:gd name="connsiteX0" fmla="*/ 171450 w 190500"/>
              <a:gd name="connsiteY0" fmla="*/ 781050 h 800100"/>
              <a:gd name="connsiteX1" fmla="*/ 19050 w 190500"/>
              <a:gd name="connsiteY1" fmla="*/ 19050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0" h="800100">
                <a:moveTo>
                  <a:pt x="171450" y="781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70589" y="2158745"/>
            <a:ext cx="876300" cy="266700"/>
          </a:xfrm>
          <a:custGeom>
            <a:avLst/>
            <a:gdLst>
              <a:gd name="connsiteX0" fmla="*/ 19050 w 876300"/>
              <a:gd name="connsiteY0" fmla="*/ 19050 h 266700"/>
              <a:gd name="connsiteX1" fmla="*/ 857250 w 876300"/>
              <a:gd name="connsiteY1" fmla="*/ 24765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6300" h="266700">
                <a:moveTo>
                  <a:pt x="19050" y="19050"/>
                </a:moveTo>
                <a:lnTo>
                  <a:pt x="857250" y="2476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56189" y="2158745"/>
            <a:ext cx="952500" cy="571500"/>
          </a:xfrm>
          <a:custGeom>
            <a:avLst/>
            <a:gdLst>
              <a:gd name="connsiteX0" fmla="*/ 19050 w 952500"/>
              <a:gd name="connsiteY0" fmla="*/ 552450 h 571500"/>
              <a:gd name="connsiteX1" fmla="*/ 933450 w 952500"/>
              <a:gd name="connsiteY1" fmla="*/ 19050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52500" h="571500">
                <a:moveTo>
                  <a:pt x="19050" y="552450"/>
                </a:moveTo>
                <a:lnTo>
                  <a:pt x="933450" y="190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75189" y="2692145"/>
            <a:ext cx="419100" cy="571500"/>
          </a:xfrm>
          <a:custGeom>
            <a:avLst/>
            <a:gdLst>
              <a:gd name="connsiteX0" fmla="*/ 19050 w 419100"/>
              <a:gd name="connsiteY0" fmla="*/ 552450 h 571500"/>
              <a:gd name="connsiteX1" fmla="*/ 400050 w 419100"/>
              <a:gd name="connsiteY1" fmla="*/ 19050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9100" h="571500">
                <a:moveTo>
                  <a:pt x="19050" y="552450"/>
                </a:moveTo>
                <a:lnTo>
                  <a:pt x="400050" y="190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94189" y="3225545"/>
            <a:ext cx="419100" cy="800100"/>
          </a:xfrm>
          <a:custGeom>
            <a:avLst/>
            <a:gdLst>
              <a:gd name="connsiteX0" fmla="*/ 19050 w 419100"/>
              <a:gd name="connsiteY0" fmla="*/ 781050 h 800100"/>
              <a:gd name="connsiteX1" fmla="*/ 400049 w 419100"/>
              <a:gd name="connsiteY1" fmla="*/ 19050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9100" h="800100">
                <a:moveTo>
                  <a:pt x="19050" y="781050"/>
                </a:moveTo>
                <a:lnTo>
                  <a:pt x="400049" y="190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65989" y="4444746"/>
            <a:ext cx="266700" cy="800100"/>
          </a:xfrm>
          <a:custGeom>
            <a:avLst/>
            <a:gdLst>
              <a:gd name="connsiteX0" fmla="*/ 247650 w 266700"/>
              <a:gd name="connsiteY0" fmla="*/ 781050 h 800100"/>
              <a:gd name="connsiteX1" fmla="*/ 19050 w 266700"/>
              <a:gd name="connsiteY1" fmla="*/ 19050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6700" h="800100">
                <a:moveTo>
                  <a:pt x="247650" y="7810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4789" y="4978146"/>
            <a:ext cx="800100" cy="800100"/>
          </a:xfrm>
          <a:custGeom>
            <a:avLst/>
            <a:gdLst>
              <a:gd name="connsiteX0" fmla="*/ 19050 w 800100"/>
              <a:gd name="connsiteY0" fmla="*/ 781050 h 800100"/>
              <a:gd name="connsiteX1" fmla="*/ 781050 w 800100"/>
              <a:gd name="connsiteY1" fmla="*/ 19050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0100" h="800100">
                <a:moveTo>
                  <a:pt x="19050" y="781050"/>
                </a:moveTo>
                <a:lnTo>
                  <a:pt x="781050" y="190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94189" y="3987546"/>
            <a:ext cx="495300" cy="876300"/>
          </a:xfrm>
          <a:custGeom>
            <a:avLst/>
            <a:gdLst>
              <a:gd name="connsiteX0" fmla="*/ 476249 w 495300"/>
              <a:gd name="connsiteY0" fmla="*/ 857250 h 876300"/>
              <a:gd name="connsiteX1" fmla="*/ 19050 w 495300"/>
              <a:gd name="connsiteY1" fmla="*/ 19050 h 8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5300" h="876300">
                <a:moveTo>
                  <a:pt x="476249" y="8572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84589" y="3987546"/>
            <a:ext cx="647700" cy="76200"/>
          </a:xfrm>
          <a:custGeom>
            <a:avLst/>
            <a:gdLst>
              <a:gd name="connsiteX0" fmla="*/ 19050 w 647700"/>
              <a:gd name="connsiteY0" fmla="*/ 19050 h 76200"/>
              <a:gd name="connsiteX1" fmla="*/ 628650 w 6477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7700" h="76200">
                <a:moveTo>
                  <a:pt x="19050" y="19050"/>
                </a:moveTo>
                <a:lnTo>
                  <a:pt x="628650" y="19050"/>
                </a:lnTo>
              </a:path>
            </a:pathLst>
          </a:custGeom>
          <a:ln w="381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84589" y="1777745"/>
            <a:ext cx="647700" cy="76200"/>
          </a:xfrm>
          <a:custGeom>
            <a:avLst/>
            <a:gdLst>
              <a:gd name="connsiteX0" fmla="*/ 19050 w 647700"/>
              <a:gd name="connsiteY0" fmla="*/ 19050 h 76200"/>
              <a:gd name="connsiteX1" fmla="*/ 628650 w 6477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7700" h="76200">
                <a:moveTo>
                  <a:pt x="19050" y="19050"/>
                </a:moveTo>
                <a:lnTo>
                  <a:pt x="628650" y="19050"/>
                </a:lnTo>
              </a:path>
            </a:pathLst>
          </a:custGeom>
          <a:ln w="381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84589" y="3225545"/>
            <a:ext cx="1028700" cy="76200"/>
          </a:xfrm>
          <a:custGeom>
            <a:avLst/>
            <a:gdLst>
              <a:gd name="connsiteX0" fmla="*/ 19050 w 1028700"/>
              <a:gd name="connsiteY0" fmla="*/ 19050 h 76200"/>
              <a:gd name="connsiteX1" fmla="*/ 1009649 w 10287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28700" h="76200">
                <a:moveTo>
                  <a:pt x="19050" y="19050"/>
                </a:moveTo>
                <a:lnTo>
                  <a:pt x="1009649" y="19050"/>
                </a:lnTo>
              </a:path>
            </a:pathLst>
          </a:custGeom>
          <a:ln w="381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4789" y="5740146"/>
            <a:ext cx="76200" cy="571500"/>
          </a:xfrm>
          <a:custGeom>
            <a:avLst/>
            <a:gdLst>
              <a:gd name="connsiteX0" fmla="*/ 19050 w 76200"/>
              <a:gd name="connsiteY0" fmla="*/ 552450 h 571500"/>
              <a:gd name="connsiteX1" fmla="*/ 19050 w 76200"/>
              <a:gd name="connsiteY1" fmla="*/ 19050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571500">
                <a:moveTo>
                  <a:pt x="19050" y="5524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4989" y="1015746"/>
            <a:ext cx="76200" cy="190500"/>
          </a:xfrm>
          <a:custGeom>
            <a:avLst/>
            <a:gdLst>
              <a:gd name="connsiteX0" fmla="*/ 19050 w 76200"/>
              <a:gd name="connsiteY0" fmla="*/ 171450 h 190500"/>
              <a:gd name="connsiteX1" fmla="*/ 19050 w 76200"/>
              <a:gd name="connsiteY1" fmla="*/ 19050 h 19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190500">
                <a:moveTo>
                  <a:pt x="19050" y="171450"/>
                </a:moveTo>
                <a:lnTo>
                  <a:pt x="19050" y="19050"/>
                </a:lnTo>
              </a:path>
            </a:pathLst>
          </a:custGeom>
          <a:ln w="381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48200" y="3797300"/>
            <a:ext cx="609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81800" y="1308100"/>
            <a:ext cx="977900" cy="502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(50,50)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270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(50,-50)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92400" y="1308100"/>
            <a:ext cx="1092200" cy="502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(-50,50)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(-50,-50)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1239" y="882396"/>
            <a:ext cx="5562600" cy="5562600"/>
          </a:xfrm>
          <a:custGeom>
            <a:avLst/>
            <a:gdLst>
              <a:gd name="connsiteX0" fmla="*/ 0 w 5562600"/>
              <a:gd name="connsiteY0" fmla="*/ 0 h 5562600"/>
              <a:gd name="connsiteX1" fmla="*/ 0 w 5562600"/>
              <a:gd name="connsiteY1" fmla="*/ 5562600 h 5562600"/>
              <a:gd name="connsiteX2" fmla="*/ 5562599 w 5562600"/>
              <a:gd name="connsiteY2" fmla="*/ 5562600 h 5562600"/>
              <a:gd name="connsiteX3" fmla="*/ 5562599 w 5562600"/>
              <a:gd name="connsiteY3" fmla="*/ 0 h 5562600"/>
              <a:gd name="connsiteX4" fmla="*/ 0 w 5562600"/>
              <a:gd name="connsiteY4" fmla="*/ 0 h 556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62600" h="5562600">
                <a:moveTo>
                  <a:pt x="0" y="0"/>
                </a:moveTo>
                <a:lnTo>
                  <a:pt x="0" y="5562600"/>
                </a:lnTo>
                <a:lnTo>
                  <a:pt x="5562599" y="5562600"/>
                </a:lnTo>
                <a:lnTo>
                  <a:pt x="5562599" y="0"/>
                </a:lnTo>
                <a:lnTo>
                  <a:pt x="0" y="0"/>
                </a:lnTo>
              </a:path>
            </a:pathLst>
          </a:custGeom>
          <a:solidFill>
            <a:srgbClr val="9933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876046"/>
            <a:ext cx="5575300" cy="5575300"/>
          </a:xfrm>
          <a:custGeom>
            <a:avLst/>
            <a:gdLst>
              <a:gd name="connsiteX0" fmla="*/ 6350 w 5575300"/>
              <a:gd name="connsiteY0" fmla="*/ 6350 h 5575300"/>
              <a:gd name="connsiteX1" fmla="*/ 6350 w 5575300"/>
              <a:gd name="connsiteY1" fmla="*/ 5568950 h 5575300"/>
              <a:gd name="connsiteX2" fmla="*/ 5568949 w 5575300"/>
              <a:gd name="connsiteY2" fmla="*/ 5568950 h 5575300"/>
              <a:gd name="connsiteX3" fmla="*/ 5568949 w 5575300"/>
              <a:gd name="connsiteY3" fmla="*/ 6350 h 5575300"/>
              <a:gd name="connsiteX4" fmla="*/ 6350 w 5575300"/>
              <a:gd name="connsiteY4" fmla="*/ 6350 h 557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5300" h="5575300">
                <a:moveTo>
                  <a:pt x="6350" y="6350"/>
                </a:moveTo>
                <a:lnTo>
                  <a:pt x="6350" y="5568950"/>
                </a:lnTo>
                <a:lnTo>
                  <a:pt x="5568949" y="5568950"/>
                </a:lnTo>
                <a:lnTo>
                  <a:pt x="55689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3639" y="1034796"/>
            <a:ext cx="5257800" cy="5257800"/>
          </a:xfrm>
          <a:custGeom>
            <a:avLst/>
            <a:gdLst>
              <a:gd name="connsiteX0" fmla="*/ 0 w 5257800"/>
              <a:gd name="connsiteY0" fmla="*/ 0 h 5257800"/>
              <a:gd name="connsiteX1" fmla="*/ 0 w 5257800"/>
              <a:gd name="connsiteY1" fmla="*/ 5257800 h 5257800"/>
              <a:gd name="connsiteX2" fmla="*/ 5257799 w 5257800"/>
              <a:gd name="connsiteY2" fmla="*/ 5257800 h 5257800"/>
              <a:gd name="connsiteX3" fmla="*/ 5257799 w 5257800"/>
              <a:gd name="connsiteY3" fmla="*/ 0 h 5257800"/>
              <a:gd name="connsiteX4" fmla="*/ 0 w 5257800"/>
              <a:gd name="connsiteY4" fmla="*/ 0 h 5257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7800" h="5257800">
                <a:moveTo>
                  <a:pt x="0" y="0"/>
                </a:moveTo>
                <a:lnTo>
                  <a:pt x="0" y="5257800"/>
                </a:lnTo>
                <a:lnTo>
                  <a:pt x="5257799" y="5257800"/>
                </a:lnTo>
                <a:lnTo>
                  <a:pt x="5257799" y="0"/>
                </a:lnTo>
                <a:lnTo>
                  <a:pt x="0" y="0"/>
                </a:lnTo>
              </a:path>
            </a:pathLst>
          </a:custGeom>
          <a:solidFill>
            <a:srgbClr val="cc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7289" y="1028446"/>
            <a:ext cx="5270500" cy="5270500"/>
          </a:xfrm>
          <a:custGeom>
            <a:avLst/>
            <a:gdLst>
              <a:gd name="connsiteX0" fmla="*/ 6350 w 5270500"/>
              <a:gd name="connsiteY0" fmla="*/ 6350 h 5270500"/>
              <a:gd name="connsiteX1" fmla="*/ 6350 w 5270500"/>
              <a:gd name="connsiteY1" fmla="*/ 5264150 h 5270500"/>
              <a:gd name="connsiteX2" fmla="*/ 5264149 w 5270500"/>
              <a:gd name="connsiteY2" fmla="*/ 5264150 h 5270500"/>
              <a:gd name="connsiteX3" fmla="*/ 5264149 w 5270500"/>
              <a:gd name="connsiteY3" fmla="*/ 6350 h 5270500"/>
              <a:gd name="connsiteX4" fmla="*/ 6350 w 5270500"/>
              <a:gd name="connsiteY4" fmla="*/ 6350 h 527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70500" h="5270500">
                <a:moveTo>
                  <a:pt x="6350" y="6350"/>
                </a:moveTo>
                <a:lnTo>
                  <a:pt x="6350" y="5264150"/>
                </a:lnTo>
                <a:lnTo>
                  <a:pt x="5264149" y="5264150"/>
                </a:lnTo>
                <a:lnTo>
                  <a:pt x="5264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18239" y="3549396"/>
            <a:ext cx="304800" cy="304800"/>
          </a:xfrm>
          <a:custGeom>
            <a:avLst/>
            <a:gdLst>
              <a:gd name="connsiteX0" fmla="*/ 152400 w 304800"/>
              <a:gd name="connsiteY0" fmla="*/ 0 h 304800"/>
              <a:gd name="connsiteX1" fmla="*/ 0 w 304800"/>
              <a:gd name="connsiteY1" fmla="*/ 152400 h 304800"/>
              <a:gd name="connsiteX2" fmla="*/ 152400 w 304800"/>
              <a:gd name="connsiteY2" fmla="*/ 304800 h 304800"/>
              <a:gd name="connsiteX3" fmla="*/ 304800 w 304800"/>
              <a:gd name="connsiteY3" fmla="*/ 152400 h 304800"/>
              <a:gd name="connsiteX4" fmla="*/ 152400 w 304800"/>
              <a:gd name="connsiteY4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152400" y="0"/>
                </a:moveTo>
                <a:cubicBezTo>
                  <a:pt x="68580" y="0"/>
                  <a:pt x="0" y="68579"/>
                  <a:pt x="0" y="152400"/>
                </a:cubicBezTo>
                <a:cubicBezTo>
                  <a:pt x="0" y="236219"/>
                  <a:pt x="68580" y="304800"/>
                  <a:pt x="152400" y="304800"/>
                </a:cubicBezTo>
                <a:cubicBezTo>
                  <a:pt x="236220" y="304800"/>
                  <a:pt x="304800" y="236219"/>
                  <a:pt x="304800" y="152400"/>
                </a:cubicBezTo>
                <a:cubicBezTo>
                  <a:pt x="304800" y="68579"/>
                  <a:pt x="236220" y="0"/>
                  <a:pt x="152400" y="0"/>
                </a:cubicBezTo>
              </a:path>
            </a:pathLst>
          </a:custGeom>
          <a:solidFill>
            <a:srgbClr val="8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80239" y="3092195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4" y="0"/>
                  <a:pt x="0" y="16764"/>
                  <a:pt x="0" y="38100"/>
                </a:cubicBezTo>
                <a:cubicBezTo>
                  <a:pt x="0" y="59436"/>
                  <a:pt x="16764" y="76200"/>
                  <a:pt x="38100" y="76200"/>
                </a:cubicBezTo>
                <a:cubicBezTo>
                  <a:pt x="59436" y="76200"/>
                  <a:pt x="76200" y="59436"/>
                  <a:pt x="76200" y="38100"/>
                </a:cubicBezTo>
                <a:cubicBezTo>
                  <a:pt x="76200" y="16764"/>
                  <a:pt x="59436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3889" y="3085845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4" y="6350"/>
                  <a:pt x="6350" y="23114"/>
                  <a:pt x="6350" y="44450"/>
                </a:cubicBezTo>
                <a:cubicBezTo>
                  <a:pt x="6350" y="65786"/>
                  <a:pt x="23114" y="82550"/>
                  <a:pt x="44450" y="82550"/>
                </a:cubicBezTo>
                <a:cubicBezTo>
                  <a:pt x="65786" y="82550"/>
                  <a:pt x="82550" y="65786"/>
                  <a:pt x="82550" y="44450"/>
                </a:cubicBezTo>
                <a:cubicBezTo>
                  <a:pt x="82550" y="23114"/>
                  <a:pt x="65786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2227" y="2863595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4" y="0"/>
                  <a:pt x="0" y="16764"/>
                  <a:pt x="0" y="38100"/>
                </a:cubicBezTo>
                <a:cubicBezTo>
                  <a:pt x="0" y="59436"/>
                  <a:pt x="16764" y="76200"/>
                  <a:pt x="38100" y="76200"/>
                </a:cubicBezTo>
                <a:cubicBezTo>
                  <a:pt x="59435" y="76200"/>
                  <a:pt x="76200" y="59436"/>
                  <a:pt x="76200" y="38100"/>
                </a:cubicBezTo>
                <a:cubicBezTo>
                  <a:pt x="76200" y="16764"/>
                  <a:pt x="59435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5877" y="2857245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4" y="6350"/>
                  <a:pt x="6350" y="23114"/>
                  <a:pt x="6350" y="44450"/>
                </a:cubicBezTo>
                <a:cubicBezTo>
                  <a:pt x="6350" y="65786"/>
                  <a:pt x="23114" y="82550"/>
                  <a:pt x="44450" y="82550"/>
                </a:cubicBezTo>
                <a:cubicBezTo>
                  <a:pt x="65785" y="82550"/>
                  <a:pt x="82550" y="65786"/>
                  <a:pt x="82550" y="44450"/>
                </a:cubicBezTo>
                <a:cubicBezTo>
                  <a:pt x="82550" y="23114"/>
                  <a:pt x="65785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1639" y="2406395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4" y="0"/>
                  <a:pt x="0" y="16764"/>
                  <a:pt x="0" y="38100"/>
                </a:cubicBezTo>
                <a:cubicBezTo>
                  <a:pt x="0" y="59436"/>
                  <a:pt x="16764" y="76200"/>
                  <a:pt x="38100" y="76200"/>
                </a:cubicBezTo>
                <a:cubicBezTo>
                  <a:pt x="59436" y="76200"/>
                  <a:pt x="76200" y="59436"/>
                  <a:pt x="76200" y="38100"/>
                </a:cubicBezTo>
                <a:cubicBezTo>
                  <a:pt x="76200" y="16764"/>
                  <a:pt x="59436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5289" y="2400045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4" y="6350"/>
                  <a:pt x="6350" y="23114"/>
                  <a:pt x="6350" y="44450"/>
                </a:cubicBezTo>
                <a:cubicBezTo>
                  <a:pt x="6350" y="65786"/>
                  <a:pt x="23114" y="82550"/>
                  <a:pt x="44450" y="82550"/>
                </a:cubicBezTo>
                <a:cubicBezTo>
                  <a:pt x="65786" y="82550"/>
                  <a:pt x="82550" y="65786"/>
                  <a:pt x="82550" y="44450"/>
                </a:cubicBezTo>
                <a:cubicBezTo>
                  <a:pt x="82550" y="23114"/>
                  <a:pt x="65786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3439" y="2177795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4" y="0"/>
                  <a:pt x="0" y="16764"/>
                  <a:pt x="0" y="38100"/>
                </a:cubicBezTo>
                <a:cubicBezTo>
                  <a:pt x="0" y="59436"/>
                  <a:pt x="16764" y="76200"/>
                  <a:pt x="38100" y="76200"/>
                </a:cubicBezTo>
                <a:cubicBezTo>
                  <a:pt x="59436" y="76200"/>
                  <a:pt x="76200" y="59436"/>
                  <a:pt x="76200" y="38100"/>
                </a:cubicBezTo>
                <a:cubicBezTo>
                  <a:pt x="76200" y="16764"/>
                  <a:pt x="59436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07089" y="2171445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4" y="6350"/>
                  <a:pt x="6350" y="23114"/>
                  <a:pt x="6350" y="44450"/>
                </a:cubicBezTo>
                <a:cubicBezTo>
                  <a:pt x="6350" y="65786"/>
                  <a:pt x="23114" y="82550"/>
                  <a:pt x="44450" y="82550"/>
                </a:cubicBezTo>
                <a:cubicBezTo>
                  <a:pt x="65786" y="82550"/>
                  <a:pt x="82550" y="65786"/>
                  <a:pt x="82550" y="44450"/>
                </a:cubicBezTo>
                <a:cubicBezTo>
                  <a:pt x="82550" y="23114"/>
                  <a:pt x="65786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5239" y="2634995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4" y="0"/>
                  <a:pt x="0" y="16764"/>
                  <a:pt x="0" y="38100"/>
                </a:cubicBezTo>
                <a:cubicBezTo>
                  <a:pt x="0" y="59436"/>
                  <a:pt x="16764" y="76200"/>
                  <a:pt x="38100" y="76200"/>
                </a:cubicBezTo>
                <a:cubicBezTo>
                  <a:pt x="59436" y="76200"/>
                  <a:pt x="76200" y="59436"/>
                  <a:pt x="76200" y="38100"/>
                </a:cubicBezTo>
                <a:cubicBezTo>
                  <a:pt x="76200" y="16764"/>
                  <a:pt x="59436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8889" y="2628645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4" y="6350"/>
                  <a:pt x="6350" y="23114"/>
                  <a:pt x="6350" y="44450"/>
                </a:cubicBezTo>
                <a:cubicBezTo>
                  <a:pt x="6350" y="65786"/>
                  <a:pt x="23114" y="82550"/>
                  <a:pt x="44450" y="82550"/>
                </a:cubicBezTo>
                <a:cubicBezTo>
                  <a:pt x="65786" y="82550"/>
                  <a:pt x="82550" y="65786"/>
                  <a:pt x="82550" y="44450"/>
                </a:cubicBezTo>
                <a:cubicBezTo>
                  <a:pt x="82550" y="23114"/>
                  <a:pt x="65786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41839" y="3244595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4" y="0"/>
                  <a:pt x="0" y="16763"/>
                  <a:pt x="0" y="38100"/>
                </a:cubicBezTo>
                <a:cubicBezTo>
                  <a:pt x="0" y="59436"/>
                  <a:pt x="16764" y="76200"/>
                  <a:pt x="38100" y="76200"/>
                </a:cubicBezTo>
                <a:cubicBezTo>
                  <a:pt x="59436" y="76200"/>
                  <a:pt x="76200" y="59436"/>
                  <a:pt x="76200" y="38100"/>
                </a:cubicBezTo>
                <a:cubicBezTo>
                  <a:pt x="76200" y="16763"/>
                  <a:pt x="59436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5489" y="3238245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4" y="6350"/>
                  <a:pt x="6350" y="23113"/>
                  <a:pt x="6350" y="44450"/>
                </a:cubicBezTo>
                <a:cubicBezTo>
                  <a:pt x="6350" y="65786"/>
                  <a:pt x="23114" y="82550"/>
                  <a:pt x="44450" y="82550"/>
                </a:cubicBezTo>
                <a:cubicBezTo>
                  <a:pt x="65786" y="82550"/>
                  <a:pt x="82550" y="65786"/>
                  <a:pt x="82550" y="44450"/>
                </a:cubicBezTo>
                <a:cubicBezTo>
                  <a:pt x="82550" y="23113"/>
                  <a:pt x="65786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7039" y="4006596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3" y="0"/>
                  <a:pt x="0" y="16763"/>
                  <a:pt x="0" y="38100"/>
                </a:cubicBezTo>
                <a:cubicBezTo>
                  <a:pt x="0" y="59435"/>
                  <a:pt x="16763" y="76200"/>
                  <a:pt x="38100" y="76200"/>
                </a:cubicBezTo>
                <a:cubicBezTo>
                  <a:pt x="59435" y="76200"/>
                  <a:pt x="76200" y="59435"/>
                  <a:pt x="76200" y="38100"/>
                </a:cubicBezTo>
                <a:cubicBezTo>
                  <a:pt x="76200" y="16763"/>
                  <a:pt x="59435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0689" y="4000246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3" y="6350"/>
                  <a:pt x="6350" y="23113"/>
                  <a:pt x="6350" y="44450"/>
                </a:cubicBezTo>
                <a:cubicBezTo>
                  <a:pt x="6350" y="65785"/>
                  <a:pt x="23113" y="82550"/>
                  <a:pt x="44450" y="82550"/>
                </a:cubicBezTo>
                <a:cubicBezTo>
                  <a:pt x="65785" y="82550"/>
                  <a:pt x="82550" y="65785"/>
                  <a:pt x="82550" y="44450"/>
                </a:cubicBezTo>
                <a:cubicBezTo>
                  <a:pt x="82550" y="23113"/>
                  <a:pt x="65785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94239" y="4768596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4" y="0"/>
                  <a:pt x="0" y="16763"/>
                  <a:pt x="0" y="38100"/>
                </a:cubicBezTo>
                <a:cubicBezTo>
                  <a:pt x="0" y="59435"/>
                  <a:pt x="16764" y="76200"/>
                  <a:pt x="38100" y="76200"/>
                </a:cubicBezTo>
                <a:cubicBezTo>
                  <a:pt x="59436" y="76200"/>
                  <a:pt x="76200" y="59435"/>
                  <a:pt x="76200" y="38100"/>
                </a:cubicBezTo>
                <a:cubicBezTo>
                  <a:pt x="76200" y="16763"/>
                  <a:pt x="59436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89" y="4762246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4" y="6350"/>
                  <a:pt x="6350" y="23113"/>
                  <a:pt x="6350" y="44450"/>
                </a:cubicBezTo>
                <a:cubicBezTo>
                  <a:pt x="6350" y="65785"/>
                  <a:pt x="23114" y="82550"/>
                  <a:pt x="44450" y="82550"/>
                </a:cubicBezTo>
                <a:cubicBezTo>
                  <a:pt x="65786" y="82550"/>
                  <a:pt x="82550" y="65785"/>
                  <a:pt x="82550" y="44450"/>
                </a:cubicBezTo>
                <a:cubicBezTo>
                  <a:pt x="82550" y="23113"/>
                  <a:pt x="65786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9639" y="4997196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4" y="0"/>
                  <a:pt x="0" y="16763"/>
                  <a:pt x="0" y="38100"/>
                </a:cubicBezTo>
                <a:cubicBezTo>
                  <a:pt x="0" y="59435"/>
                  <a:pt x="16764" y="76200"/>
                  <a:pt x="38100" y="76200"/>
                </a:cubicBezTo>
                <a:cubicBezTo>
                  <a:pt x="59436" y="76200"/>
                  <a:pt x="76200" y="59435"/>
                  <a:pt x="76200" y="38100"/>
                </a:cubicBezTo>
                <a:cubicBezTo>
                  <a:pt x="76200" y="16763"/>
                  <a:pt x="59436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3289" y="4990846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4" y="6350"/>
                  <a:pt x="6350" y="23113"/>
                  <a:pt x="6350" y="44450"/>
                </a:cubicBezTo>
                <a:cubicBezTo>
                  <a:pt x="6350" y="65785"/>
                  <a:pt x="23114" y="82550"/>
                  <a:pt x="44450" y="82550"/>
                </a:cubicBezTo>
                <a:cubicBezTo>
                  <a:pt x="65786" y="82550"/>
                  <a:pt x="82550" y="65785"/>
                  <a:pt x="82550" y="44450"/>
                </a:cubicBezTo>
                <a:cubicBezTo>
                  <a:pt x="82550" y="23113"/>
                  <a:pt x="65786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0039" y="5606796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4" y="0"/>
                  <a:pt x="0" y="16763"/>
                  <a:pt x="0" y="38100"/>
                </a:cubicBezTo>
                <a:cubicBezTo>
                  <a:pt x="0" y="59435"/>
                  <a:pt x="16764" y="76200"/>
                  <a:pt x="38100" y="76200"/>
                </a:cubicBezTo>
                <a:cubicBezTo>
                  <a:pt x="59436" y="76200"/>
                  <a:pt x="76200" y="59435"/>
                  <a:pt x="76200" y="38100"/>
                </a:cubicBezTo>
                <a:cubicBezTo>
                  <a:pt x="76200" y="16763"/>
                  <a:pt x="59436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73689" y="5600446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4" y="6350"/>
                  <a:pt x="6350" y="23113"/>
                  <a:pt x="6350" y="44450"/>
                </a:cubicBezTo>
                <a:cubicBezTo>
                  <a:pt x="6350" y="65785"/>
                  <a:pt x="23114" y="82550"/>
                  <a:pt x="44450" y="82550"/>
                </a:cubicBezTo>
                <a:cubicBezTo>
                  <a:pt x="65786" y="82550"/>
                  <a:pt x="82550" y="65785"/>
                  <a:pt x="82550" y="44450"/>
                </a:cubicBezTo>
                <a:cubicBezTo>
                  <a:pt x="82550" y="23113"/>
                  <a:pt x="65786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8839" y="4387596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4" y="0"/>
                  <a:pt x="0" y="16763"/>
                  <a:pt x="0" y="38100"/>
                </a:cubicBezTo>
                <a:cubicBezTo>
                  <a:pt x="0" y="59435"/>
                  <a:pt x="16764" y="76200"/>
                  <a:pt x="38100" y="76200"/>
                </a:cubicBezTo>
                <a:cubicBezTo>
                  <a:pt x="59436" y="76200"/>
                  <a:pt x="76200" y="59435"/>
                  <a:pt x="76200" y="38100"/>
                </a:cubicBezTo>
                <a:cubicBezTo>
                  <a:pt x="76200" y="16763"/>
                  <a:pt x="59436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2489" y="4381246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4" y="6350"/>
                  <a:pt x="6350" y="23113"/>
                  <a:pt x="6350" y="44450"/>
                </a:cubicBezTo>
                <a:cubicBezTo>
                  <a:pt x="6350" y="65785"/>
                  <a:pt x="23114" y="82550"/>
                  <a:pt x="44450" y="82550"/>
                </a:cubicBezTo>
                <a:cubicBezTo>
                  <a:pt x="65786" y="82550"/>
                  <a:pt x="82550" y="65785"/>
                  <a:pt x="82550" y="44450"/>
                </a:cubicBezTo>
                <a:cubicBezTo>
                  <a:pt x="82550" y="23113"/>
                  <a:pt x="65786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7427" y="5149596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3" y="0"/>
                  <a:pt x="0" y="16763"/>
                  <a:pt x="0" y="38100"/>
                </a:cubicBezTo>
                <a:cubicBezTo>
                  <a:pt x="0" y="59435"/>
                  <a:pt x="16763" y="76200"/>
                  <a:pt x="38100" y="76200"/>
                </a:cubicBezTo>
                <a:cubicBezTo>
                  <a:pt x="59435" y="76200"/>
                  <a:pt x="76200" y="59435"/>
                  <a:pt x="76200" y="38100"/>
                </a:cubicBezTo>
                <a:cubicBezTo>
                  <a:pt x="76200" y="16763"/>
                  <a:pt x="59435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1077" y="5143246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3" y="6350"/>
                  <a:pt x="6350" y="23113"/>
                  <a:pt x="6350" y="44450"/>
                </a:cubicBezTo>
                <a:cubicBezTo>
                  <a:pt x="6350" y="65785"/>
                  <a:pt x="23113" y="82550"/>
                  <a:pt x="44450" y="82550"/>
                </a:cubicBezTo>
                <a:cubicBezTo>
                  <a:pt x="65785" y="82550"/>
                  <a:pt x="82550" y="65785"/>
                  <a:pt x="82550" y="44450"/>
                </a:cubicBezTo>
                <a:cubicBezTo>
                  <a:pt x="82550" y="23113"/>
                  <a:pt x="65785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7039" y="1720595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3" y="0"/>
                  <a:pt x="0" y="16764"/>
                  <a:pt x="0" y="38100"/>
                </a:cubicBezTo>
                <a:cubicBezTo>
                  <a:pt x="0" y="59436"/>
                  <a:pt x="16763" y="76200"/>
                  <a:pt x="38100" y="76200"/>
                </a:cubicBezTo>
                <a:cubicBezTo>
                  <a:pt x="59435" y="76200"/>
                  <a:pt x="76200" y="59436"/>
                  <a:pt x="76200" y="38100"/>
                </a:cubicBezTo>
                <a:cubicBezTo>
                  <a:pt x="76200" y="16764"/>
                  <a:pt x="59435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0689" y="1714245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3" y="6350"/>
                  <a:pt x="6350" y="23114"/>
                  <a:pt x="6350" y="44450"/>
                </a:cubicBezTo>
                <a:cubicBezTo>
                  <a:pt x="6350" y="65786"/>
                  <a:pt x="23113" y="82550"/>
                  <a:pt x="44450" y="82550"/>
                </a:cubicBezTo>
                <a:cubicBezTo>
                  <a:pt x="65785" y="82550"/>
                  <a:pt x="82550" y="65786"/>
                  <a:pt x="82550" y="44450"/>
                </a:cubicBezTo>
                <a:cubicBezTo>
                  <a:pt x="82550" y="23114"/>
                  <a:pt x="65785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27839" y="1263396"/>
            <a:ext cx="76200" cy="76200"/>
          </a:xfrm>
          <a:custGeom>
            <a:avLst/>
            <a:gdLst>
              <a:gd name="connsiteX0" fmla="*/ 38100 w 76200"/>
              <a:gd name="connsiteY0" fmla="*/ 0 h 76200"/>
              <a:gd name="connsiteX1" fmla="*/ 0 w 76200"/>
              <a:gd name="connsiteY1" fmla="*/ 38100 h 76200"/>
              <a:gd name="connsiteX2" fmla="*/ 38100 w 76200"/>
              <a:gd name="connsiteY2" fmla="*/ 76200 h 76200"/>
              <a:gd name="connsiteX3" fmla="*/ 76200 w 76200"/>
              <a:gd name="connsiteY3" fmla="*/ 38100 h 76200"/>
              <a:gd name="connsiteX4" fmla="*/ 38100 w 76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76200">
                <a:moveTo>
                  <a:pt x="38100" y="0"/>
                </a:moveTo>
                <a:cubicBezTo>
                  <a:pt x="16764" y="0"/>
                  <a:pt x="0" y="16763"/>
                  <a:pt x="0" y="38100"/>
                </a:cubicBezTo>
                <a:cubicBezTo>
                  <a:pt x="0" y="59436"/>
                  <a:pt x="16764" y="76200"/>
                  <a:pt x="38100" y="76200"/>
                </a:cubicBezTo>
                <a:cubicBezTo>
                  <a:pt x="59436" y="76200"/>
                  <a:pt x="76200" y="59436"/>
                  <a:pt x="76200" y="38100"/>
                </a:cubicBezTo>
                <a:cubicBezTo>
                  <a:pt x="76200" y="16763"/>
                  <a:pt x="59436" y="0"/>
                  <a:pt x="381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21489" y="1257046"/>
            <a:ext cx="88900" cy="88900"/>
          </a:xfrm>
          <a:custGeom>
            <a:avLst/>
            <a:gdLst>
              <a:gd name="connsiteX0" fmla="*/ 44450 w 88900"/>
              <a:gd name="connsiteY0" fmla="*/ 6350 h 88900"/>
              <a:gd name="connsiteX1" fmla="*/ 6350 w 88900"/>
              <a:gd name="connsiteY1" fmla="*/ 44450 h 88900"/>
              <a:gd name="connsiteX2" fmla="*/ 44450 w 88900"/>
              <a:gd name="connsiteY2" fmla="*/ 82550 h 88900"/>
              <a:gd name="connsiteX3" fmla="*/ 82550 w 88900"/>
              <a:gd name="connsiteY3" fmla="*/ 44450 h 88900"/>
              <a:gd name="connsiteX4" fmla="*/ 44450 w 88900"/>
              <a:gd name="connsiteY4" fmla="*/ 6350 h 8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88900">
                <a:moveTo>
                  <a:pt x="44450" y="6350"/>
                </a:moveTo>
                <a:cubicBezTo>
                  <a:pt x="23114" y="6350"/>
                  <a:pt x="6350" y="23113"/>
                  <a:pt x="6350" y="44450"/>
                </a:cubicBezTo>
                <a:cubicBezTo>
                  <a:pt x="6350" y="65786"/>
                  <a:pt x="23114" y="82550"/>
                  <a:pt x="44450" y="82550"/>
                </a:cubicBezTo>
                <a:cubicBezTo>
                  <a:pt x="65786" y="82550"/>
                  <a:pt x="82550" y="65786"/>
                  <a:pt x="82550" y="44450"/>
                </a:cubicBezTo>
                <a:cubicBezTo>
                  <a:pt x="82550" y="23113"/>
                  <a:pt x="65786" y="6350"/>
                  <a:pt x="444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5689" y="2171445"/>
            <a:ext cx="1841487" cy="1841499"/>
          </a:xfrm>
          <a:custGeom>
            <a:avLst/>
            <a:gdLst>
              <a:gd name="connsiteX0" fmla="*/ 920750 w 1841487"/>
              <a:gd name="connsiteY0" fmla="*/ 6350 h 1841499"/>
              <a:gd name="connsiteX1" fmla="*/ 6350 w 1841487"/>
              <a:gd name="connsiteY1" fmla="*/ 920750 h 1841499"/>
              <a:gd name="connsiteX2" fmla="*/ 920750 w 1841487"/>
              <a:gd name="connsiteY2" fmla="*/ 1835150 h 1841499"/>
              <a:gd name="connsiteX3" fmla="*/ 1835137 w 1841487"/>
              <a:gd name="connsiteY3" fmla="*/ 920750 h 1841499"/>
              <a:gd name="connsiteX4" fmla="*/ 920750 w 1841487"/>
              <a:gd name="connsiteY4" fmla="*/ 6350 h 1841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487" h="1841499">
                <a:moveTo>
                  <a:pt x="920750" y="6350"/>
                </a:moveTo>
                <a:cubicBezTo>
                  <a:pt x="415544" y="6350"/>
                  <a:pt x="6350" y="415544"/>
                  <a:pt x="6350" y="920750"/>
                </a:cubicBezTo>
                <a:cubicBezTo>
                  <a:pt x="6350" y="1425956"/>
                  <a:pt x="415544" y="1835150"/>
                  <a:pt x="920750" y="1835150"/>
                </a:cubicBezTo>
                <a:cubicBezTo>
                  <a:pt x="1425943" y="1835150"/>
                  <a:pt x="1835137" y="1425956"/>
                  <a:pt x="1835137" y="920750"/>
                </a:cubicBezTo>
                <a:cubicBezTo>
                  <a:pt x="1835137" y="415544"/>
                  <a:pt x="1425943" y="6350"/>
                  <a:pt x="920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7489" y="2628645"/>
            <a:ext cx="2146287" cy="2146300"/>
          </a:xfrm>
          <a:custGeom>
            <a:avLst/>
            <a:gdLst>
              <a:gd name="connsiteX0" fmla="*/ 1073150 w 2146287"/>
              <a:gd name="connsiteY0" fmla="*/ 6350 h 2146300"/>
              <a:gd name="connsiteX1" fmla="*/ 6350 w 2146287"/>
              <a:gd name="connsiteY1" fmla="*/ 1073150 h 2146300"/>
              <a:gd name="connsiteX2" fmla="*/ 1073150 w 2146287"/>
              <a:gd name="connsiteY2" fmla="*/ 2139950 h 2146300"/>
              <a:gd name="connsiteX3" fmla="*/ 2139937 w 2146287"/>
              <a:gd name="connsiteY3" fmla="*/ 1073150 h 2146300"/>
              <a:gd name="connsiteX4" fmla="*/ 1073150 w 2146287"/>
              <a:gd name="connsiteY4" fmla="*/ 6350 h 214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46287" h="2146300">
                <a:moveTo>
                  <a:pt x="1073150" y="6350"/>
                </a:moveTo>
                <a:cubicBezTo>
                  <a:pt x="484124" y="6350"/>
                  <a:pt x="6350" y="484124"/>
                  <a:pt x="6350" y="1073150"/>
                </a:cubicBezTo>
                <a:cubicBezTo>
                  <a:pt x="6350" y="1662175"/>
                  <a:pt x="484124" y="2139950"/>
                  <a:pt x="1073150" y="2139950"/>
                </a:cubicBezTo>
                <a:cubicBezTo>
                  <a:pt x="1662176" y="2139950"/>
                  <a:pt x="2139937" y="1662175"/>
                  <a:pt x="2139937" y="1073150"/>
                </a:cubicBezTo>
                <a:cubicBezTo>
                  <a:pt x="2139937" y="484124"/>
                  <a:pt x="1662176" y="6350"/>
                  <a:pt x="10731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7689" y="1942845"/>
            <a:ext cx="1841487" cy="1841499"/>
          </a:xfrm>
          <a:custGeom>
            <a:avLst/>
            <a:gdLst>
              <a:gd name="connsiteX0" fmla="*/ 920737 w 1841487"/>
              <a:gd name="connsiteY0" fmla="*/ 6350 h 1841499"/>
              <a:gd name="connsiteX1" fmla="*/ 6350 w 1841487"/>
              <a:gd name="connsiteY1" fmla="*/ 920750 h 1841499"/>
              <a:gd name="connsiteX2" fmla="*/ 920737 w 1841487"/>
              <a:gd name="connsiteY2" fmla="*/ 1835150 h 1841499"/>
              <a:gd name="connsiteX3" fmla="*/ 1835137 w 1841487"/>
              <a:gd name="connsiteY3" fmla="*/ 920750 h 1841499"/>
              <a:gd name="connsiteX4" fmla="*/ 920737 w 1841487"/>
              <a:gd name="connsiteY4" fmla="*/ 6350 h 1841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487" h="1841499">
                <a:moveTo>
                  <a:pt x="920737" y="6350"/>
                </a:moveTo>
                <a:cubicBezTo>
                  <a:pt x="415544" y="6350"/>
                  <a:pt x="6350" y="415544"/>
                  <a:pt x="6350" y="920750"/>
                </a:cubicBezTo>
                <a:cubicBezTo>
                  <a:pt x="6350" y="1425956"/>
                  <a:pt x="415544" y="1835150"/>
                  <a:pt x="920737" y="1835150"/>
                </a:cubicBezTo>
                <a:cubicBezTo>
                  <a:pt x="1425956" y="1835150"/>
                  <a:pt x="1835137" y="1425956"/>
                  <a:pt x="1835137" y="920750"/>
                </a:cubicBezTo>
                <a:cubicBezTo>
                  <a:pt x="1835137" y="415544"/>
                  <a:pt x="1425956" y="6350"/>
                  <a:pt x="92073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07089" y="1561846"/>
            <a:ext cx="1841487" cy="1841499"/>
          </a:xfrm>
          <a:custGeom>
            <a:avLst/>
            <a:gdLst>
              <a:gd name="connsiteX0" fmla="*/ 920750 w 1841487"/>
              <a:gd name="connsiteY0" fmla="*/ 6350 h 1841499"/>
              <a:gd name="connsiteX1" fmla="*/ 6350 w 1841487"/>
              <a:gd name="connsiteY1" fmla="*/ 920749 h 1841499"/>
              <a:gd name="connsiteX2" fmla="*/ 920750 w 1841487"/>
              <a:gd name="connsiteY2" fmla="*/ 1835150 h 1841499"/>
              <a:gd name="connsiteX3" fmla="*/ 1835137 w 1841487"/>
              <a:gd name="connsiteY3" fmla="*/ 920749 h 1841499"/>
              <a:gd name="connsiteX4" fmla="*/ 920750 w 1841487"/>
              <a:gd name="connsiteY4" fmla="*/ 6350 h 1841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487" h="1841499">
                <a:moveTo>
                  <a:pt x="920750" y="6350"/>
                </a:moveTo>
                <a:cubicBezTo>
                  <a:pt x="415544" y="6350"/>
                  <a:pt x="6350" y="415543"/>
                  <a:pt x="6350" y="920749"/>
                </a:cubicBezTo>
                <a:cubicBezTo>
                  <a:pt x="6350" y="1425955"/>
                  <a:pt x="415544" y="1835150"/>
                  <a:pt x="920750" y="1835150"/>
                </a:cubicBezTo>
                <a:cubicBezTo>
                  <a:pt x="1425955" y="1835150"/>
                  <a:pt x="1835137" y="1425955"/>
                  <a:pt x="1835137" y="920749"/>
                </a:cubicBezTo>
                <a:cubicBezTo>
                  <a:pt x="1835137" y="415543"/>
                  <a:pt x="1425955" y="6350"/>
                  <a:pt x="920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7289" y="2323845"/>
            <a:ext cx="1841499" cy="1841499"/>
          </a:xfrm>
          <a:custGeom>
            <a:avLst/>
            <a:gdLst>
              <a:gd name="connsiteX0" fmla="*/ 920749 w 1841499"/>
              <a:gd name="connsiteY0" fmla="*/ 6350 h 1841499"/>
              <a:gd name="connsiteX1" fmla="*/ 6350 w 1841499"/>
              <a:gd name="connsiteY1" fmla="*/ 920750 h 1841499"/>
              <a:gd name="connsiteX2" fmla="*/ 920749 w 1841499"/>
              <a:gd name="connsiteY2" fmla="*/ 1835150 h 1841499"/>
              <a:gd name="connsiteX3" fmla="*/ 1835149 w 1841499"/>
              <a:gd name="connsiteY3" fmla="*/ 920750 h 1841499"/>
              <a:gd name="connsiteX4" fmla="*/ 920749 w 1841499"/>
              <a:gd name="connsiteY4" fmla="*/ 6350 h 1841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499" h="1841499">
                <a:moveTo>
                  <a:pt x="920749" y="6350"/>
                </a:moveTo>
                <a:cubicBezTo>
                  <a:pt x="415544" y="6350"/>
                  <a:pt x="6350" y="415544"/>
                  <a:pt x="6350" y="920750"/>
                </a:cubicBezTo>
                <a:cubicBezTo>
                  <a:pt x="6350" y="1425956"/>
                  <a:pt x="415544" y="1835150"/>
                  <a:pt x="920749" y="1835150"/>
                </a:cubicBezTo>
                <a:cubicBezTo>
                  <a:pt x="1425955" y="1835150"/>
                  <a:pt x="1835149" y="1425956"/>
                  <a:pt x="1835149" y="920750"/>
                </a:cubicBezTo>
                <a:cubicBezTo>
                  <a:pt x="1835149" y="415544"/>
                  <a:pt x="1425955" y="6350"/>
                  <a:pt x="92074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48200" y="3797300"/>
            <a:ext cx="609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(0,0)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81800" y="1308100"/>
            <a:ext cx="977900" cy="502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(50,50)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270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(50,-50)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92400" y="1308100"/>
            <a:ext cx="1092200" cy="502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(-50,50)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(-50,-50)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40081" y="3172205"/>
            <a:ext cx="349758" cy="148590"/>
          </a:xfrm>
          <a:custGeom>
            <a:avLst/>
            <a:gdLst>
              <a:gd name="connsiteX0" fmla="*/ 0 w 349758"/>
              <a:gd name="connsiteY0" fmla="*/ 148590 h 148590"/>
              <a:gd name="connsiteX1" fmla="*/ 89915 w 349758"/>
              <a:gd name="connsiteY1" fmla="*/ 5333 h 148590"/>
              <a:gd name="connsiteX2" fmla="*/ 349757 w 349758"/>
              <a:gd name="connsiteY2" fmla="*/ 0 h 148590"/>
              <a:gd name="connsiteX3" fmla="*/ 0 w 349758"/>
              <a:gd name="connsiteY3" fmla="*/ 148590 h 1485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49758" h="148590">
                <a:moveTo>
                  <a:pt x="0" y="148590"/>
                </a:moveTo>
                <a:lnTo>
                  <a:pt x="89915" y="5333"/>
                </a:lnTo>
                <a:cubicBezTo>
                  <a:pt x="125729" y="28194"/>
                  <a:pt x="218694" y="28194"/>
                  <a:pt x="349757" y="0"/>
                </a:cubicBezTo>
                <a:lnTo>
                  <a:pt x="0" y="148590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1409446"/>
            <a:ext cx="4508500" cy="1917700"/>
          </a:xfrm>
          <a:custGeom>
            <a:avLst/>
            <a:gdLst>
              <a:gd name="connsiteX0" fmla="*/ 6350 w 4508500"/>
              <a:gd name="connsiteY0" fmla="*/ 6350 h 1917700"/>
              <a:gd name="connsiteX1" fmla="*/ 6350 w 4508500"/>
              <a:gd name="connsiteY1" fmla="*/ 1911350 h 1917700"/>
              <a:gd name="connsiteX2" fmla="*/ 4152392 w 4508500"/>
              <a:gd name="connsiteY2" fmla="*/ 1911350 h 1917700"/>
              <a:gd name="connsiteX3" fmla="*/ 4502149 w 4508500"/>
              <a:gd name="connsiteY3" fmla="*/ 1762759 h 1917700"/>
              <a:gd name="connsiteX4" fmla="*/ 4502149 w 4508500"/>
              <a:gd name="connsiteY4" fmla="*/ 6350 h 1917700"/>
              <a:gd name="connsiteX5" fmla="*/ 6350 w 4508500"/>
              <a:gd name="connsiteY5" fmla="*/ 6350 h 191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08500" h="1917700">
                <a:moveTo>
                  <a:pt x="6350" y="6350"/>
                </a:moveTo>
                <a:lnTo>
                  <a:pt x="6350" y="1911350"/>
                </a:lnTo>
                <a:lnTo>
                  <a:pt x="4152392" y="1911350"/>
                </a:lnTo>
                <a:lnTo>
                  <a:pt x="4502149" y="1762759"/>
                </a:lnTo>
                <a:lnTo>
                  <a:pt x="4502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33731" y="3165855"/>
            <a:ext cx="362457" cy="161290"/>
          </a:xfrm>
          <a:custGeom>
            <a:avLst/>
            <a:gdLst>
              <a:gd name="connsiteX0" fmla="*/ 6350 w 362457"/>
              <a:gd name="connsiteY0" fmla="*/ 154940 h 161290"/>
              <a:gd name="connsiteX1" fmla="*/ 96265 w 362457"/>
              <a:gd name="connsiteY1" fmla="*/ 11683 h 161290"/>
              <a:gd name="connsiteX2" fmla="*/ 356107 w 362457"/>
              <a:gd name="connsiteY2" fmla="*/ 6350 h 161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62457" h="161290">
                <a:moveTo>
                  <a:pt x="6350" y="154940"/>
                </a:moveTo>
                <a:lnTo>
                  <a:pt x="96265" y="11683"/>
                </a:lnTo>
                <a:cubicBezTo>
                  <a:pt x="132079" y="34544"/>
                  <a:pt x="225044" y="34544"/>
                  <a:pt x="35610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26375" y="6213347"/>
            <a:ext cx="492252" cy="231647"/>
          </a:xfrm>
          <a:custGeom>
            <a:avLst/>
            <a:gdLst>
              <a:gd name="connsiteX0" fmla="*/ 0 w 492252"/>
              <a:gd name="connsiteY0" fmla="*/ 231648 h 231647"/>
              <a:gd name="connsiteX1" fmla="*/ 127254 w 492252"/>
              <a:gd name="connsiteY1" fmla="*/ 8382 h 231647"/>
              <a:gd name="connsiteX2" fmla="*/ 492252 w 492252"/>
              <a:gd name="connsiteY2" fmla="*/ 0 h 231647"/>
              <a:gd name="connsiteX3" fmla="*/ 0 w 492252"/>
              <a:gd name="connsiteY3" fmla="*/ 231648 h 231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92252" h="231647">
                <a:moveTo>
                  <a:pt x="0" y="231648"/>
                </a:moveTo>
                <a:lnTo>
                  <a:pt x="127254" y="8382"/>
                </a:lnTo>
                <a:cubicBezTo>
                  <a:pt x="176783" y="43434"/>
                  <a:pt x="307847" y="43434"/>
                  <a:pt x="492252" y="0"/>
                </a:cubicBezTo>
                <a:lnTo>
                  <a:pt x="0" y="231648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3466846"/>
            <a:ext cx="6337300" cy="2984500"/>
          </a:xfrm>
          <a:custGeom>
            <a:avLst/>
            <a:gdLst>
              <a:gd name="connsiteX0" fmla="*/ 6350 w 6337300"/>
              <a:gd name="connsiteY0" fmla="*/ 6350 h 2984500"/>
              <a:gd name="connsiteX1" fmla="*/ 6350 w 6337300"/>
              <a:gd name="connsiteY1" fmla="*/ 2978150 h 2984500"/>
              <a:gd name="connsiteX2" fmla="*/ 5838697 w 6337300"/>
              <a:gd name="connsiteY2" fmla="*/ 2978150 h 2984500"/>
              <a:gd name="connsiteX3" fmla="*/ 6330949 w 6337300"/>
              <a:gd name="connsiteY3" fmla="*/ 2746501 h 2984500"/>
              <a:gd name="connsiteX4" fmla="*/ 6330949 w 6337300"/>
              <a:gd name="connsiteY4" fmla="*/ 6350 h 2984500"/>
              <a:gd name="connsiteX5" fmla="*/ 6350 w 6337300"/>
              <a:gd name="connsiteY5" fmla="*/ 6350 h 2984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337300" h="2984500">
                <a:moveTo>
                  <a:pt x="6350" y="6350"/>
                </a:moveTo>
                <a:lnTo>
                  <a:pt x="6350" y="2978150"/>
                </a:lnTo>
                <a:lnTo>
                  <a:pt x="5838697" y="2978150"/>
                </a:lnTo>
                <a:lnTo>
                  <a:pt x="6330949" y="2746501"/>
                </a:lnTo>
                <a:lnTo>
                  <a:pt x="63309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20037" y="6206997"/>
            <a:ext cx="504952" cy="244347"/>
          </a:xfrm>
          <a:custGeom>
            <a:avLst/>
            <a:gdLst>
              <a:gd name="connsiteX0" fmla="*/ 6350 w 504952"/>
              <a:gd name="connsiteY0" fmla="*/ 237998 h 244347"/>
              <a:gd name="connsiteX1" fmla="*/ 133604 w 504952"/>
              <a:gd name="connsiteY1" fmla="*/ 14732 h 244347"/>
              <a:gd name="connsiteX2" fmla="*/ 498602 w 504952"/>
              <a:gd name="connsiteY2" fmla="*/ 6350 h 2443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04952" h="244347">
                <a:moveTo>
                  <a:pt x="6350" y="237998"/>
                </a:moveTo>
                <a:lnTo>
                  <a:pt x="133604" y="14732"/>
                </a:lnTo>
                <a:cubicBezTo>
                  <a:pt x="183134" y="49784"/>
                  <a:pt x="314198" y="49784"/>
                  <a:pt x="498602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总体算法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1587500"/>
            <a:ext cx="42291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ListComponents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!visited[V]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2387600"/>
            <a:ext cx="1219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2667000"/>
            <a:ext cx="673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3632200"/>
            <a:ext cx="3276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Save007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67000" y="4165600"/>
            <a:ext cx="4635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(!visited[V]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FirstJump(V))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4445000"/>
            <a:ext cx="2451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answer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4724400"/>
            <a:ext cx="3136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(answer==YES)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87600" y="5003800"/>
            <a:ext cx="406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279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87600" y="5549900"/>
            <a:ext cx="4229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(answer==YES)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output(“Yes”);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output(“No”);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60960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04089" y="3031998"/>
            <a:ext cx="361950" cy="136398"/>
          </a:xfrm>
          <a:custGeom>
            <a:avLst/>
            <a:gdLst>
              <a:gd name="connsiteX0" fmla="*/ 0 w 361950"/>
              <a:gd name="connsiteY0" fmla="*/ 136397 h 136398"/>
              <a:gd name="connsiteX1" fmla="*/ 93726 w 361950"/>
              <a:gd name="connsiteY1" fmla="*/ 4572 h 136398"/>
              <a:gd name="connsiteX2" fmla="*/ 361950 w 361950"/>
              <a:gd name="connsiteY2" fmla="*/ 0 h 136398"/>
              <a:gd name="connsiteX3" fmla="*/ 0 w 361950"/>
              <a:gd name="connsiteY3" fmla="*/ 136397 h 136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61950" h="136398">
                <a:moveTo>
                  <a:pt x="0" y="136397"/>
                </a:moveTo>
                <a:lnTo>
                  <a:pt x="93726" y="4572"/>
                </a:lnTo>
                <a:cubicBezTo>
                  <a:pt x="130302" y="25145"/>
                  <a:pt x="226314" y="25145"/>
                  <a:pt x="361950" y="0"/>
                </a:cubicBezTo>
                <a:lnTo>
                  <a:pt x="0" y="136397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11489" y="1409446"/>
            <a:ext cx="4660900" cy="1765300"/>
          </a:xfrm>
          <a:custGeom>
            <a:avLst/>
            <a:gdLst>
              <a:gd name="connsiteX0" fmla="*/ 6350 w 4660900"/>
              <a:gd name="connsiteY0" fmla="*/ 6350 h 1765300"/>
              <a:gd name="connsiteX1" fmla="*/ 6350 w 4660900"/>
              <a:gd name="connsiteY1" fmla="*/ 1758949 h 1765300"/>
              <a:gd name="connsiteX2" fmla="*/ 4292599 w 4660900"/>
              <a:gd name="connsiteY2" fmla="*/ 1758949 h 1765300"/>
              <a:gd name="connsiteX3" fmla="*/ 4654549 w 4660900"/>
              <a:gd name="connsiteY3" fmla="*/ 1622552 h 1765300"/>
              <a:gd name="connsiteX4" fmla="*/ 4654549 w 4660900"/>
              <a:gd name="connsiteY4" fmla="*/ 6350 h 1765300"/>
              <a:gd name="connsiteX5" fmla="*/ 6350 w 4660900"/>
              <a:gd name="connsiteY5" fmla="*/ 6350 h 1765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660900" h="1765300">
                <a:moveTo>
                  <a:pt x="6350" y="6350"/>
                </a:moveTo>
                <a:lnTo>
                  <a:pt x="6350" y="1758949"/>
                </a:lnTo>
                <a:lnTo>
                  <a:pt x="4292599" y="1758949"/>
                </a:lnTo>
                <a:lnTo>
                  <a:pt x="4654549" y="1622552"/>
                </a:lnTo>
                <a:lnTo>
                  <a:pt x="4654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97739" y="3025648"/>
            <a:ext cx="374650" cy="149098"/>
          </a:xfrm>
          <a:custGeom>
            <a:avLst/>
            <a:gdLst>
              <a:gd name="connsiteX0" fmla="*/ 6350 w 374650"/>
              <a:gd name="connsiteY0" fmla="*/ 142747 h 149098"/>
              <a:gd name="connsiteX1" fmla="*/ 100076 w 374650"/>
              <a:gd name="connsiteY1" fmla="*/ 10922 h 149098"/>
              <a:gd name="connsiteX2" fmla="*/ 368300 w 374650"/>
              <a:gd name="connsiteY2" fmla="*/ 6350 h 1490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74650" h="149098">
                <a:moveTo>
                  <a:pt x="6350" y="142747"/>
                </a:moveTo>
                <a:lnTo>
                  <a:pt x="100076" y="10922"/>
                </a:lnTo>
                <a:cubicBezTo>
                  <a:pt x="136652" y="31495"/>
                  <a:pt x="232664" y="31495"/>
                  <a:pt x="36830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57922" y="6406896"/>
            <a:ext cx="451104" cy="266700"/>
          </a:xfrm>
          <a:custGeom>
            <a:avLst/>
            <a:gdLst>
              <a:gd name="connsiteX0" fmla="*/ 0 w 451104"/>
              <a:gd name="connsiteY0" fmla="*/ 266699 h 266700"/>
              <a:gd name="connsiteX1" fmla="*/ 116585 w 451104"/>
              <a:gd name="connsiteY1" fmla="*/ 8382 h 266700"/>
              <a:gd name="connsiteX2" fmla="*/ 451104 w 451104"/>
              <a:gd name="connsiteY2" fmla="*/ 0 h 266700"/>
              <a:gd name="connsiteX3" fmla="*/ 0 w 451104"/>
              <a:gd name="connsiteY3" fmla="*/ 266699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51104" h="266700">
                <a:moveTo>
                  <a:pt x="0" y="266699"/>
                </a:moveTo>
                <a:lnTo>
                  <a:pt x="116585" y="8382"/>
                </a:lnTo>
                <a:cubicBezTo>
                  <a:pt x="162306" y="49529"/>
                  <a:pt x="281940" y="49529"/>
                  <a:pt x="451104" y="0"/>
                </a:cubicBezTo>
                <a:lnTo>
                  <a:pt x="0" y="266699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11489" y="3238245"/>
            <a:ext cx="5803900" cy="3441700"/>
          </a:xfrm>
          <a:custGeom>
            <a:avLst/>
            <a:gdLst>
              <a:gd name="connsiteX0" fmla="*/ 6350 w 5803900"/>
              <a:gd name="connsiteY0" fmla="*/ 6350 h 3441700"/>
              <a:gd name="connsiteX1" fmla="*/ 6350 w 5803900"/>
              <a:gd name="connsiteY1" fmla="*/ 3435349 h 3441700"/>
              <a:gd name="connsiteX2" fmla="*/ 5346446 w 5803900"/>
              <a:gd name="connsiteY2" fmla="*/ 3435349 h 3441700"/>
              <a:gd name="connsiteX3" fmla="*/ 5797549 w 5803900"/>
              <a:gd name="connsiteY3" fmla="*/ 3168650 h 3441700"/>
              <a:gd name="connsiteX4" fmla="*/ 5797549 w 5803900"/>
              <a:gd name="connsiteY4" fmla="*/ 6350 h 3441700"/>
              <a:gd name="connsiteX5" fmla="*/ 6350 w 5803900"/>
              <a:gd name="connsiteY5" fmla="*/ 6350 h 344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803900" h="3441700">
                <a:moveTo>
                  <a:pt x="6350" y="6350"/>
                </a:moveTo>
                <a:lnTo>
                  <a:pt x="6350" y="3435349"/>
                </a:lnTo>
                <a:lnTo>
                  <a:pt x="5346446" y="3435349"/>
                </a:lnTo>
                <a:lnTo>
                  <a:pt x="5797549" y="3168650"/>
                </a:lnTo>
                <a:lnTo>
                  <a:pt x="5797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51586" y="6400546"/>
            <a:ext cx="463804" cy="279400"/>
          </a:xfrm>
          <a:custGeom>
            <a:avLst/>
            <a:gdLst>
              <a:gd name="connsiteX0" fmla="*/ 6350 w 463804"/>
              <a:gd name="connsiteY0" fmla="*/ 273049 h 279400"/>
              <a:gd name="connsiteX1" fmla="*/ 122935 w 463804"/>
              <a:gd name="connsiteY1" fmla="*/ 14732 h 279400"/>
              <a:gd name="connsiteX2" fmla="*/ 457453 w 463804"/>
              <a:gd name="connsiteY2" fmla="*/ 6350 h 279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63804" h="279400">
                <a:moveTo>
                  <a:pt x="6350" y="273049"/>
                </a:moveTo>
                <a:lnTo>
                  <a:pt x="122935" y="14732"/>
                </a:lnTo>
                <a:cubicBezTo>
                  <a:pt x="168655" y="55879"/>
                  <a:pt x="288289" y="55879"/>
                  <a:pt x="457453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27439" y="4387596"/>
            <a:ext cx="4800600" cy="641603"/>
          </a:xfrm>
          <a:custGeom>
            <a:avLst/>
            <a:gdLst>
              <a:gd name="connsiteX0" fmla="*/ 0 w 4800600"/>
              <a:gd name="connsiteY0" fmla="*/ 0 h 641603"/>
              <a:gd name="connsiteX1" fmla="*/ 0 w 4800600"/>
              <a:gd name="connsiteY1" fmla="*/ 641603 h 641603"/>
              <a:gd name="connsiteX2" fmla="*/ 4800599 w 4800600"/>
              <a:gd name="connsiteY2" fmla="*/ 641603 h 641603"/>
              <a:gd name="connsiteX3" fmla="*/ 4800599 w 4800600"/>
              <a:gd name="connsiteY3" fmla="*/ 0 h 641603"/>
              <a:gd name="connsiteX4" fmla="*/ 0 w 4800600"/>
              <a:gd name="connsiteY4" fmla="*/ 0 h 6416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0600" h="641603">
                <a:moveTo>
                  <a:pt x="0" y="0"/>
                </a:moveTo>
                <a:lnTo>
                  <a:pt x="0" y="641603"/>
                </a:lnTo>
                <a:lnTo>
                  <a:pt x="4800599" y="641603"/>
                </a:lnTo>
                <a:lnTo>
                  <a:pt x="48005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2082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DFS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1574800"/>
            <a:ext cx="2857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visited[V]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true;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2057400"/>
            <a:ext cx="3009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2387600"/>
            <a:ext cx="2451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!visited[W]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2667000"/>
            <a:ext cx="952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DFS(W);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29337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3403600"/>
            <a:ext cx="2730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visited[V]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true;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3949700"/>
            <a:ext cx="4089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IsSafe(V)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answer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YES;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4762500"/>
            <a:ext cx="406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5041900"/>
            <a:ext cx="2184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answer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DFS(W);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76600" y="5321300"/>
            <a:ext cx="3136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(answer==YES)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5600700"/>
            <a:ext cx="673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6134100"/>
            <a:ext cx="1905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answer;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64135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4445000"/>
            <a:ext cx="298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each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个邻接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4432300"/>
            <a:ext cx="1524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57500" y="4762500"/>
            <a:ext cx="4254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(!visited[W]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Jump(V,W))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