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53848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第九讲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排序（上）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81200"/>
            <a:ext cx="6692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5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9.2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希尔排序</a:t>
            </a:r>
            <a:r>
              <a:rPr lang="en-US" altLang="zh-CN" sz="2802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by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Donald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Shell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20900" y="723900"/>
            <a:ext cx="21336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举个例子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591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263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597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931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26500" y="18542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2514600"/>
            <a:ext cx="660400" cy="146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8265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261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7597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257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595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2931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96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591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263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259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92500" y="2540000"/>
            <a:ext cx="254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457700"/>
            <a:ext cx="1778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02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381500"/>
            <a:ext cx="76581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定义增量序列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43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对每个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进行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3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排序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-1,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1997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有序的序列，在执行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排序后，仍然是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3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</a:p>
          <a:p>
            <a:pPr>
              <a:lnSpc>
                <a:spcPts val="20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有序的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33017" y="5580126"/>
            <a:ext cx="480822" cy="255270"/>
          </a:xfrm>
          <a:custGeom>
            <a:avLst/>
            <a:gdLst>
              <a:gd name="connsiteX0" fmla="*/ 0 w 480822"/>
              <a:gd name="connsiteY0" fmla="*/ 255270 h 255270"/>
              <a:gd name="connsiteX1" fmla="*/ 124206 w 480822"/>
              <a:gd name="connsiteY1" fmla="*/ 8382 h 255270"/>
              <a:gd name="connsiteX2" fmla="*/ 480821 w 480822"/>
              <a:gd name="connsiteY2" fmla="*/ 0 h 255270"/>
              <a:gd name="connsiteX3" fmla="*/ 0 w 480822"/>
              <a:gd name="connsiteY3" fmla="*/ 255270 h 2552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80822" h="255270">
                <a:moveTo>
                  <a:pt x="0" y="255270"/>
                </a:moveTo>
                <a:lnTo>
                  <a:pt x="124206" y="8382"/>
                </a:lnTo>
                <a:cubicBezTo>
                  <a:pt x="172973" y="48005"/>
                  <a:pt x="300228" y="48005"/>
                  <a:pt x="480821" y="0"/>
                </a:cubicBezTo>
                <a:lnTo>
                  <a:pt x="0" y="255270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35289" y="2552445"/>
            <a:ext cx="6184900" cy="3289300"/>
          </a:xfrm>
          <a:custGeom>
            <a:avLst/>
            <a:gdLst>
              <a:gd name="connsiteX0" fmla="*/ 6350 w 6184900"/>
              <a:gd name="connsiteY0" fmla="*/ 6350 h 3289300"/>
              <a:gd name="connsiteX1" fmla="*/ 6350 w 6184900"/>
              <a:gd name="connsiteY1" fmla="*/ 3282950 h 3289300"/>
              <a:gd name="connsiteX2" fmla="*/ 5697727 w 6184900"/>
              <a:gd name="connsiteY2" fmla="*/ 3282950 h 3289300"/>
              <a:gd name="connsiteX3" fmla="*/ 6178549 w 6184900"/>
              <a:gd name="connsiteY3" fmla="*/ 3027680 h 3289300"/>
              <a:gd name="connsiteX4" fmla="*/ 6178549 w 6184900"/>
              <a:gd name="connsiteY4" fmla="*/ 6350 h 3289300"/>
              <a:gd name="connsiteX5" fmla="*/ 6350 w 6184900"/>
              <a:gd name="connsiteY5" fmla="*/ 6350 h 3289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84900" h="3289300">
                <a:moveTo>
                  <a:pt x="6350" y="6350"/>
                </a:moveTo>
                <a:lnTo>
                  <a:pt x="6350" y="3282950"/>
                </a:lnTo>
                <a:lnTo>
                  <a:pt x="5697727" y="3282950"/>
                </a:lnTo>
                <a:lnTo>
                  <a:pt x="6178549" y="3027680"/>
                </a:lnTo>
                <a:lnTo>
                  <a:pt x="61785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26667" y="5573776"/>
            <a:ext cx="493522" cy="267970"/>
          </a:xfrm>
          <a:custGeom>
            <a:avLst/>
            <a:gdLst>
              <a:gd name="connsiteX0" fmla="*/ 6350 w 493522"/>
              <a:gd name="connsiteY0" fmla="*/ 261620 h 267970"/>
              <a:gd name="connsiteX1" fmla="*/ 130556 w 493522"/>
              <a:gd name="connsiteY1" fmla="*/ 14732 h 267970"/>
              <a:gd name="connsiteX2" fmla="*/ 487171 w 493522"/>
              <a:gd name="connsiteY2" fmla="*/ 6350 h 267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93522" h="267970">
                <a:moveTo>
                  <a:pt x="6350" y="261620"/>
                </a:moveTo>
                <a:lnTo>
                  <a:pt x="130556" y="14732"/>
                </a:lnTo>
                <a:cubicBezTo>
                  <a:pt x="179323" y="54355"/>
                  <a:pt x="306578" y="54355"/>
                  <a:pt x="48717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200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希尔增量序列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8542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765300"/>
            <a:ext cx="2286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原始希尔排序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1765300"/>
            <a:ext cx="39878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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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02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+1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latin typeface="Symbol" pitchFamily="18" charset="0"/>
                <a:cs typeface="Symbol" pitchFamily="18" charset="0"/>
              </a:rPr>
              <a:t>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730500"/>
            <a:ext cx="5003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Shell_sort(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30353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36800" y="2984500"/>
            <a:ext cx="5245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D=N/2;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D&gt;0;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D/=2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希尔增量序列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3378200"/>
            <a:ext cx="55499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P=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P&lt;N;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插入排序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A[P];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i=P;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i&gt;=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A[i-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]&gt;Tmp;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i-=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dirty="0" smtClean="0"/>
              <a:t>	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A[i-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];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68300" algn="l"/>
                <a:tab pos="736600" algn="l"/>
                <a:tab pos="1028700" algn="l"/>
                <a:tab pos="1181100" algn="l"/>
                <a:tab pos="13462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最坏情况：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6" dirty="0" smtClean="0">
                <a:solidFill>
                  <a:srgbClr val="ff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8265" y="5366765"/>
            <a:ext cx="58673" cy="169926"/>
          </a:xfrm>
          <a:custGeom>
            <a:avLst/>
            <a:gdLst>
              <a:gd name="connsiteX0" fmla="*/ 1523 w 58673"/>
              <a:gd name="connsiteY0" fmla="*/ 11430 h 169926"/>
              <a:gd name="connsiteX1" fmla="*/ 23622 w 58673"/>
              <a:gd name="connsiteY1" fmla="*/ 1524 h 169926"/>
              <a:gd name="connsiteX2" fmla="*/ 35051 w 58673"/>
              <a:gd name="connsiteY2" fmla="*/ 0 h 169926"/>
              <a:gd name="connsiteX3" fmla="*/ 42672 w 58673"/>
              <a:gd name="connsiteY3" fmla="*/ 0 h 169926"/>
              <a:gd name="connsiteX4" fmla="*/ 47243 w 58673"/>
              <a:gd name="connsiteY4" fmla="*/ 1524 h 169926"/>
              <a:gd name="connsiteX5" fmla="*/ 52577 w 58673"/>
              <a:gd name="connsiteY5" fmla="*/ 5334 h 169926"/>
              <a:gd name="connsiteX6" fmla="*/ 57150 w 58673"/>
              <a:gd name="connsiteY6" fmla="*/ 14478 h 169926"/>
              <a:gd name="connsiteX7" fmla="*/ 58673 w 58673"/>
              <a:gd name="connsiteY7" fmla="*/ 24384 h 169926"/>
              <a:gd name="connsiteX8" fmla="*/ 57150 w 58673"/>
              <a:gd name="connsiteY8" fmla="*/ 36576 h 169926"/>
              <a:gd name="connsiteX9" fmla="*/ 55625 w 58673"/>
              <a:gd name="connsiteY9" fmla="*/ 46482 h 169926"/>
              <a:gd name="connsiteX10" fmla="*/ 48767 w 58673"/>
              <a:gd name="connsiteY10" fmla="*/ 57150 h 169926"/>
              <a:gd name="connsiteX11" fmla="*/ 44195 w 58673"/>
              <a:gd name="connsiteY11" fmla="*/ 65532 h 169926"/>
              <a:gd name="connsiteX12" fmla="*/ 38100 w 58673"/>
              <a:gd name="connsiteY12" fmla="*/ 73152 h 169926"/>
              <a:gd name="connsiteX13" fmla="*/ 23622 w 58673"/>
              <a:gd name="connsiteY13" fmla="*/ 159258 h 169926"/>
              <a:gd name="connsiteX14" fmla="*/ 14477 w 58673"/>
              <a:gd name="connsiteY14" fmla="*/ 165354 h 169926"/>
              <a:gd name="connsiteX15" fmla="*/ 0 w 58673"/>
              <a:gd name="connsiteY15" fmla="*/ 169926 h 169926"/>
              <a:gd name="connsiteX16" fmla="*/ 1523 w 58673"/>
              <a:gd name="connsiteY16" fmla="*/ 11430 h 169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58673" h="169926">
                <a:moveTo>
                  <a:pt x="1523" y="11430"/>
                </a:moveTo>
                <a:lnTo>
                  <a:pt x="23622" y="1524"/>
                </a:lnTo>
                <a:lnTo>
                  <a:pt x="35051" y="0"/>
                </a:lnTo>
                <a:lnTo>
                  <a:pt x="42672" y="0"/>
                </a:lnTo>
                <a:lnTo>
                  <a:pt x="47243" y="1524"/>
                </a:lnTo>
                <a:lnTo>
                  <a:pt x="52577" y="5334"/>
                </a:lnTo>
                <a:lnTo>
                  <a:pt x="57150" y="14478"/>
                </a:lnTo>
                <a:lnTo>
                  <a:pt x="58673" y="24384"/>
                </a:lnTo>
                <a:lnTo>
                  <a:pt x="57150" y="36576"/>
                </a:lnTo>
                <a:lnTo>
                  <a:pt x="55625" y="46482"/>
                </a:lnTo>
                <a:lnTo>
                  <a:pt x="48767" y="57150"/>
                </a:lnTo>
                <a:lnTo>
                  <a:pt x="44195" y="65532"/>
                </a:lnTo>
                <a:lnTo>
                  <a:pt x="38100" y="73152"/>
                </a:lnTo>
                <a:cubicBezTo>
                  <a:pt x="26606" y="104279"/>
                  <a:pt x="48488" y="139217"/>
                  <a:pt x="23622" y="159258"/>
                </a:cubicBezTo>
                <a:lnTo>
                  <a:pt x="14477" y="165354"/>
                </a:lnTo>
                <a:lnTo>
                  <a:pt x="0" y="169926"/>
                </a:lnTo>
                <a:lnTo>
                  <a:pt x="1523" y="11430"/>
                </a:lnTo>
              </a:path>
            </a:pathLst>
          </a:custGeom>
          <a:solidFill>
            <a:srgbClr val="ffc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1915" y="5360415"/>
            <a:ext cx="71373" cy="182626"/>
          </a:xfrm>
          <a:custGeom>
            <a:avLst/>
            <a:gdLst>
              <a:gd name="connsiteX0" fmla="*/ 7873 w 71373"/>
              <a:gd name="connsiteY0" fmla="*/ 17780 h 182626"/>
              <a:gd name="connsiteX1" fmla="*/ 29972 w 71373"/>
              <a:gd name="connsiteY1" fmla="*/ 7874 h 182626"/>
              <a:gd name="connsiteX2" fmla="*/ 41401 w 71373"/>
              <a:gd name="connsiteY2" fmla="*/ 6350 h 182626"/>
              <a:gd name="connsiteX3" fmla="*/ 49022 w 71373"/>
              <a:gd name="connsiteY3" fmla="*/ 6350 h 182626"/>
              <a:gd name="connsiteX4" fmla="*/ 53593 w 71373"/>
              <a:gd name="connsiteY4" fmla="*/ 7874 h 182626"/>
              <a:gd name="connsiteX5" fmla="*/ 58927 w 71373"/>
              <a:gd name="connsiteY5" fmla="*/ 11684 h 182626"/>
              <a:gd name="connsiteX6" fmla="*/ 63500 w 71373"/>
              <a:gd name="connsiteY6" fmla="*/ 20828 h 182626"/>
              <a:gd name="connsiteX7" fmla="*/ 65023 w 71373"/>
              <a:gd name="connsiteY7" fmla="*/ 30734 h 182626"/>
              <a:gd name="connsiteX8" fmla="*/ 63500 w 71373"/>
              <a:gd name="connsiteY8" fmla="*/ 42926 h 182626"/>
              <a:gd name="connsiteX9" fmla="*/ 61975 w 71373"/>
              <a:gd name="connsiteY9" fmla="*/ 52832 h 182626"/>
              <a:gd name="connsiteX10" fmla="*/ 55117 w 71373"/>
              <a:gd name="connsiteY10" fmla="*/ 63500 h 182626"/>
              <a:gd name="connsiteX11" fmla="*/ 50545 w 71373"/>
              <a:gd name="connsiteY11" fmla="*/ 71882 h 182626"/>
              <a:gd name="connsiteX12" fmla="*/ 44450 w 71373"/>
              <a:gd name="connsiteY12" fmla="*/ 79502 h 182626"/>
              <a:gd name="connsiteX13" fmla="*/ 29972 w 71373"/>
              <a:gd name="connsiteY13" fmla="*/ 165608 h 182626"/>
              <a:gd name="connsiteX14" fmla="*/ 20827 w 71373"/>
              <a:gd name="connsiteY14" fmla="*/ 171704 h 182626"/>
              <a:gd name="connsiteX15" fmla="*/ 6350 w 71373"/>
              <a:gd name="connsiteY15" fmla="*/ 176276 h 182626"/>
              <a:gd name="connsiteX16" fmla="*/ 7873 w 71373"/>
              <a:gd name="connsiteY16" fmla="*/ 17780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71373" h="182626">
                <a:moveTo>
                  <a:pt x="7873" y="17780"/>
                </a:moveTo>
                <a:lnTo>
                  <a:pt x="29972" y="7874"/>
                </a:lnTo>
                <a:lnTo>
                  <a:pt x="41401" y="6350"/>
                </a:lnTo>
                <a:lnTo>
                  <a:pt x="49022" y="6350"/>
                </a:lnTo>
                <a:lnTo>
                  <a:pt x="53593" y="7874"/>
                </a:lnTo>
                <a:lnTo>
                  <a:pt x="58927" y="11684"/>
                </a:lnTo>
                <a:lnTo>
                  <a:pt x="63500" y="20828"/>
                </a:lnTo>
                <a:lnTo>
                  <a:pt x="65023" y="30734"/>
                </a:lnTo>
                <a:lnTo>
                  <a:pt x="63500" y="42926"/>
                </a:lnTo>
                <a:lnTo>
                  <a:pt x="61975" y="52832"/>
                </a:lnTo>
                <a:lnTo>
                  <a:pt x="55117" y="63500"/>
                </a:lnTo>
                <a:lnTo>
                  <a:pt x="50545" y="71882"/>
                </a:lnTo>
                <a:lnTo>
                  <a:pt x="44450" y="79502"/>
                </a:lnTo>
                <a:cubicBezTo>
                  <a:pt x="32956" y="110629"/>
                  <a:pt x="54838" y="145567"/>
                  <a:pt x="29972" y="165608"/>
                </a:cubicBezTo>
                <a:lnTo>
                  <a:pt x="20827" y="171704"/>
                </a:lnTo>
                <a:lnTo>
                  <a:pt x="6350" y="176276"/>
                </a:lnTo>
                <a:lnTo>
                  <a:pt x="7873" y="177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4761" y="5366765"/>
            <a:ext cx="57150" cy="169926"/>
          </a:xfrm>
          <a:custGeom>
            <a:avLst/>
            <a:gdLst>
              <a:gd name="connsiteX0" fmla="*/ 57150 w 57150"/>
              <a:gd name="connsiteY0" fmla="*/ 11430 h 169926"/>
              <a:gd name="connsiteX1" fmla="*/ 33527 w 57150"/>
              <a:gd name="connsiteY1" fmla="*/ 1524 h 169926"/>
              <a:gd name="connsiteX2" fmla="*/ 23622 w 57150"/>
              <a:gd name="connsiteY2" fmla="*/ 0 h 169926"/>
              <a:gd name="connsiteX3" fmla="*/ 14477 w 57150"/>
              <a:gd name="connsiteY3" fmla="*/ 0 h 169926"/>
              <a:gd name="connsiteX4" fmla="*/ 9905 w 57150"/>
              <a:gd name="connsiteY4" fmla="*/ 1524 h 169926"/>
              <a:gd name="connsiteX5" fmla="*/ 4572 w 57150"/>
              <a:gd name="connsiteY5" fmla="*/ 5334 h 169926"/>
              <a:gd name="connsiteX6" fmla="*/ 1523 w 57150"/>
              <a:gd name="connsiteY6" fmla="*/ 14478 h 169926"/>
              <a:gd name="connsiteX7" fmla="*/ 0 w 57150"/>
              <a:gd name="connsiteY7" fmla="*/ 24384 h 169926"/>
              <a:gd name="connsiteX8" fmla="*/ 0 w 57150"/>
              <a:gd name="connsiteY8" fmla="*/ 36576 h 169926"/>
              <a:gd name="connsiteX9" fmla="*/ 1523 w 57150"/>
              <a:gd name="connsiteY9" fmla="*/ 46482 h 169926"/>
              <a:gd name="connsiteX10" fmla="*/ 8382 w 57150"/>
              <a:gd name="connsiteY10" fmla="*/ 57150 h 169926"/>
              <a:gd name="connsiteX11" fmla="*/ 14477 w 57150"/>
              <a:gd name="connsiteY11" fmla="*/ 65532 h 169926"/>
              <a:gd name="connsiteX12" fmla="*/ 19050 w 57150"/>
              <a:gd name="connsiteY12" fmla="*/ 73152 h 169926"/>
              <a:gd name="connsiteX13" fmla="*/ 33527 w 57150"/>
              <a:gd name="connsiteY13" fmla="*/ 159258 h 169926"/>
              <a:gd name="connsiteX14" fmla="*/ 42672 w 57150"/>
              <a:gd name="connsiteY14" fmla="*/ 165354 h 169926"/>
              <a:gd name="connsiteX15" fmla="*/ 57150 w 57150"/>
              <a:gd name="connsiteY15" fmla="*/ 169926 h 169926"/>
              <a:gd name="connsiteX16" fmla="*/ 57150 w 57150"/>
              <a:gd name="connsiteY16" fmla="*/ 11430 h 1699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57150" h="169926">
                <a:moveTo>
                  <a:pt x="57150" y="11430"/>
                </a:moveTo>
                <a:lnTo>
                  <a:pt x="33527" y="1524"/>
                </a:lnTo>
                <a:lnTo>
                  <a:pt x="23622" y="0"/>
                </a:lnTo>
                <a:lnTo>
                  <a:pt x="14477" y="0"/>
                </a:lnTo>
                <a:lnTo>
                  <a:pt x="9905" y="1524"/>
                </a:lnTo>
                <a:lnTo>
                  <a:pt x="4572" y="5334"/>
                </a:lnTo>
                <a:lnTo>
                  <a:pt x="1523" y="14478"/>
                </a:lnTo>
                <a:lnTo>
                  <a:pt x="0" y="24384"/>
                </a:lnTo>
                <a:lnTo>
                  <a:pt x="0" y="36576"/>
                </a:lnTo>
                <a:lnTo>
                  <a:pt x="1523" y="46482"/>
                </a:lnTo>
                <a:lnTo>
                  <a:pt x="8382" y="57150"/>
                </a:lnTo>
                <a:lnTo>
                  <a:pt x="14477" y="65532"/>
                </a:lnTo>
                <a:lnTo>
                  <a:pt x="19050" y="73152"/>
                </a:lnTo>
                <a:cubicBezTo>
                  <a:pt x="32664" y="104762"/>
                  <a:pt x="7035" y="136537"/>
                  <a:pt x="33527" y="159258"/>
                </a:cubicBezTo>
                <a:lnTo>
                  <a:pt x="42672" y="165354"/>
                </a:lnTo>
                <a:lnTo>
                  <a:pt x="57150" y="169926"/>
                </a:lnTo>
                <a:lnTo>
                  <a:pt x="57150" y="11430"/>
                </a:lnTo>
              </a:path>
            </a:pathLst>
          </a:custGeom>
          <a:solidFill>
            <a:srgbClr val="ffc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68411" y="5360415"/>
            <a:ext cx="69850" cy="182626"/>
          </a:xfrm>
          <a:custGeom>
            <a:avLst/>
            <a:gdLst>
              <a:gd name="connsiteX0" fmla="*/ 63500 w 69850"/>
              <a:gd name="connsiteY0" fmla="*/ 17780 h 182626"/>
              <a:gd name="connsiteX1" fmla="*/ 39877 w 69850"/>
              <a:gd name="connsiteY1" fmla="*/ 7874 h 182626"/>
              <a:gd name="connsiteX2" fmla="*/ 29972 w 69850"/>
              <a:gd name="connsiteY2" fmla="*/ 6350 h 182626"/>
              <a:gd name="connsiteX3" fmla="*/ 20827 w 69850"/>
              <a:gd name="connsiteY3" fmla="*/ 6350 h 182626"/>
              <a:gd name="connsiteX4" fmla="*/ 16255 w 69850"/>
              <a:gd name="connsiteY4" fmla="*/ 7874 h 182626"/>
              <a:gd name="connsiteX5" fmla="*/ 10922 w 69850"/>
              <a:gd name="connsiteY5" fmla="*/ 11684 h 182626"/>
              <a:gd name="connsiteX6" fmla="*/ 7873 w 69850"/>
              <a:gd name="connsiteY6" fmla="*/ 20828 h 182626"/>
              <a:gd name="connsiteX7" fmla="*/ 6350 w 69850"/>
              <a:gd name="connsiteY7" fmla="*/ 30734 h 182626"/>
              <a:gd name="connsiteX8" fmla="*/ 6350 w 69850"/>
              <a:gd name="connsiteY8" fmla="*/ 42926 h 182626"/>
              <a:gd name="connsiteX9" fmla="*/ 7873 w 69850"/>
              <a:gd name="connsiteY9" fmla="*/ 52832 h 182626"/>
              <a:gd name="connsiteX10" fmla="*/ 14732 w 69850"/>
              <a:gd name="connsiteY10" fmla="*/ 63500 h 182626"/>
              <a:gd name="connsiteX11" fmla="*/ 20827 w 69850"/>
              <a:gd name="connsiteY11" fmla="*/ 71882 h 182626"/>
              <a:gd name="connsiteX12" fmla="*/ 25400 w 69850"/>
              <a:gd name="connsiteY12" fmla="*/ 79502 h 182626"/>
              <a:gd name="connsiteX13" fmla="*/ 39877 w 69850"/>
              <a:gd name="connsiteY13" fmla="*/ 165608 h 182626"/>
              <a:gd name="connsiteX14" fmla="*/ 49022 w 69850"/>
              <a:gd name="connsiteY14" fmla="*/ 171704 h 182626"/>
              <a:gd name="connsiteX15" fmla="*/ 63500 w 69850"/>
              <a:gd name="connsiteY15" fmla="*/ 176276 h 182626"/>
              <a:gd name="connsiteX16" fmla="*/ 63500 w 69850"/>
              <a:gd name="connsiteY16" fmla="*/ 17780 h 1826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</a:cxnLst>
            <a:rect l="l" t="t" r="r" b="b"/>
            <a:pathLst>
              <a:path w="69850" h="182626">
                <a:moveTo>
                  <a:pt x="63500" y="17780"/>
                </a:moveTo>
                <a:lnTo>
                  <a:pt x="39877" y="7874"/>
                </a:lnTo>
                <a:lnTo>
                  <a:pt x="29972" y="6350"/>
                </a:lnTo>
                <a:lnTo>
                  <a:pt x="20827" y="6350"/>
                </a:lnTo>
                <a:lnTo>
                  <a:pt x="16255" y="7874"/>
                </a:lnTo>
                <a:lnTo>
                  <a:pt x="10922" y="11684"/>
                </a:lnTo>
                <a:lnTo>
                  <a:pt x="7873" y="20828"/>
                </a:lnTo>
                <a:lnTo>
                  <a:pt x="6350" y="30734"/>
                </a:lnTo>
                <a:lnTo>
                  <a:pt x="6350" y="42926"/>
                </a:lnTo>
                <a:lnTo>
                  <a:pt x="7873" y="52832"/>
                </a:lnTo>
                <a:lnTo>
                  <a:pt x="14732" y="63500"/>
                </a:lnTo>
                <a:lnTo>
                  <a:pt x="20827" y="71882"/>
                </a:lnTo>
                <a:lnTo>
                  <a:pt x="25400" y="79502"/>
                </a:lnTo>
                <a:cubicBezTo>
                  <a:pt x="39014" y="111112"/>
                  <a:pt x="13385" y="142887"/>
                  <a:pt x="39877" y="165608"/>
                </a:cubicBezTo>
                <a:lnTo>
                  <a:pt x="49022" y="171704"/>
                </a:lnTo>
                <a:lnTo>
                  <a:pt x="63500" y="176276"/>
                </a:lnTo>
                <a:lnTo>
                  <a:pt x="63500" y="1778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21227" y="5053403"/>
            <a:ext cx="577663" cy="848286"/>
          </a:xfrm>
          <a:custGeom>
            <a:avLst/>
            <a:gdLst>
              <a:gd name="connsiteX0" fmla="*/ 57166 w 577663"/>
              <a:gd name="connsiteY0" fmla="*/ 135816 h 848286"/>
              <a:gd name="connsiteX1" fmla="*/ 38116 w 577663"/>
              <a:gd name="connsiteY1" fmla="*/ 172392 h 848286"/>
              <a:gd name="connsiteX2" fmla="*/ 23638 w 577663"/>
              <a:gd name="connsiteY2" fmla="*/ 210492 h 848286"/>
              <a:gd name="connsiteX3" fmla="*/ 13732 w 577663"/>
              <a:gd name="connsiteY3" fmla="*/ 247068 h 848286"/>
              <a:gd name="connsiteX4" fmla="*/ 7636 w 577663"/>
              <a:gd name="connsiteY4" fmla="*/ 292788 h 848286"/>
              <a:gd name="connsiteX5" fmla="*/ 3064 w 577663"/>
              <a:gd name="connsiteY5" fmla="*/ 538914 h 848286"/>
              <a:gd name="connsiteX6" fmla="*/ 9160 w 577663"/>
              <a:gd name="connsiteY6" fmla="*/ 585396 h 848286"/>
              <a:gd name="connsiteX7" fmla="*/ 17542 w 577663"/>
              <a:gd name="connsiteY7" fmla="*/ 618162 h 848286"/>
              <a:gd name="connsiteX8" fmla="*/ 123460 w 577663"/>
              <a:gd name="connsiteY8" fmla="*/ 775896 h 848286"/>
              <a:gd name="connsiteX9" fmla="*/ 156988 w 577663"/>
              <a:gd name="connsiteY9" fmla="*/ 802566 h 848286"/>
              <a:gd name="connsiteX10" fmla="*/ 190516 w 577663"/>
              <a:gd name="connsiteY10" fmla="*/ 820092 h 848286"/>
              <a:gd name="connsiteX11" fmla="*/ 223282 w 577663"/>
              <a:gd name="connsiteY11" fmla="*/ 834570 h 848286"/>
              <a:gd name="connsiteX12" fmla="*/ 239284 w 577663"/>
              <a:gd name="connsiteY12" fmla="*/ 840666 h 848286"/>
              <a:gd name="connsiteX13" fmla="*/ 259858 w 577663"/>
              <a:gd name="connsiteY13" fmla="*/ 846762 h 848286"/>
              <a:gd name="connsiteX14" fmla="*/ 287290 w 577663"/>
              <a:gd name="connsiteY14" fmla="*/ 848286 h 848286"/>
              <a:gd name="connsiteX15" fmla="*/ 303292 w 577663"/>
              <a:gd name="connsiteY15" fmla="*/ 846762 h 848286"/>
              <a:gd name="connsiteX16" fmla="*/ 326914 w 577663"/>
              <a:gd name="connsiteY16" fmla="*/ 843714 h 848286"/>
              <a:gd name="connsiteX17" fmla="*/ 353584 w 577663"/>
              <a:gd name="connsiteY17" fmla="*/ 836094 h 848286"/>
              <a:gd name="connsiteX18" fmla="*/ 375682 w 577663"/>
              <a:gd name="connsiteY18" fmla="*/ 827712 h 848286"/>
              <a:gd name="connsiteX19" fmla="*/ 400066 w 577663"/>
              <a:gd name="connsiteY19" fmla="*/ 815520 h 848286"/>
              <a:gd name="connsiteX20" fmla="*/ 517414 w 577663"/>
              <a:gd name="connsiteY20" fmla="*/ 702744 h 848286"/>
              <a:gd name="connsiteX21" fmla="*/ 529606 w 577663"/>
              <a:gd name="connsiteY21" fmla="*/ 683694 h 848286"/>
              <a:gd name="connsiteX22" fmla="*/ 542560 w 577663"/>
              <a:gd name="connsiteY22" fmla="*/ 663120 h 848286"/>
              <a:gd name="connsiteX23" fmla="*/ 548656 w 577663"/>
              <a:gd name="connsiteY23" fmla="*/ 647118 h 848286"/>
              <a:gd name="connsiteX24" fmla="*/ 555514 w 577663"/>
              <a:gd name="connsiteY24" fmla="*/ 631116 h 848286"/>
              <a:gd name="connsiteX25" fmla="*/ 561610 w 577663"/>
              <a:gd name="connsiteY25" fmla="*/ 609018 h 848286"/>
              <a:gd name="connsiteX26" fmla="*/ 567706 w 577663"/>
              <a:gd name="connsiteY26" fmla="*/ 581586 h 848286"/>
              <a:gd name="connsiteX27" fmla="*/ 576088 w 577663"/>
              <a:gd name="connsiteY27" fmla="*/ 410136 h 848286"/>
              <a:gd name="connsiteX28" fmla="*/ 574564 w 577663"/>
              <a:gd name="connsiteY28" fmla="*/ 377370 h 848286"/>
              <a:gd name="connsiteX29" fmla="*/ 571516 w 577663"/>
              <a:gd name="connsiteY29" fmla="*/ 345366 h 848286"/>
              <a:gd name="connsiteX30" fmla="*/ 542560 w 577663"/>
              <a:gd name="connsiteY30" fmla="*/ 181536 h 848286"/>
              <a:gd name="connsiteX31" fmla="*/ 534940 w 577663"/>
              <a:gd name="connsiteY31" fmla="*/ 166296 h 848286"/>
              <a:gd name="connsiteX32" fmla="*/ 526558 w 577663"/>
              <a:gd name="connsiteY32" fmla="*/ 151818 h 848286"/>
              <a:gd name="connsiteX33" fmla="*/ 512842 w 577663"/>
              <a:gd name="connsiteY33" fmla="*/ 126672 h 848286"/>
              <a:gd name="connsiteX34" fmla="*/ 501412 w 577663"/>
              <a:gd name="connsiteY34" fmla="*/ 110670 h 848286"/>
              <a:gd name="connsiteX35" fmla="*/ 422164 w 577663"/>
              <a:gd name="connsiteY35" fmla="*/ 42090 h 848286"/>
              <a:gd name="connsiteX36" fmla="*/ 401590 w 577663"/>
              <a:gd name="connsiteY36" fmla="*/ 29136 h 848286"/>
              <a:gd name="connsiteX37" fmla="*/ 375682 w 577663"/>
              <a:gd name="connsiteY37" fmla="*/ 18468 h 848286"/>
              <a:gd name="connsiteX38" fmla="*/ 171466 w 577663"/>
              <a:gd name="connsiteY38" fmla="*/ 31422 h 848286"/>
              <a:gd name="connsiteX39" fmla="*/ 139462 w 577663"/>
              <a:gd name="connsiteY39" fmla="*/ 50472 h 848286"/>
              <a:gd name="connsiteX40" fmla="*/ 108982 w 577663"/>
              <a:gd name="connsiteY40" fmla="*/ 72570 h 848286"/>
              <a:gd name="connsiteX41" fmla="*/ 80788 w 577663"/>
              <a:gd name="connsiteY41" fmla="*/ 102288 h 848286"/>
              <a:gd name="connsiteX42" fmla="*/ 57166 w 577663"/>
              <a:gd name="connsiteY42" fmla="*/ 135816 h 8482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</a:cxnLst>
            <a:rect l="l" t="t" r="r" b="b"/>
            <a:pathLst>
              <a:path w="577663" h="848286">
                <a:moveTo>
                  <a:pt x="57166" y="135816"/>
                </a:moveTo>
                <a:lnTo>
                  <a:pt x="38116" y="172392"/>
                </a:lnTo>
                <a:lnTo>
                  <a:pt x="23638" y="210492"/>
                </a:lnTo>
                <a:lnTo>
                  <a:pt x="13732" y="247068"/>
                </a:lnTo>
                <a:lnTo>
                  <a:pt x="7636" y="292788"/>
                </a:lnTo>
                <a:cubicBezTo>
                  <a:pt x="575" y="368950"/>
                  <a:pt x="-3539" y="463235"/>
                  <a:pt x="3064" y="538914"/>
                </a:cubicBezTo>
                <a:lnTo>
                  <a:pt x="9160" y="585396"/>
                </a:lnTo>
                <a:lnTo>
                  <a:pt x="17542" y="618162"/>
                </a:lnTo>
                <a:cubicBezTo>
                  <a:pt x="29925" y="673915"/>
                  <a:pt x="80636" y="739333"/>
                  <a:pt x="123460" y="775896"/>
                </a:cubicBezTo>
                <a:lnTo>
                  <a:pt x="156988" y="802566"/>
                </a:lnTo>
                <a:lnTo>
                  <a:pt x="190516" y="820092"/>
                </a:lnTo>
                <a:lnTo>
                  <a:pt x="223282" y="834570"/>
                </a:lnTo>
                <a:lnTo>
                  <a:pt x="239284" y="840666"/>
                </a:lnTo>
                <a:lnTo>
                  <a:pt x="259858" y="846762"/>
                </a:lnTo>
                <a:lnTo>
                  <a:pt x="287290" y="848286"/>
                </a:lnTo>
                <a:lnTo>
                  <a:pt x="303292" y="846762"/>
                </a:lnTo>
                <a:lnTo>
                  <a:pt x="326914" y="843714"/>
                </a:lnTo>
                <a:lnTo>
                  <a:pt x="353584" y="836094"/>
                </a:lnTo>
                <a:lnTo>
                  <a:pt x="375682" y="827712"/>
                </a:lnTo>
                <a:lnTo>
                  <a:pt x="400066" y="815520"/>
                </a:lnTo>
                <a:cubicBezTo>
                  <a:pt x="457991" y="779643"/>
                  <a:pt x="475517" y="752262"/>
                  <a:pt x="517414" y="702744"/>
                </a:cubicBezTo>
                <a:lnTo>
                  <a:pt x="529606" y="683694"/>
                </a:lnTo>
                <a:lnTo>
                  <a:pt x="542560" y="663120"/>
                </a:lnTo>
                <a:lnTo>
                  <a:pt x="548656" y="647118"/>
                </a:lnTo>
                <a:lnTo>
                  <a:pt x="555514" y="631116"/>
                </a:lnTo>
                <a:lnTo>
                  <a:pt x="561610" y="609018"/>
                </a:lnTo>
                <a:lnTo>
                  <a:pt x="567706" y="581586"/>
                </a:lnTo>
                <a:cubicBezTo>
                  <a:pt x="578882" y="523509"/>
                  <a:pt x="579200" y="468988"/>
                  <a:pt x="576088" y="410136"/>
                </a:cubicBezTo>
                <a:lnTo>
                  <a:pt x="574564" y="377370"/>
                </a:lnTo>
                <a:lnTo>
                  <a:pt x="571516" y="345366"/>
                </a:lnTo>
                <a:cubicBezTo>
                  <a:pt x="570246" y="291328"/>
                  <a:pt x="565128" y="231358"/>
                  <a:pt x="542560" y="181536"/>
                </a:cubicBezTo>
                <a:lnTo>
                  <a:pt x="534940" y="166296"/>
                </a:lnTo>
                <a:lnTo>
                  <a:pt x="526558" y="151818"/>
                </a:lnTo>
                <a:lnTo>
                  <a:pt x="512842" y="126672"/>
                </a:lnTo>
                <a:lnTo>
                  <a:pt x="501412" y="110670"/>
                </a:lnTo>
                <a:cubicBezTo>
                  <a:pt x="478031" y="84153"/>
                  <a:pt x="453597" y="59058"/>
                  <a:pt x="422164" y="42090"/>
                </a:cubicBezTo>
                <a:lnTo>
                  <a:pt x="401590" y="29136"/>
                </a:lnTo>
                <a:lnTo>
                  <a:pt x="375682" y="18468"/>
                </a:lnTo>
                <a:cubicBezTo>
                  <a:pt x="287074" y="-9242"/>
                  <a:pt x="257737" y="-7388"/>
                  <a:pt x="171466" y="31422"/>
                </a:cubicBezTo>
                <a:lnTo>
                  <a:pt x="139462" y="50472"/>
                </a:lnTo>
                <a:lnTo>
                  <a:pt x="108982" y="72570"/>
                </a:lnTo>
                <a:lnTo>
                  <a:pt x="80788" y="102288"/>
                </a:lnTo>
                <a:lnTo>
                  <a:pt x="57166" y="135816"/>
                </a:lnTo>
              </a:path>
            </a:pathLst>
          </a:custGeom>
          <a:solidFill>
            <a:srgbClr val="ffc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14877" y="5047053"/>
            <a:ext cx="590363" cy="860986"/>
          </a:xfrm>
          <a:custGeom>
            <a:avLst/>
            <a:gdLst>
              <a:gd name="connsiteX0" fmla="*/ 63516 w 590363"/>
              <a:gd name="connsiteY0" fmla="*/ 142166 h 860986"/>
              <a:gd name="connsiteX1" fmla="*/ 44466 w 590363"/>
              <a:gd name="connsiteY1" fmla="*/ 178742 h 860986"/>
              <a:gd name="connsiteX2" fmla="*/ 29988 w 590363"/>
              <a:gd name="connsiteY2" fmla="*/ 216842 h 860986"/>
              <a:gd name="connsiteX3" fmla="*/ 20082 w 590363"/>
              <a:gd name="connsiteY3" fmla="*/ 253418 h 860986"/>
              <a:gd name="connsiteX4" fmla="*/ 13986 w 590363"/>
              <a:gd name="connsiteY4" fmla="*/ 299138 h 860986"/>
              <a:gd name="connsiteX5" fmla="*/ 9414 w 590363"/>
              <a:gd name="connsiteY5" fmla="*/ 545264 h 860986"/>
              <a:gd name="connsiteX6" fmla="*/ 15510 w 590363"/>
              <a:gd name="connsiteY6" fmla="*/ 591746 h 860986"/>
              <a:gd name="connsiteX7" fmla="*/ 23892 w 590363"/>
              <a:gd name="connsiteY7" fmla="*/ 624512 h 860986"/>
              <a:gd name="connsiteX8" fmla="*/ 129810 w 590363"/>
              <a:gd name="connsiteY8" fmla="*/ 782246 h 860986"/>
              <a:gd name="connsiteX9" fmla="*/ 163338 w 590363"/>
              <a:gd name="connsiteY9" fmla="*/ 808916 h 860986"/>
              <a:gd name="connsiteX10" fmla="*/ 196866 w 590363"/>
              <a:gd name="connsiteY10" fmla="*/ 826442 h 860986"/>
              <a:gd name="connsiteX11" fmla="*/ 229632 w 590363"/>
              <a:gd name="connsiteY11" fmla="*/ 840920 h 860986"/>
              <a:gd name="connsiteX12" fmla="*/ 245634 w 590363"/>
              <a:gd name="connsiteY12" fmla="*/ 847016 h 860986"/>
              <a:gd name="connsiteX13" fmla="*/ 266208 w 590363"/>
              <a:gd name="connsiteY13" fmla="*/ 853112 h 860986"/>
              <a:gd name="connsiteX14" fmla="*/ 293640 w 590363"/>
              <a:gd name="connsiteY14" fmla="*/ 854636 h 860986"/>
              <a:gd name="connsiteX15" fmla="*/ 309642 w 590363"/>
              <a:gd name="connsiteY15" fmla="*/ 853112 h 860986"/>
              <a:gd name="connsiteX16" fmla="*/ 333264 w 590363"/>
              <a:gd name="connsiteY16" fmla="*/ 850064 h 860986"/>
              <a:gd name="connsiteX17" fmla="*/ 359934 w 590363"/>
              <a:gd name="connsiteY17" fmla="*/ 842444 h 860986"/>
              <a:gd name="connsiteX18" fmla="*/ 382032 w 590363"/>
              <a:gd name="connsiteY18" fmla="*/ 834062 h 860986"/>
              <a:gd name="connsiteX19" fmla="*/ 406416 w 590363"/>
              <a:gd name="connsiteY19" fmla="*/ 821870 h 860986"/>
              <a:gd name="connsiteX20" fmla="*/ 523764 w 590363"/>
              <a:gd name="connsiteY20" fmla="*/ 709094 h 860986"/>
              <a:gd name="connsiteX21" fmla="*/ 535956 w 590363"/>
              <a:gd name="connsiteY21" fmla="*/ 690044 h 860986"/>
              <a:gd name="connsiteX22" fmla="*/ 548910 w 590363"/>
              <a:gd name="connsiteY22" fmla="*/ 669470 h 860986"/>
              <a:gd name="connsiteX23" fmla="*/ 555006 w 590363"/>
              <a:gd name="connsiteY23" fmla="*/ 653468 h 860986"/>
              <a:gd name="connsiteX24" fmla="*/ 561864 w 590363"/>
              <a:gd name="connsiteY24" fmla="*/ 637466 h 860986"/>
              <a:gd name="connsiteX25" fmla="*/ 567960 w 590363"/>
              <a:gd name="connsiteY25" fmla="*/ 615368 h 860986"/>
              <a:gd name="connsiteX26" fmla="*/ 574056 w 590363"/>
              <a:gd name="connsiteY26" fmla="*/ 587936 h 860986"/>
              <a:gd name="connsiteX27" fmla="*/ 582438 w 590363"/>
              <a:gd name="connsiteY27" fmla="*/ 416486 h 860986"/>
              <a:gd name="connsiteX28" fmla="*/ 580914 w 590363"/>
              <a:gd name="connsiteY28" fmla="*/ 383720 h 860986"/>
              <a:gd name="connsiteX29" fmla="*/ 577866 w 590363"/>
              <a:gd name="connsiteY29" fmla="*/ 351716 h 860986"/>
              <a:gd name="connsiteX30" fmla="*/ 548910 w 590363"/>
              <a:gd name="connsiteY30" fmla="*/ 187886 h 860986"/>
              <a:gd name="connsiteX31" fmla="*/ 541290 w 590363"/>
              <a:gd name="connsiteY31" fmla="*/ 172646 h 860986"/>
              <a:gd name="connsiteX32" fmla="*/ 532908 w 590363"/>
              <a:gd name="connsiteY32" fmla="*/ 158168 h 860986"/>
              <a:gd name="connsiteX33" fmla="*/ 519192 w 590363"/>
              <a:gd name="connsiteY33" fmla="*/ 133022 h 860986"/>
              <a:gd name="connsiteX34" fmla="*/ 507762 w 590363"/>
              <a:gd name="connsiteY34" fmla="*/ 117020 h 860986"/>
              <a:gd name="connsiteX35" fmla="*/ 428514 w 590363"/>
              <a:gd name="connsiteY35" fmla="*/ 48440 h 860986"/>
              <a:gd name="connsiteX36" fmla="*/ 407940 w 590363"/>
              <a:gd name="connsiteY36" fmla="*/ 35486 h 860986"/>
              <a:gd name="connsiteX37" fmla="*/ 382032 w 590363"/>
              <a:gd name="connsiteY37" fmla="*/ 24818 h 860986"/>
              <a:gd name="connsiteX38" fmla="*/ 177816 w 590363"/>
              <a:gd name="connsiteY38" fmla="*/ 37772 h 860986"/>
              <a:gd name="connsiteX39" fmla="*/ 145812 w 590363"/>
              <a:gd name="connsiteY39" fmla="*/ 56822 h 860986"/>
              <a:gd name="connsiteX40" fmla="*/ 115332 w 590363"/>
              <a:gd name="connsiteY40" fmla="*/ 78920 h 860986"/>
              <a:gd name="connsiteX41" fmla="*/ 87138 w 590363"/>
              <a:gd name="connsiteY41" fmla="*/ 108638 h 860986"/>
              <a:gd name="connsiteX42" fmla="*/ 63516 w 590363"/>
              <a:gd name="connsiteY42" fmla="*/ 142166 h 8609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</a:cxnLst>
            <a:rect l="l" t="t" r="r" b="b"/>
            <a:pathLst>
              <a:path w="590363" h="860986">
                <a:moveTo>
                  <a:pt x="63516" y="142166"/>
                </a:moveTo>
                <a:lnTo>
                  <a:pt x="44466" y="178742"/>
                </a:lnTo>
                <a:lnTo>
                  <a:pt x="29988" y="216842"/>
                </a:lnTo>
                <a:lnTo>
                  <a:pt x="20082" y="253418"/>
                </a:lnTo>
                <a:lnTo>
                  <a:pt x="13986" y="299138"/>
                </a:lnTo>
                <a:cubicBezTo>
                  <a:pt x="6925" y="375300"/>
                  <a:pt x="2810" y="469585"/>
                  <a:pt x="9414" y="545264"/>
                </a:cubicBezTo>
                <a:lnTo>
                  <a:pt x="15510" y="591746"/>
                </a:lnTo>
                <a:lnTo>
                  <a:pt x="23892" y="624512"/>
                </a:lnTo>
                <a:cubicBezTo>
                  <a:pt x="36275" y="680265"/>
                  <a:pt x="86986" y="745683"/>
                  <a:pt x="129810" y="782246"/>
                </a:cubicBezTo>
                <a:lnTo>
                  <a:pt x="163338" y="808916"/>
                </a:lnTo>
                <a:lnTo>
                  <a:pt x="196866" y="826442"/>
                </a:lnTo>
                <a:lnTo>
                  <a:pt x="229632" y="840920"/>
                </a:lnTo>
                <a:lnTo>
                  <a:pt x="245634" y="847016"/>
                </a:lnTo>
                <a:lnTo>
                  <a:pt x="266208" y="853112"/>
                </a:lnTo>
                <a:lnTo>
                  <a:pt x="293640" y="854636"/>
                </a:lnTo>
                <a:lnTo>
                  <a:pt x="309642" y="853112"/>
                </a:lnTo>
                <a:lnTo>
                  <a:pt x="333264" y="850064"/>
                </a:lnTo>
                <a:lnTo>
                  <a:pt x="359934" y="842444"/>
                </a:lnTo>
                <a:lnTo>
                  <a:pt x="382032" y="834062"/>
                </a:lnTo>
                <a:lnTo>
                  <a:pt x="406416" y="821870"/>
                </a:lnTo>
                <a:cubicBezTo>
                  <a:pt x="464341" y="785993"/>
                  <a:pt x="481867" y="758612"/>
                  <a:pt x="523764" y="709094"/>
                </a:cubicBezTo>
                <a:lnTo>
                  <a:pt x="535956" y="690044"/>
                </a:lnTo>
                <a:lnTo>
                  <a:pt x="548910" y="669470"/>
                </a:lnTo>
                <a:lnTo>
                  <a:pt x="555006" y="653468"/>
                </a:lnTo>
                <a:lnTo>
                  <a:pt x="561864" y="637466"/>
                </a:lnTo>
                <a:lnTo>
                  <a:pt x="567960" y="615368"/>
                </a:lnTo>
                <a:lnTo>
                  <a:pt x="574056" y="587936"/>
                </a:lnTo>
                <a:cubicBezTo>
                  <a:pt x="585232" y="529859"/>
                  <a:pt x="585550" y="475338"/>
                  <a:pt x="582438" y="416486"/>
                </a:cubicBezTo>
                <a:lnTo>
                  <a:pt x="580914" y="383720"/>
                </a:lnTo>
                <a:lnTo>
                  <a:pt x="577866" y="351716"/>
                </a:lnTo>
                <a:cubicBezTo>
                  <a:pt x="576596" y="297678"/>
                  <a:pt x="571478" y="237708"/>
                  <a:pt x="548910" y="187886"/>
                </a:cubicBezTo>
                <a:lnTo>
                  <a:pt x="541290" y="172646"/>
                </a:lnTo>
                <a:lnTo>
                  <a:pt x="532908" y="158168"/>
                </a:lnTo>
                <a:lnTo>
                  <a:pt x="519192" y="133022"/>
                </a:lnTo>
                <a:lnTo>
                  <a:pt x="507762" y="117020"/>
                </a:lnTo>
                <a:cubicBezTo>
                  <a:pt x="484381" y="90503"/>
                  <a:pt x="459947" y="65408"/>
                  <a:pt x="428514" y="48440"/>
                </a:cubicBezTo>
                <a:lnTo>
                  <a:pt x="407940" y="35486"/>
                </a:lnTo>
                <a:lnTo>
                  <a:pt x="382032" y="24818"/>
                </a:lnTo>
                <a:cubicBezTo>
                  <a:pt x="293424" y="-2892"/>
                  <a:pt x="264087" y="-1038"/>
                  <a:pt x="177816" y="37772"/>
                </a:cubicBezTo>
                <a:lnTo>
                  <a:pt x="145812" y="56822"/>
                </a:lnTo>
                <a:lnTo>
                  <a:pt x="115332" y="78920"/>
                </a:lnTo>
                <a:lnTo>
                  <a:pt x="87138" y="108638"/>
                </a:lnTo>
                <a:lnTo>
                  <a:pt x="63516" y="14216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92693" y="5694426"/>
            <a:ext cx="234695" cy="50291"/>
          </a:xfrm>
          <a:custGeom>
            <a:avLst/>
            <a:gdLst>
              <a:gd name="connsiteX0" fmla="*/ 0 w 234695"/>
              <a:gd name="connsiteY0" fmla="*/ 34289 h 50291"/>
              <a:gd name="connsiteX1" fmla="*/ 19050 w 234695"/>
              <a:gd name="connsiteY1" fmla="*/ 19050 h 50291"/>
              <a:gd name="connsiteX2" fmla="*/ 121919 w 234695"/>
              <a:gd name="connsiteY2" fmla="*/ 1523 h 50291"/>
              <a:gd name="connsiteX3" fmla="*/ 133350 w 234695"/>
              <a:gd name="connsiteY3" fmla="*/ 0 h 50291"/>
              <a:gd name="connsiteX4" fmla="*/ 144017 w 234695"/>
              <a:gd name="connsiteY4" fmla="*/ 0 h 50291"/>
              <a:gd name="connsiteX5" fmla="*/ 158495 w 234695"/>
              <a:gd name="connsiteY5" fmla="*/ 1523 h 50291"/>
              <a:gd name="connsiteX6" fmla="*/ 176022 w 234695"/>
              <a:gd name="connsiteY6" fmla="*/ 4571 h 50291"/>
              <a:gd name="connsiteX7" fmla="*/ 192023 w 234695"/>
              <a:gd name="connsiteY7" fmla="*/ 9144 h 50291"/>
              <a:gd name="connsiteX8" fmla="*/ 211073 w 234695"/>
              <a:gd name="connsiteY8" fmla="*/ 15239 h 50291"/>
              <a:gd name="connsiteX9" fmla="*/ 220217 w 234695"/>
              <a:gd name="connsiteY9" fmla="*/ 22097 h 50291"/>
              <a:gd name="connsiteX10" fmla="*/ 228600 w 234695"/>
              <a:gd name="connsiteY10" fmla="*/ 28194 h 50291"/>
              <a:gd name="connsiteX11" fmla="*/ 234695 w 234695"/>
              <a:gd name="connsiteY11" fmla="*/ 38100 h 50291"/>
              <a:gd name="connsiteX12" fmla="*/ 233172 w 234695"/>
              <a:gd name="connsiteY12" fmla="*/ 41147 h 50291"/>
              <a:gd name="connsiteX13" fmla="*/ 211073 w 234695"/>
              <a:gd name="connsiteY13" fmla="*/ 47244 h 50291"/>
              <a:gd name="connsiteX14" fmla="*/ 172973 w 234695"/>
              <a:gd name="connsiteY14" fmla="*/ 50291 h 50291"/>
              <a:gd name="connsiteX15" fmla="*/ 98297 w 234695"/>
              <a:gd name="connsiteY15" fmla="*/ 50291 h 50291"/>
              <a:gd name="connsiteX16" fmla="*/ 47244 w 234695"/>
              <a:gd name="connsiteY16" fmla="*/ 47244 h 50291"/>
              <a:gd name="connsiteX17" fmla="*/ 13715 w 234695"/>
              <a:gd name="connsiteY17" fmla="*/ 44195 h 50291"/>
              <a:gd name="connsiteX18" fmla="*/ 4572 w 234695"/>
              <a:gd name="connsiteY18" fmla="*/ 41147 h 50291"/>
              <a:gd name="connsiteX19" fmla="*/ 0 w 234695"/>
              <a:gd name="connsiteY19" fmla="*/ 34289 h 502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34695" h="50291">
                <a:moveTo>
                  <a:pt x="0" y="34289"/>
                </a:moveTo>
                <a:lnTo>
                  <a:pt x="19050" y="19050"/>
                </a:lnTo>
                <a:cubicBezTo>
                  <a:pt x="45415" y="2019"/>
                  <a:pt x="91109" y="-3543"/>
                  <a:pt x="121919" y="1523"/>
                </a:cubicBezTo>
                <a:lnTo>
                  <a:pt x="133350" y="0"/>
                </a:lnTo>
                <a:lnTo>
                  <a:pt x="144017" y="0"/>
                </a:lnTo>
                <a:lnTo>
                  <a:pt x="158495" y="1523"/>
                </a:lnTo>
                <a:lnTo>
                  <a:pt x="176022" y="4571"/>
                </a:lnTo>
                <a:lnTo>
                  <a:pt x="192023" y="9144"/>
                </a:lnTo>
                <a:lnTo>
                  <a:pt x="211073" y="15239"/>
                </a:lnTo>
                <a:lnTo>
                  <a:pt x="220217" y="22097"/>
                </a:lnTo>
                <a:lnTo>
                  <a:pt x="228600" y="28194"/>
                </a:lnTo>
                <a:lnTo>
                  <a:pt x="234695" y="38100"/>
                </a:lnTo>
                <a:lnTo>
                  <a:pt x="233172" y="41147"/>
                </a:lnTo>
                <a:lnTo>
                  <a:pt x="211073" y="47244"/>
                </a:lnTo>
                <a:lnTo>
                  <a:pt x="172973" y="50291"/>
                </a:lnTo>
                <a:lnTo>
                  <a:pt x="98297" y="50291"/>
                </a:lnTo>
                <a:lnTo>
                  <a:pt x="47244" y="47244"/>
                </a:lnTo>
                <a:lnTo>
                  <a:pt x="13715" y="44195"/>
                </a:lnTo>
                <a:lnTo>
                  <a:pt x="4572" y="41147"/>
                </a:lnTo>
                <a:lnTo>
                  <a:pt x="0" y="34289"/>
                </a:lnTo>
              </a:path>
            </a:pathLst>
          </a:custGeom>
          <a:solidFill>
            <a:srgbClr val="ffe0c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86343" y="5688076"/>
            <a:ext cx="247395" cy="62991"/>
          </a:xfrm>
          <a:custGeom>
            <a:avLst/>
            <a:gdLst>
              <a:gd name="connsiteX0" fmla="*/ 6350 w 247395"/>
              <a:gd name="connsiteY0" fmla="*/ 40639 h 62991"/>
              <a:gd name="connsiteX1" fmla="*/ 25400 w 247395"/>
              <a:gd name="connsiteY1" fmla="*/ 25400 h 62991"/>
              <a:gd name="connsiteX2" fmla="*/ 128269 w 247395"/>
              <a:gd name="connsiteY2" fmla="*/ 7873 h 62991"/>
              <a:gd name="connsiteX3" fmla="*/ 139700 w 247395"/>
              <a:gd name="connsiteY3" fmla="*/ 6350 h 62991"/>
              <a:gd name="connsiteX4" fmla="*/ 150367 w 247395"/>
              <a:gd name="connsiteY4" fmla="*/ 6350 h 62991"/>
              <a:gd name="connsiteX5" fmla="*/ 164845 w 247395"/>
              <a:gd name="connsiteY5" fmla="*/ 7873 h 62991"/>
              <a:gd name="connsiteX6" fmla="*/ 182372 w 247395"/>
              <a:gd name="connsiteY6" fmla="*/ 10921 h 62991"/>
              <a:gd name="connsiteX7" fmla="*/ 198373 w 247395"/>
              <a:gd name="connsiteY7" fmla="*/ 15494 h 62991"/>
              <a:gd name="connsiteX8" fmla="*/ 217423 w 247395"/>
              <a:gd name="connsiteY8" fmla="*/ 21589 h 62991"/>
              <a:gd name="connsiteX9" fmla="*/ 226567 w 247395"/>
              <a:gd name="connsiteY9" fmla="*/ 28447 h 62991"/>
              <a:gd name="connsiteX10" fmla="*/ 234950 w 247395"/>
              <a:gd name="connsiteY10" fmla="*/ 34544 h 62991"/>
              <a:gd name="connsiteX11" fmla="*/ 241045 w 247395"/>
              <a:gd name="connsiteY11" fmla="*/ 44450 h 62991"/>
              <a:gd name="connsiteX12" fmla="*/ 239522 w 247395"/>
              <a:gd name="connsiteY12" fmla="*/ 47497 h 62991"/>
              <a:gd name="connsiteX13" fmla="*/ 217423 w 247395"/>
              <a:gd name="connsiteY13" fmla="*/ 53594 h 62991"/>
              <a:gd name="connsiteX14" fmla="*/ 179323 w 247395"/>
              <a:gd name="connsiteY14" fmla="*/ 56641 h 62991"/>
              <a:gd name="connsiteX15" fmla="*/ 104647 w 247395"/>
              <a:gd name="connsiteY15" fmla="*/ 56641 h 62991"/>
              <a:gd name="connsiteX16" fmla="*/ 53594 w 247395"/>
              <a:gd name="connsiteY16" fmla="*/ 53594 h 62991"/>
              <a:gd name="connsiteX17" fmla="*/ 20065 w 247395"/>
              <a:gd name="connsiteY17" fmla="*/ 50545 h 62991"/>
              <a:gd name="connsiteX18" fmla="*/ 10922 w 247395"/>
              <a:gd name="connsiteY18" fmla="*/ 47497 h 62991"/>
              <a:gd name="connsiteX19" fmla="*/ 6350 w 247395"/>
              <a:gd name="connsiteY19" fmla="*/ 40639 h 6299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</a:cxnLst>
            <a:rect l="l" t="t" r="r" b="b"/>
            <a:pathLst>
              <a:path w="247395" h="62991">
                <a:moveTo>
                  <a:pt x="6350" y="40639"/>
                </a:moveTo>
                <a:lnTo>
                  <a:pt x="25400" y="25400"/>
                </a:lnTo>
                <a:cubicBezTo>
                  <a:pt x="51765" y="8369"/>
                  <a:pt x="97459" y="2806"/>
                  <a:pt x="128269" y="7873"/>
                </a:cubicBezTo>
                <a:lnTo>
                  <a:pt x="139700" y="6350"/>
                </a:lnTo>
                <a:lnTo>
                  <a:pt x="150367" y="6350"/>
                </a:lnTo>
                <a:lnTo>
                  <a:pt x="164845" y="7873"/>
                </a:lnTo>
                <a:lnTo>
                  <a:pt x="182372" y="10921"/>
                </a:lnTo>
                <a:lnTo>
                  <a:pt x="198373" y="15494"/>
                </a:lnTo>
                <a:lnTo>
                  <a:pt x="217423" y="21589"/>
                </a:lnTo>
                <a:lnTo>
                  <a:pt x="226567" y="28447"/>
                </a:lnTo>
                <a:lnTo>
                  <a:pt x="234950" y="34544"/>
                </a:lnTo>
                <a:lnTo>
                  <a:pt x="241045" y="44450"/>
                </a:lnTo>
                <a:lnTo>
                  <a:pt x="239522" y="47497"/>
                </a:lnTo>
                <a:lnTo>
                  <a:pt x="217423" y="53594"/>
                </a:lnTo>
                <a:lnTo>
                  <a:pt x="179323" y="56641"/>
                </a:lnTo>
                <a:lnTo>
                  <a:pt x="104647" y="56641"/>
                </a:lnTo>
                <a:lnTo>
                  <a:pt x="53594" y="53594"/>
                </a:lnTo>
                <a:lnTo>
                  <a:pt x="20065" y="50545"/>
                </a:lnTo>
                <a:lnTo>
                  <a:pt x="10922" y="47497"/>
                </a:lnTo>
                <a:lnTo>
                  <a:pt x="6350" y="4063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84667" y="4973573"/>
            <a:ext cx="668273" cy="457200"/>
          </a:xfrm>
          <a:custGeom>
            <a:avLst/>
            <a:gdLst>
              <a:gd name="connsiteX0" fmla="*/ 39623 w 668273"/>
              <a:gd name="connsiteY0" fmla="*/ 457200 h 457200"/>
              <a:gd name="connsiteX1" fmla="*/ 32766 w 668273"/>
              <a:gd name="connsiteY1" fmla="*/ 448817 h 457200"/>
              <a:gd name="connsiteX2" fmla="*/ 20573 w 668273"/>
              <a:gd name="connsiteY2" fmla="*/ 435102 h 457200"/>
              <a:gd name="connsiteX3" fmla="*/ 32766 w 668273"/>
              <a:gd name="connsiteY3" fmla="*/ 428244 h 457200"/>
              <a:gd name="connsiteX4" fmla="*/ 25145 w 668273"/>
              <a:gd name="connsiteY4" fmla="*/ 416052 h 457200"/>
              <a:gd name="connsiteX5" fmla="*/ 17526 w 668273"/>
              <a:gd name="connsiteY5" fmla="*/ 401573 h 457200"/>
              <a:gd name="connsiteX6" fmla="*/ 10667 w 668273"/>
              <a:gd name="connsiteY6" fmla="*/ 391667 h 457200"/>
              <a:gd name="connsiteX7" fmla="*/ 28194 w 668273"/>
              <a:gd name="connsiteY7" fmla="*/ 391667 h 457200"/>
              <a:gd name="connsiteX8" fmla="*/ 23622 w 668273"/>
              <a:gd name="connsiteY8" fmla="*/ 377952 h 457200"/>
              <a:gd name="connsiteX9" fmla="*/ 13716 w 668273"/>
              <a:gd name="connsiteY9" fmla="*/ 361950 h 457200"/>
              <a:gd name="connsiteX10" fmla="*/ 0 w 668273"/>
              <a:gd name="connsiteY10" fmla="*/ 347472 h 457200"/>
              <a:gd name="connsiteX11" fmla="*/ 19050 w 668273"/>
              <a:gd name="connsiteY11" fmla="*/ 345947 h 457200"/>
              <a:gd name="connsiteX12" fmla="*/ 13716 w 668273"/>
              <a:gd name="connsiteY12" fmla="*/ 332994 h 457200"/>
              <a:gd name="connsiteX13" fmla="*/ 6095 w 668273"/>
              <a:gd name="connsiteY13" fmla="*/ 316991 h 457200"/>
              <a:gd name="connsiteX14" fmla="*/ 26670 w 668273"/>
              <a:gd name="connsiteY14" fmla="*/ 323850 h 457200"/>
              <a:gd name="connsiteX15" fmla="*/ 23622 w 668273"/>
              <a:gd name="connsiteY15" fmla="*/ 313944 h 457200"/>
              <a:gd name="connsiteX16" fmla="*/ 16001 w 668273"/>
              <a:gd name="connsiteY16" fmla="*/ 303276 h 457200"/>
              <a:gd name="connsiteX17" fmla="*/ 25145 w 668273"/>
              <a:gd name="connsiteY17" fmla="*/ 303276 h 457200"/>
              <a:gd name="connsiteX18" fmla="*/ 20573 w 668273"/>
              <a:gd name="connsiteY18" fmla="*/ 285750 h 457200"/>
              <a:gd name="connsiteX19" fmla="*/ 29717 w 668273"/>
              <a:gd name="connsiteY19" fmla="*/ 287273 h 457200"/>
              <a:gd name="connsiteX20" fmla="*/ 29717 w 668273"/>
              <a:gd name="connsiteY20" fmla="*/ 274320 h 457200"/>
              <a:gd name="connsiteX21" fmla="*/ 26670 w 668273"/>
              <a:gd name="connsiteY21" fmla="*/ 263652 h 457200"/>
              <a:gd name="connsiteX22" fmla="*/ 19050 w 668273"/>
              <a:gd name="connsiteY22" fmla="*/ 244602 h 457200"/>
              <a:gd name="connsiteX23" fmla="*/ 29717 w 668273"/>
              <a:gd name="connsiteY23" fmla="*/ 247650 h 457200"/>
              <a:gd name="connsiteX24" fmla="*/ 41148 w 668273"/>
              <a:gd name="connsiteY24" fmla="*/ 250697 h 457200"/>
              <a:gd name="connsiteX25" fmla="*/ 32766 w 668273"/>
              <a:gd name="connsiteY25" fmla="*/ 237744 h 457200"/>
              <a:gd name="connsiteX26" fmla="*/ 48767 w 668273"/>
              <a:gd name="connsiteY26" fmla="*/ 239267 h 457200"/>
              <a:gd name="connsiteX27" fmla="*/ 61722 w 668273"/>
              <a:gd name="connsiteY27" fmla="*/ 240791 h 457200"/>
              <a:gd name="connsiteX28" fmla="*/ 50291 w 668273"/>
              <a:gd name="connsiteY28" fmla="*/ 225552 h 457200"/>
              <a:gd name="connsiteX29" fmla="*/ 44195 w 668273"/>
              <a:gd name="connsiteY29" fmla="*/ 215646 h 457200"/>
              <a:gd name="connsiteX30" fmla="*/ 35051 w 668273"/>
              <a:gd name="connsiteY30" fmla="*/ 202691 h 457200"/>
              <a:gd name="connsiteX31" fmla="*/ 47244 w 668273"/>
              <a:gd name="connsiteY31" fmla="*/ 201167 h 457200"/>
              <a:gd name="connsiteX32" fmla="*/ 60198 w 668273"/>
              <a:gd name="connsiteY32" fmla="*/ 201167 h 457200"/>
              <a:gd name="connsiteX33" fmla="*/ 70866 w 668273"/>
              <a:gd name="connsiteY33" fmla="*/ 199644 h 457200"/>
              <a:gd name="connsiteX34" fmla="*/ 61722 w 668273"/>
              <a:gd name="connsiteY34" fmla="*/ 190500 h 457200"/>
              <a:gd name="connsiteX35" fmla="*/ 50291 w 668273"/>
              <a:gd name="connsiteY35" fmla="*/ 180594 h 457200"/>
              <a:gd name="connsiteX36" fmla="*/ 63245 w 668273"/>
              <a:gd name="connsiteY36" fmla="*/ 176022 h 457200"/>
              <a:gd name="connsiteX37" fmla="*/ 57150 w 668273"/>
              <a:gd name="connsiteY37" fmla="*/ 160020 h 457200"/>
              <a:gd name="connsiteX38" fmla="*/ 50291 w 668273"/>
              <a:gd name="connsiteY38" fmla="*/ 149352 h 457200"/>
              <a:gd name="connsiteX39" fmla="*/ 45720 w 668273"/>
              <a:gd name="connsiteY39" fmla="*/ 139446 h 457200"/>
              <a:gd name="connsiteX40" fmla="*/ 60198 w 668273"/>
              <a:gd name="connsiteY40" fmla="*/ 140970 h 457200"/>
              <a:gd name="connsiteX41" fmla="*/ 73151 w 668273"/>
              <a:gd name="connsiteY41" fmla="*/ 144017 h 457200"/>
              <a:gd name="connsiteX42" fmla="*/ 76200 w 668273"/>
              <a:gd name="connsiteY42" fmla="*/ 128016 h 457200"/>
              <a:gd name="connsiteX43" fmla="*/ 74676 w 668273"/>
              <a:gd name="connsiteY43" fmla="*/ 111252 h 457200"/>
              <a:gd name="connsiteX44" fmla="*/ 70866 w 668273"/>
              <a:gd name="connsiteY44" fmla="*/ 95250 h 457200"/>
              <a:gd name="connsiteX45" fmla="*/ 60198 w 668273"/>
              <a:gd name="connsiteY45" fmla="*/ 76200 h 457200"/>
              <a:gd name="connsiteX46" fmla="*/ 82295 w 668273"/>
              <a:gd name="connsiteY46" fmla="*/ 86867 h 457200"/>
              <a:gd name="connsiteX47" fmla="*/ 92201 w 668273"/>
              <a:gd name="connsiteY47" fmla="*/ 92202 h 457200"/>
              <a:gd name="connsiteX48" fmla="*/ 102870 w 668273"/>
              <a:gd name="connsiteY48" fmla="*/ 99822 h 457200"/>
              <a:gd name="connsiteX49" fmla="*/ 115823 w 668273"/>
              <a:gd name="connsiteY49" fmla="*/ 99822 h 457200"/>
              <a:gd name="connsiteX50" fmla="*/ 115823 w 668273"/>
              <a:gd name="connsiteY50" fmla="*/ 86867 h 457200"/>
              <a:gd name="connsiteX51" fmla="*/ 118872 w 668273"/>
              <a:gd name="connsiteY51" fmla="*/ 74676 h 457200"/>
              <a:gd name="connsiteX52" fmla="*/ 126491 w 668273"/>
              <a:gd name="connsiteY52" fmla="*/ 58673 h 457200"/>
              <a:gd name="connsiteX53" fmla="*/ 133350 w 668273"/>
              <a:gd name="connsiteY53" fmla="*/ 69341 h 457200"/>
              <a:gd name="connsiteX54" fmla="*/ 137922 w 668273"/>
              <a:gd name="connsiteY54" fmla="*/ 76200 h 457200"/>
              <a:gd name="connsiteX55" fmla="*/ 147066 w 668273"/>
              <a:gd name="connsiteY55" fmla="*/ 82296 h 457200"/>
              <a:gd name="connsiteX56" fmla="*/ 153923 w 668273"/>
              <a:gd name="connsiteY56" fmla="*/ 70866 h 457200"/>
              <a:gd name="connsiteX57" fmla="*/ 161544 w 668273"/>
              <a:gd name="connsiteY57" fmla="*/ 60197 h 457200"/>
              <a:gd name="connsiteX58" fmla="*/ 176022 w 668273"/>
              <a:gd name="connsiteY58" fmla="*/ 48767 h 457200"/>
              <a:gd name="connsiteX59" fmla="*/ 188976 w 668273"/>
              <a:gd name="connsiteY59" fmla="*/ 36576 h 457200"/>
              <a:gd name="connsiteX60" fmla="*/ 204216 w 668273"/>
              <a:gd name="connsiteY60" fmla="*/ 26670 h 457200"/>
              <a:gd name="connsiteX61" fmla="*/ 223266 w 668273"/>
              <a:gd name="connsiteY61" fmla="*/ 22097 h 457200"/>
              <a:gd name="connsiteX62" fmla="*/ 249173 w 668273"/>
              <a:gd name="connsiteY62" fmla="*/ 17526 h 457200"/>
              <a:gd name="connsiteX63" fmla="*/ 285750 w 668273"/>
              <a:gd name="connsiteY63" fmla="*/ 7620 h 457200"/>
              <a:gd name="connsiteX64" fmla="*/ 309372 w 668273"/>
              <a:gd name="connsiteY64" fmla="*/ 3047 h 457200"/>
              <a:gd name="connsiteX65" fmla="*/ 329945 w 668273"/>
              <a:gd name="connsiteY65" fmla="*/ 1523 h 457200"/>
              <a:gd name="connsiteX66" fmla="*/ 345948 w 668273"/>
              <a:gd name="connsiteY66" fmla="*/ 0 h 457200"/>
              <a:gd name="connsiteX67" fmla="*/ 369570 w 668273"/>
              <a:gd name="connsiteY67" fmla="*/ 0 h 457200"/>
              <a:gd name="connsiteX68" fmla="*/ 413766 w 668273"/>
              <a:gd name="connsiteY68" fmla="*/ 1523 h 457200"/>
              <a:gd name="connsiteX69" fmla="*/ 398526 w 668273"/>
              <a:gd name="connsiteY69" fmla="*/ 7620 h 457200"/>
              <a:gd name="connsiteX70" fmla="*/ 388620 w 668273"/>
              <a:gd name="connsiteY70" fmla="*/ 17526 h 457200"/>
              <a:gd name="connsiteX71" fmla="*/ 385572 w 668273"/>
              <a:gd name="connsiteY71" fmla="*/ 22097 h 457200"/>
              <a:gd name="connsiteX72" fmla="*/ 401573 w 668273"/>
              <a:gd name="connsiteY72" fmla="*/ 26670 h 457200"/>
              <a:gd name="connsiteX73" fmla="*/ 420623 w 668273"/>
              <a:gd name="connsiteY73" fmla="*/ 28194 h 457200"/>
              <a:gd name="connsiteX74" fmla="*/ 439673 w 668273"/>
              <a:gd name="connsiteY74" fmla="*/ 26670 h 457200"/>
              <a:gd name="connsiteX75" fmla="*/ 457200 w 668273"/>
              <a:gd name="connsiteY75" fmla="*/ 25146 h 457200"/>
              <a:gd name="connsiteX76" fmla="*/ 470916 w 668273"/>
              <a:gd name="connsiteY76" fmla="*/ 22097 h 457200"/>
              <a:gd name="connsiteX77" fmla="*/ 498348 w 668273"/>
              <a:gd name="connsiteY77" fmla="*/ 23622 h 457200"/>
              <a:gd name="connsiteX78" fmla="*/ 480822 w 668273"/>
              <a:gd name="connsiteY78" fmla="*/ 29717 h 457200"/>
              <a:gd name="connsiteX79" fmla="*/ 466344 w 668273"/>
              <a:gd name="connsiteY79" fmla="*/ 41147 h 457200"/>
              <a:gd name="connsiteX80" fmla="*/ 480822 w 668273"/>
              <a:gd name="connsiteY80" fmla="*/ 42672 h 457200"/>
              <a:gd name="connsiteX81" fmla="*/ 493776 w 668273"/>
              <a:gd name="connsiteY81" fmla="*/ 41147 h 457200"/>
              <a:gd name="connsiteX82" fmla="*/ 512826 w 668273"/>
              <a:gd name="connsiteY82" fmla="*/ 42672 h 457200"/>
              <a:gd name="connsiteX83" fmla="*/ 542544 w 668273"/>
              <a:gd name="connsiteY83" fmla="*/ 51816 h 457200"/>
              <a:gd name="connsiteX84" fmla="*/ 525017 w 668273"/>
              <a:gd name="connsiteY84" fmla="*/ 55626 h 457200"/>
              <a:gd name="connsiteX85" fmla="*/ 509016 w 668273"/>
              <a:gd name="connsiteY85" fmla="*/ 58673 h 457200"/>
              <a:gd name="connsiteX86" fmla="*/ 499872 w 668273"/>
              <a:gd name="connsiteY86" fmla="*/ 63246 h 457200"/>
              <a:gd name="connsiteX87" fmla="*/ 520445 w 668273"/>
              <a:gd name="connsiteY87" fmla="*/ 66294 h 457200"/>
              <a:gd name="connsiteX88" fmla="*/ 536448 w 668273"/>
              <a:gd name="connsiteY88" fmla="*/ 69341 h 457200"/>
              <a:gd name="connsiteX89" fmla="*/ 547116 w 668273"/>
              <a:gd name="connsiteY89" fmla="*/ 70866 h 457200"/>
              <a:gd name="connsiteX90" fmla="*/ 563117 w 668273"/>
              <a:gd name="connsiteY90" fmla="*/ 77723 h 457200"/>
              <a:gd name="connsiteX91" fmla="*/ 582167 w 668273"/>
              <a:gd name="connsiteY91" fmla="*/ 86867 h 457200"/>
              <a:gd name="connsiteX92" fmla="*/ 611123 w 668273"/>
              <a:gd name="connsiteY92" fmla="*/ 96773 h 457200"/>
              <a:gd name="connsiteX93" fmla="*/ 593598 w 668273"/>
              <a:gd name="connsiteY93" fmla="*/ 101346 h 457200"/>
              <a:gd name="connsiteX94" fmla="*/ 580644 w 668273"/>
              <a:gd name="connsiteY94" fmla="*/ 107441 h 457200"/>
              <a:gd name="connsiteX95" fmla="*/ 571500 w 668273"/>
              <a:gd name="connsiteY95" fmla="*/ 114300 h 457200"/>
              <a:gd name="connsiteX96" fmla="*/ 569976 w 668273"/>
              <a:gd name="connsiteY96" fmla="*/ 121920 h 457200"/>
              <a:gd name="connsiteX97" fmla="*/ 582167 w 668273"/>
              <a:gd name="connsiteY97" fmla="*/ 123444 h 457200"/>
              <a:gd name="connsiteX98" fmla="*/ 595122 w 668273"/>
              <a:gd name="connsiteY98" fmla="*/ 128016 h 457200"/>
              <a:gd name="connsiteX99" fmla="*/ 608076 w 668273"/>
              <a:gd name="connsiteY99" fmla="*/ 134873 h 457200"/>
              <a:gd name="connsiteX100" fmla="*/ 627126 w 668273"/>
              <a:gd name="connsiteY100" fmla="*/ 139446 h 457200"/>
              <a:gd name="connsiteX101" fmla="*/ 640841 w 668273"/>
              <a:gd name="connsiteY101" fmla="*/ 137922 h 457200"/>
              <a:gd name="connsiteX102" fmla="*/ 630173 w 668273"/>
              <a:gd name="connsiteY102" fmla="*/ 150876 h 457200"/>
              <a:gd name="connsiteX103" fmla="*/ 627126 w 668273"/>
              <a:gd name="connsiteY103" fmla="*/ 169926 h 457200"/>
              <a:gd name="connsiteX104" fmla="*/ 633222 w 668273"/>
              <a:gd name="connsiteY104" fmla="*/ 185166 h 457200"/>
              <a:gd name="connsiteX105" fmla="*/ 637794 w 668273"/>
              <a:gd name="connsiteY105" fmla="*/ 199644 h 457200"/>
              <a:gd name="connsiteX106" fmla="*/ 640841 w 668273"/>
              <a:gd name="connsiteY106" fmla="*/ 212597 h 457200"/>
              <a:gd name="connsiteX107" fmla="*/ 630173 w 668273"/>
              <a:gd name="connsiteY107" fmla="*/ 236220 h 457200"/>
              <a:gd name="connsiteX108" fmla="*/ 668273 w 668273"/>
              <a:gd name="connsiteY108" fmla="*/ 234696 h 457200"/>
              <a:gd name="connsiteX109" fmla="*/ 634745 w 668273"/>
              <a:gd name="connsiteY109" fmla="*/ 256794 h 457200"/>
              <a:gd name="connsiteX110" fmla="*/ 623316 w 668273"/>
              <a:gd name="connsiteY110" fmla="*/ 271272 h 457200"/>
              <a:gd name="connsiteX111" fmla="*/ 618744 w 668273"/>
              <a:gd name="connsiteY111" fmla="*/ 296417 h 457200"/>
              <a:gd name="connsiteX112" fmla="*/ 634745 w 668273"/>
              <a:gd name="connsiteY112" fmla="*/ 307847 h 457200"/>
              <a:gd name="connsiteX113" fmla="*/ 628650 w 668273"/>
              <a:gd name="connsiteY113" fmla="*/ 323850 h 457200"/>
              <a:gd name="connsiteX114" fmla="*/ 623316 w 668273"/>
              <a:gd name="connsiteY114" fmla="*/ 344423 h 457200"/>
              <a:gd name="connsiteX115" fmla="*/ 634745 w 668273"/>
              <a:gd name="connsiteY115" fmla="*/ 361950 h 457200"/>
              <a:gd name="connsiteX116" fmla="*/ 618744 w 668273"/>
              <a:gd name="connsiteY116" fmla="*/ 387096 h 457200"/>
              <a:gd name="connsiteX117" fmla="*/ 612648 w 668273"/>
              <a:gd name="connsiteY117" fmla="*/ 403097 h 457200"/>
              <a:gd name="connsiteX118" fmla="*/ 604266 w 668273"/>
              <a:gd name="connsiteY118" fmla="*/ 454152 h 457200"/>
              <a:gd name="connsiteX119" fmla="*/ 592073 w 668273"/>
              <a:gd name="connsiteY119" fmla="*/ 334517 h 457200"/>
              <a:gd name="connsiteX120" fmla="*/ 577595 w 668273"/>
              <a:gd name="connsiteY120" fmla="*/ 290322 h 457200"/>
              <a:gd name="connsiteX121" fmla="*/ 547116 w 668273"/>
              <a:gd name="connsiteY121" fmla="*/ 223266 h 457200"/>
              <a:gd name="connsiteX122" fmla="*/ 521970 w 668273"/>
              <a:gd name="connsiteY122" fmla="*/ 201167 h 457200"/>
              <a:gd name="connsiteX123" fmla="*/ 482345 w 668273"/>
              <a:gd name="connsiteY123" fmla="*/ 190500 h 457200"/>
              <a:gd name="connsiteX124" fmla="*/ 265176 w 668273"/>
              <a:gd name="connsiteY124" fmla="*/ 152400 h 457200"/>
              <a:gd name="connsiteX125" fmla="*/ 185166 w 668273"/>
              <a:gd name="connsiteY125" fmla="*/ 149352 h 457200"/>
              <a:gd name="connsiteX126" fmla="*/ 176022 w 668273"/>
              <a:gd name="connsiteY126" fmla="*/ 158496 h 457200"/>
              <a:gd name="connsiteX127" fmla="*/ 163067 w 668273"/>
              <a:gd name="connsiteY127" fmla="*/ 168402 h 457200"/>
              <a:gd name="connsiteX128" fmla="*/ 150876 w 668273"/>
              <a:gd name="connsiteY128" fmla="*/ 176022 h 457200"/>
              <a:gd name="connsiteX129" fmla="*/ 140970 w 668273"/>
              <a:gd name="connsiteY129" fmla="*/ 176022 h 457200"/>
              <a:gd name="connsiteX130" fmla="*/ 130301 w 668273"/>
              <a:gd name="connsiteY130" fmla="*/ 180594 h 457200"/>
              <a:gd name="connsiteX131" fmla="*/ 118872 w 668273"/>
              <a:gd name="connsiteY131" fmla="*/ 201167 h 457200"/>
              <a:gd name="connsiteX132" fmla="*/ 105917 w 668273"/>
              <a:gd name="connsiteY132" fmla="*/ 221741 h 457200"/>
              <a:gd name="connsiteX133" fmla="*/ 102870 w 668273"/>
              <a:gd name="connsiteY133" fmla="*/ 250697 h 457200"/>
              <a:gd name="connsiteX134" fmla="*/ 51816 w 668273"/>
              <a:gd name="connsiteY134" fmla="*/ 369570 h 457200"/>
              <a:gd name="connsiteX135" fmla="*/ 39623 w 668273"/>
              <a:gd name="connsiteY13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</a:cxnLst>
            <a:rect l="l" t="t" r="r" b="b"/>
            <a:pathLst>
              <a:path w="668273" h="457200">
                <a:moveTo>
                  <a:pt x="39623" y="457200"/>
                </a:moveTo>
                <a:lnTo>
                  <a:pt x="32766" y="448817"/>
                </a:lnTo>
                <a:lnTo>
                  <a:pt x="20573" y="435102"/>
                </a:lnTo>
                <a:lnTo>
                  <a:pt x="32766" y="428244"/>
                </a:lnTo>
                <a:lnTo>
                  <a:pt x="25145" y="416052"/>
                </a:lnTo>
                <a:lnTo>
                  <a:pt x="17526" y="401573"/>
                </a:lnTo>
                <a:lnTo>
                  <a:pt x="10667" y="391667"/>
                </a:lnTo>
                <a:lnTo>
                  <a:pt x="28194" y="391667"/>
                </a:lnTo>
                <a:lnTo>
                  <a:pt x="23622" y="377952"/>
                </a:lnTo>
                <a:lnTo>
                  <a:pt x="13716" y="361950"/>
                </a:lnTo>
                <a:lnTo>
                  <a:pt x="0" y="347472"/>
                </a:lnTo>
                <a:lnTo>
                  <a:pt x="19050" y="345947"/>
                </a:lnTo>
                <a:lnTo>
                  <a:pt x="13716" y="332994"/>
                </a:lnTo>
                <a:lnTo>
                  <a:pt x="6095" y="316991"/>
                </a:lnTo>
                <a:lnTo>
                  <a:pt x="26670" y="323850"/>
                </a:lnTo>
                <a:lnTo>
                  <a:pt x="23622" y="313944"/>
                </a:lnTo>
                <a:lnTo>
                  <a:pt x="16001" y="303276"/>
                </a:lnTo>
                <a:lnTo>
                  <a:pt x="25145" y="303276"/>
                </a:lnTo>
                <a:lnTo>
                  <a:pt x="20573" y="285750"/>
                </a:lnTo>
                <a:lnTo>
                  <a:pt x="29717" y="287273"/>
                </a:lnTo>
                <a:lnTo>
                  <a:pt x="29717" y="274320"/>
                </a:lnTo>
                <a:lnTo>
                  <a:pt x="26670" y="263652"/>
                </a:lnTo>
                <a:lnTo>
                  <a:pt x="19050" y="244602"/>
                </a:lnTo>
                <a:lnTo>
                  <a:pt x="29717" y="247650"/>
                </a:lnTo>
                <a:lnTo>
                  <a:pt x="41148" y="250697"/>
                </a:lnTo>
                <a:lnTo>
                  <a:pt x="32766" y="237744"/>
                </a:lnTo>
                <a:lnTo>
                  <a:pt x="48767" y="239267"/>
                </a:lnTo>
                <a:lnTo>
                  <a:pt x="61722" y="240791"/>
                </a:lnTo>
                <a:lnTo>
                  <a:pt x="50291" y="225552"/>
                </a:lnTo>
                <a:lnTo>
                  <a:pt x="44195" y="215646"/>
                </a:lnTo>
                <a:lnTo>
                  <a:pt x="35051" y="202691"/>
                </a:lnTo>
                <a:lnTo>
                  <a:pt x="47244" y="201167"/>
                </a:lnTo>
                <a:lnTo>
                  <a:pt x="60198" y="201167"/>
                </a:lnTo>
                <a:lnTo>
                  <a:pt x="70866" y="199644"/>
                </a:lnTo>
                <a:lnTo>
                  <a:pt x="61722" y="190500"/>
                </a:lnTo>
                <a:lnTo>
                  <a:pt x="50291" y="180594"/>
                </a:lnTo>
                <a:lnTo>
                  <a:pt x="63245" y="176022"/>
                </a:lnTo>
                <a:lnTo>
                  <a:pt x="57150" y="160020"/>
                </a:lnTo>
                <a:lnTo>
                  <a:pt x="50291" y="149352"/>
                </a:lnTo>
                <a:lnTo>
                  <a:pt x="45720" y="139446"/>
                </a:lnTo>
                <a:lnTo>
                  <a:pt x="60198" y="140970"/>
                </a:lnTo>
                <a:lnTo>
                  <a:pt x="73151" y="144017"/>
                </a:lnTo>
                <a:lnTo>
                  <a:pt x="76200" y="128016"/>
                </a:lnTo>
                <a:lnTo>
                  <a:pt x="74676" y="111252"/>
                </a:lnTo>
                <a:lnTo>
                  <a:pt x="70866" y="95250"/>
                </a:lnTo>
                <a:lnTo>
                  <a:pt x="60198" y="76200"/>
                </a:lnTo>
                <a:lnTo>
                  <a:pt x="82295" y="86867"/>
                </a:lnTo>
                <a:lnTo>
                  <a:pt x="92201" y="92202"/>
                </a:lnTo>
                <a:lnTo>
                  <a:pt x="102870" y="99822"/>
                </a:lnTo>
                <a:lnTo>
                  <a:pt x="115823" y="99822"/>
                </a:lnTo>
                <a:lnTo>
                  <a:pt x="115823" y="86867"/>
                </a:lnTo>
                <a:lnTo>
                  <a:pt x="118872" y="74676"/>
                </a:lnTo>
                <a:lnTo>
                  <a:pt x="126491" y="58673"/>
                </a:lnTo>
                <a:lnTo>
                  <a:pt x="133350" y="69341"/>
                </a:lnTo>
                <a:lnTo>
                  <a:pt x="137922" y="76200"/>
                </a:lnTo>
                <a:lnTo>
                  <a:pt x="147066" y="82296"/>
                </a:lnTo>
                <a:lnTo>
                  <a:pt x="153923" y="70866"/>
                </a:lnTo>
                <a:lnTo>
                  <a:pt x="161544" y="60197"/>
                </a:lnTo>
                <a:lnTo>
                  <a:pt x="176022" y="48767"/>
                </a:lnTo>
                <a:lnTo>
                  <a:pt x="188976" y="36576"/>
                </a:lnTo>
                <a:lnTo>
                  <a:pt x="204216" y="26670"/>
                </a:lnTo>
                <a:lnTo>
                  <a:pt x="223266" y="22097"/>
                </a:lnTo>
                <a:lnTo>
                  <a:pt x="249173" y="17526"/>
                </a:lnTo>
                <a:lnTo>
                  <a:pt x="285750" y="7620"/>
                </a:lnTo>
                <a:lnTo>
                  <a:pt x="309372" y="3047"/>
                </a:lnTo>
                <a:lnTo>
                  <a:pt x="329945" y="1523"/>
                </a:lnTo>
                <a:lnTo>
                  <a:pt x="345948" y="0"/>
                </a:lnTo>
                <a:lnTo>
                  <a:pt x="369570" y="0"/>
                </a:lnTo>
                <a:lnTo>
                  <a:pt x="413766" y="1523"/>
                </a:lnTo>
                <a:lnTo>
                  <a:pt x="398526" y="7620"/>
                </a:lnTo>
                <a:lnTo>
                  <a:pt x="388620" y="17526"/>
                </a:lnTo>
                <a:lnTo>
                  <a:pt x="385572" y="22097"/>
                </a:lnTo>
                <a:lnTo>
                  <a:pt x="401573" y="26670"/>
                </a:lnTo>
                <a:lnTo>
                  <a:pt x="420623" y="28194"/>
                </a:lnTo>
                <a:lnTo>
                  <a:pt x="439673" y="26670"/>
                </a:lnTo>
                <a:lnTo>
                  <a:pt x="457200" y="25146"/>
                </a:lnTo>
                <a:lnTo>
                  <a:pt x="470916" y="22097"/>
                </a:lnTo>
                <a:lnTo>
                  <a:pt x="498348" y="23622"/>
                </a:lnTo>
                <a:lnTo>
                  <a:pt x="480822" y="29717"/>
                </a:lnTo>
                <a:lnTo>
                  <a:pt x="466344" y="41147"/>
                </a:lnTo>
                <a:lnTo>
                  <a:pt x="480822" y="42672"/>
                </a:lnTo>
                <a:lnTo>
                  <a:pt x="493776" y="41147"/>
                </a:lnTo>
                <a:lnTo>
                  <a:pt x="512826" y="42672"/>
                </a:lnTo>
                <a:lnTo>
                  <a:pt x="542544" y="51816"/>
                </a:lnTo>
                <a:lnTo>
                  <a:pt x="525017" y="55626"/>
                </a:lnTo>
                <a:lnTo>
                  <a:pt x="509016" y="58673"/>
                </a:lnTo>
                <a:lnTo>
                  <a:pt x="499872" y="63246"/>
                </a:lnTo>
                <a:lnTo>
                  <a:pt x="520445" y="66294"/>
                </a:lnTo>
                <a:lnTo>
                  <a:pt x="536448" y="69341"/>
                </a:lnTo>
                <a:lnTo>
                  <a:pt x="547116" y="70866"/>
                </a:lnTo>
                <a:lnTo>
                  <a:pt x="563117" y="77723"/>
                </a:lnTo>
                <a:lnTo>
                  <a:pt x="582167" y="86867"/>
                </a:lnTo>
                <a:lnTo>
                  <a:pt x="611123" y="96773"/>
                </a:lnTo>
                <a:lnTo>
                  <a:pt x="593598" y="101346"/>
                </a:lnTo>
                <a:lnTo>
                  <a:pt x="580644" y="107441"/>
                </a:lnTo>
                <a:lnTo>
                  <a:pt x="571500" y="114300"/>
                </a:lnTo>
                <a:lnTo>
                  <a:pt x="569976" y="121920"/>
                </a:lnTo>
                <a:lnTo>
                  <a:pt x="582167" y="123444"/>
                </a:lnTo>
                <a:lnTo>
                  <a:pt x="595122" y="128016"/>
                </a:lnTo>
                <a:lnTo>
                  <a:pt x="608076" y="134873"/>
                </a:lnTo>
                <a:lnTo>
                  <a:pt x="627126" y="139446"/>
                </a:lnTo>
                <a:lnTo>
                  <a:pt x="640841" y="137922"/>
                </a:lnTo>
                <a:lnTo>
                  <a:pt x="630173" y="150876"/>
                </a:lnTo>
                <a:lnTo>
                  <a:pt x="627126" y="169926"/>
                </a:lnTo>
                <a:lnTo>
                  <a:pt x="633222" y="185166"/>
                </a:lnTo>
                <a:lnTo>
                  <a:pt x="637794" y="199644"/>
                </a:lnTo>
                <a:lnTo>
                  <a:pt x="640841" y="212597"/>
                </a:lnTo>
                <a:lnTo>
                  <a:pt x="630173" y="236220"/>
                </a:lnTo>
                <a:lnTo>
                  <a:pt x="668273" y="234696"/>
                </a:lnTo>
                <a:lnTo>
                  <a:pt x="634745" y="256794"/>
                </a:lnTo>
                <a:lnTo>
                  <a:pt x="623316" y="271272"/>
                </a:lnTo>
                <a:lnTo>
                  <a:pt x="618744" y="296417"/>
                </a:lnTo>
                <a:lnTo>
                  <a:pt x="634745" y="307847"/>
                </a:lnTo>
                <a:lnTo>
                  <a:pt x="628650" y="323850"/>
                </a:lnTo>
                <a:lnTo>
                  <a:pt x="623316" y="344423"/>
                </a:lnTo>
                <a:lnTo>
                  <a:pt x="634745" y="361950"/>
                </a:lnTo>
                <a:lnTo>
                  <a:pt x="618744" y="387096"/>
                </a:lnTo>
                <a:lnTo>
                  <a:pt x="612648" y="403097"/>
                </a:lnTo>
                <a:lnTo>
                  <a:pt x="604266" y="454152"/>
                </a:lnTo>
                <a:lnTo>
                  <a:pt x="592073" y="334517"/>
                </a:lnTo>
                <a:lnTo>
                  <a:pt x="577595" y="290322"/>
                </a:lnTo>
                <a:lnTo>
                  <a:pt x="547116" y="223266"/>
                </a:lnTo>
                <a:lnTo>
                  <a:pt x="521970" y="201167"/>
                </a:lnTo>
                <a:lnTo>
                  <a:pt x="482345" y="190500"/>
                </a:lnTo>
                <a:cubicBezTo>
                  <a:pt x="413931" y="193027"/>
                  <a:pt x="335127" y="149695"/>
                  <a:pt x="265176" y="152400"/>
                </a:cubicBezTo>
                <a:lnTo>
                  <a:pt x="185166" y="149352"/>
                </a:lnTo>
                <a:lnTo>
                  <a:pt x="176022" y="158496"/>
                </a:lnTo>
                <a:lnTo>
                  <a:pt x="163067" y="168402"/>
                </a:lnTo>
                <a:lnTo>
                  <a:pt x="150876" y="176022"/>
                </a:lnTo>
                <a:lnTo>
                  <a:pt x="140970" y="176022"/>
                </a:lnTo>
                <a:lnTo>
                  <a:pt x="130301" y="180594"/>
                </a:lnTo>
                <a:lnTo>
                  <a:pt x="118872" y="201167"/>
                </a:lnTo>
                <a:lnTo>
                  <a:pt x="105917" y="221741"/>
                </a:lnTo>
                <a:lnTo>
                  <a:pt x="102870" y="250697"/>
                </a:lnTo>
                <a:cubicBezTo>
                  <a:pt x="81724" y="305739"/>
                  <a:pt x="60375" y="311035"/>
                  <a:pt x="51816" y="369570"/>
                </a:cubicBezTo>
                <a:lnTo>
                  <a:pt x="39623" y="457200"/>
                </a:lnTo>
              </a:path>
            </a:pathLst>
          </a:custGeom>
          <a:solidFill>
            <a:srgbClr val="201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8317" y="4967223"/>
            <a:ext cx="680973" cy="469900"/>
          </a:xfrm>
          <a:custGeom>
            <a:avLst/>
            <a:gdLst>
              <a:gd name="connsiteX0" fmla="*/ 45973 w 680973"/>
              <a:gd name="connsiteY0" fmla="*/ 463550 h 469900"/>
              <a:gd name="connsiteX1" fmla="*/ 39116 w 680973"/>
              <a:gd name="connsiteY1" fmla="*/ 455167 h 469900"/>
              <a:gd name="connsiteX2" fmla="*/ 26923 w 680973"/>
              <a:gd name="connsiteY2" fmla="*/ 441452 h 469900"/>
              <a:gd name="connsiteX3" fmla="*/ 39116 w 680973"/>
              <a:gd name="connsiteY3" fmla="*/ 434594 h 469900"/>
              <a:gd name="connsiteX4" fmla="*/ 31495 w 680973"/>
              <a:gd name="connsiteY4" fmla="*/ 422402 h 469900"/>
              <a:gd name="connsiteX5" fmla="*/ 23876 w 680973"/>
              <a:gd name="connsiteY5" fmla="*/ 407923 h 469900"/>
              <a:gd name="connsiteX6" fmla="*/ 17017 w 680973"/>
              <a:gd name="connsiteY6" fmla="*/ 398017 h 469900"/>
              <a:gd name="connsiteX7" fmla="*/ 34544 w 680973"/>
              <a:gd name="connsiteY7" fmla="*/ 398017 h 469900"/>
              <a:gd name="connsiteX8" fmla="*/ 29972 w 680973"/>
              <a:gd name="connsiteY8" fmla="*/ 384302 h 469900"/>
              <a:gd name="connsiteX9" fmla="*/ 20066 w 680973"/>
              <a:gd name="connsiteY9" fmla="*/ 368300 h 469900"/>
              <a:gd name="connsiteX10" fmla="*/ 6350 w 680973"/>
              <a:gd name="connsiteY10" fmla="*/ 353822 h 469900"/>
              <a:gd name="connsiteX11" fmla="*/ 25400 w 680973"/>
              <a:gd name="connsiteY11" fmla="*/ 352297 h 469900"/>
              <a:gd name="connsiteX12" fmla="*/ 20066 w 680973"/>
              <a:gd name="connsiteY12" fmla="*/ 339344 h 469900"/>
              <a:gd name="connsiteX13" fmla="*/ 12445 w 680973"/>
              <a:gd name="connsiteY13" fmla="*/ 323341 h 469900"/>
              <a:gd name="connsiteX14" fmla="*/ 33020 w 680973"/>
              <a:gd name="connsiteY14" fmla="*/ 330200 h 469900"/>
              <a:gd name="connsiteX15" fmla="*/ 29972 w 680973"/>
              <a:gd name="connsiteY15" fmla="*/ 320294 h 469900"/>
              <a:gd name="connsiteX16" fmla="*/ 22351 w 680973"/>
              <a:gd name="connsiteY16" fmla="*/ 309626 h 469900"/>
              <a:gd name="connsiteX17" fmla="*/ 31495 w 680973"/>
              <a:gd name="connsiteY17" fmla="*/ 309626 h 469900"/>
              <a:gd name="connsiteX18" fmla="*/ 26923 w 680973"/>
              <a:gd name="connsiteY18" fmla="*/ 292100 h 469900"/>
              <a:gd name="connsiteX19" fmla="*/ 36067 w 680973"/>
              <a:gd name="connsiteY19" fmla="*/ 293623 h 469900"/>
              <a:gd name="connsiteX20" fmla="*/ 36067 w 680973"/>
              <a:gd name="connsiteY20" fmla="*/ 280670 h 469900"/>
              <a:gd name="connsiteX21" fmla="*/ 33020 w 680973"/>
              <a:gd name="connsiteY21" fmla="*/ 270002 h 469900"/>
              <a:gd name="connsiteX22" fmla="*/ 25400 w 680973"/>
              <a:gd name="connsiteY22" fmla="*/ 250952 h 469900"/>
              <a:gd name="connsiteX23" fmla="*/ 36067 w 680973"/>
              <a:gd name="connsiteY23" fmla="*/ 254000 h 469900"/>
              <a:gd name="connsiteX24" fmla="*/ 47498 w 680973"/>
              <a:gd name="connsiteY24" fmla="*/ 257047 h 469900"/>
              <a:gd name="connsiteX25" fmla="*/ 39116 w 680973"/>
              <a:gd name="connsiteY25" fmla="*/ 244094 h 469900"/>
              <a:gd name="connsiteX26" fmla="*/ 55117 w 680973"/>
              <a:gd name="connsiteY26" fmla="*/ 245617 h 469900"/>
              <a:gd name="connsiteX27" fmla="*/ 68072 w 680973"/>
              <a:gd name="connsiteY27" fmla="*/ 247141 h 469900"/>
              <a:gd name="connsiteX28" fmla="*/ 56641 w 680973"/>
              <a:gd name="connsiteY28" fmla="*/ 231902 h 469900"/>
              <a:gd name="connsiteX29" fmla="*/ 50545 w 680973"/>
              <a:gd name="connsiteY29" fmla="*/ 221996 h 469900"/>
              <a:gd name="connsiteX30" fmla="*/ 41401 w 680973"/>
              <a:gd name="connsiteY30" fmla="*/ 209041 h 469900"/>
              <a:gd name="connsiteX31" fmla="*/ 53594 w 680973"/>
              <a:gd name="connsiteY31" fmla="*/ 207517 h 469900"/>
              <a:gd name="connsiteX32" fmla="*/ 66548 w 680973"/>
              <a:gd name="connsiteY32" fmla="*/ 207517 h 469900"/>
              <a:gd name="connsiteX33" fmla="*/ 77216 w 680973"/>
              <a:gd name="connsiteY33" fmla="*/ 205994 h 469900"/>
              <a:gd name="connsiteX34" fmla="*/ 68072 w 680973"/>
              <a:gd name="connsiteY34" fmla="*/ 196850 h 469900"/>
              <a:gd name="connsiteX35" fmla="*/ 56641 w 680973"/>
              <a:gd name="connsiteY35" fmla="*/ 186944 h 469900"/>
              <a:gd name="connsiteX36" fmla="*/ 69595 w 680973"/>
              <a:gd name="connsiteY36" fmla="*/ 182372 h 469900"/>
              <a:gd name="connsiteX37" fmla="*/ 63500 w 680973"/>
              <a:gd name="connsiteY37" fmla="*/ 166370 h 469900"/>
              <a:gd name="connsiteX38" fmla="*/ 56641 w 680973"/>
              <a:gd name="connsiteY38" fmla="*/ 155702 h 469900"/>
              <a:gd name="connsiteX39" fmla="*/ 52070 w 680973"/>
              <a:gd name="connsiteY39" fmla="*/ 145796 h 469900"/>
              <a:gd name="connsiteX40" fmla="*/ 66548 w 680973"/>
              <a:gd name="connsiteY40" fmla="*/ 147320 h 469900"/>
              <a:gd name="connsiteX41" fmla="*/ 79501 w 680973"/>
              <a:gd name="connsiteY41" fmla="*/ 150367 h 469900"/>
              <a:gd name="connsiteX42" fmla="*/ 82550 w 680973"/>
              <a:gd name="connsiteY42" fmla="*/ 134366 h 469900"/>
              <a:gd name="connsiteX43" fmla="*/ 81026 w 680973"/>
              <a:gd name="connsiteY43" fmla="*/ 117602 h 469900"/>
              <a:gd name="connsiteX44" fmla="*/ 77216 w 680973"/>
              <a:gd name="connsiteY44" fmla="*/ 101600 h 469900"/>
              <a:gd name="connsiteX45" fmla="*/ 66548 w 680973"/>
              <a:gd name="connsiteY45" fmla="*/ 82550 h 469900"/>
              <a:gd name="connsiteX46" fmla="*/ 88645 w 680973"/>
              <a:gd name="connsiteY46" fmla="*/ 93217 h 469900"/>
              <a:gd name="connsiteX47" fmla="*/ 98551 w 680973"/>
              <a:gd name="connsiteY47" fmla="*/ 98552 h 469900"/>
              <a:gd name="connsiteX48" fmla="*/ 109220 w 680973"/>
              <a:gd name="connsiteY48" fmla="*/ 106172 h 469900"/>
              <a:gd name="connsiteX49" fmla="*/ 122173 w 680973"/>
              <a:gd name="connsiteY49" fmla="*/ 106172 h 469900"/>
              <a:gd name="connsiteX50" fmla="*/ 122173 w 680973"/>
              <a:gd name="connsiteY50" fmla="*/ 93217 h 469900"/>
              <a:gd name="connsiteX51" fmla="*/ 125222 w 680973"/>
              <a:gd name="connsiteY51" fmla="*/ 81026 h 469900"/>
              <a:gd name="connsiteX52" fmla="*/ 132841 w 680973"/>
              <a:gd name="connsiteY52" fmla="*/ 65023 h 469900"/>
              <a:gd name="connsiteX53" fmla="*/ 139700 w 680973"/>
              <a:gd name="connsiteY53" fmla="*/ 75691 h 469900"/>
              <a:gd name="connsiteX54" fmla="*/ 144272 w 680973"/>
              <a:gd name="connsiteY54" fmla="*/ 82550 h 469900"/>
              <a:gd name="connsiteX55" fmla="*/ 153416 w 680973"/>
              <a:gd name="connsiteY55" fmla="*/ 88646 h 469900"/>
              <a:gd name="connsiteX56" fmla="*/ 160273 w 680973"/>
              <a:gd name="connsiteY56" fmla="*/ 77216 h 469900"/>
              <a:gd name="connsiteX57" fmla="*/ 167894 w 680973"/>
              <a:gd name="connsiteY57" fmla="*/ 66547 h 469900"/>
              <a:gd name="connsiteX58" fmla="*/ 182372 w 680973"/>
              <a:gd name="connsiteY58" fmla="*/ 55117 h 469900"/>
              <a:gd name="connsiteX59" fmla="*/ 195326 w 680973"/>
              <a:gd name="connsiteY59" fmla="*/ 42926 h 469900"/>
              <a:gd name="connsiteX60" fmla="*/ 210566 w 680973"/>
              <a:gd name="connsiteY60" fmla="*/ 33020 h 469900"/>
              <a:gd name="connsiteX61" fmla="*/ 229616 w 680973"/>
              <a:gd name="connsiteY61" fmla="*/ 28447 h 469900"/>
              <a:gd name="connsiteX62" fmla="*/ 255523 w 680973"/>
              <a:gd name="connsiteY62" fmla="*/ 23876 h 469900"/>
              <a:gd name="connsiteX63" fmla="*/ 292100 w 680973"/>
              <a:gd name="connsiteY63" fmla="*/ 13970 h 469900"/>
              <a:gd name="connsiteX64" fmla="*/ 315722 w 680973"/>
              <a:gd name="connsiteY64" fmla="*/ 9397 h 469900"/>
              <a:gd name="connsiteX65" fmla="*/ 336295 w 680973"/>
              <a:gd name="connsiteY65" fmla="*/ 7873 h 469900"/>
              <a:gd name="connsiteX66" fmla="*/ 352298 w 680973"/>
              <a:gd name="connsiteY66" fmla="*/ 6350 h 469900"/>
              <a:gd name="connsiteX67" fmla="*/ 375920 w 680973"/>
              <a:gd name="connsiteY67" fmla="*/ 6350 h 469900"/>
              <a:gd name="connsiteX68" fmla="*/ 420116 w 680973"/>
              <a:gd name="connsiteY68" fmla="*/ 7873 h 469900"/>
              <a:gd name="connsiteX69" fmla="*/ 404876 w 680973"/>
              <a:gd name="connsiteY69" fmla="*/ 13970 h 469900"/>
              <a:gd name="connsiteX70" fmla="*/ 394970 w 680973"/>
              <a:gd name="connsiteY70" fmla="*/ 23876 h 469900"/>
              <a:gd name="connsiteX71" fmla="*/ 391922 w 680973"/>
              <a:gd name="connsiteY71" fmla="*/ 28447 h 469900"/>
              <a:gd name="connsiteX72" fmla="*/ 407923 w 680973"/>
              <a:gd name="connsiteY72" fmla="*/ 33020 h 469900"/>
              <a:gd name="connsiteX73" fmla="*/ 426973 w 680973"/>
              <a:gd name="connsiteY73" fmla="*/ 34544 h 469900"/>
              <a:gd name="connsiteX74" fmla="*/ 446023 w 680973"/>
              <a:gd name="connsiteY74" fmla="*/ 33020 h 469900"/>
              <a:gd name="connsiteX75" fmla="*/ 463550 w 680973"/>
              <a:gd name="connsiteY75" fmla="*/ 31496 h 469900"/>
              <a:gd name="connsiteX76" fmla="*/ 477266 w 680973"/>
              <a:gd name="connsiteY76" fmla="*/ 28447 h 469900"/>
              <a:gd name="connsiteX77" fmla="*/ 504698 w 680973"/>
              <a:gd name="connsiteY77" fmla="*/ 29972 h 469900"/>
              <a:gd name="connsiteX78" fmla="*/ 487172 w 680973"/>
              <a:gd name="connsiteY78" fmla="*/ 36067 h 469900"/>
              <a:gd name="connsiteX79" fmla="*/ 472694 w 680973"/>
              <a:gd name="connsiteY79" fmla="*/ 47497 h 469900"/>
              <a:gd name="connsiteX80" fmla="*/ 487172 w 680973"/>
              <a:gd name="connsiteY80" fmla="*/ 49022 h 469900"/>
              <a:gd name="connsiteX81" fmla="*/ 500126 w 680973"/>
              <a:gd name="connsiteY81" fmla="*/ 47497 h 469900"/>
              <a:gd name="connsiteX82" fmla="*/ 519176 w 680973"/>
              <a:gd name="connsiteY82" fmla="*/ 49022 h 469900"/>
              <a:gd name="connsiteX83" fmla="*/ 548894 w 680973"/>
              <a:gd name="connsiteY83" fmla="*/ 58166 h 469900"/>
              <a:gd name="connsiteX84" fmla="*/ 531367 w 680973"/>
              <a:gd name="connsiteY84" fmla="*/ 61976 h 469900"/>
              <a:gd name="connsiteX85" fmla="*/ 515366 w 680973"/>
              <a:gd name="connsiteY85" fmla="*/ 65023 h 469900"/>
              <a:gd name="connsiteX86" fmla="*/ 506222 w 680973"/>
              <a:gd name="connsiteY86" fmla="*/ 69596 h 469900"/>
              <a:gd name="connsiteX87" fmla="*/ 526795 w 680973"/>
              <a:gd name="connsiteY87" fmla="*/ 72644 h 469900"/>
              <a:gd name="connsiteX88" fmla="*/ 542798 w 680973"/>
              <a:gd name="connsiteY88" fmla="*/ 75691 h 469900"/>
              <a:gd name="connsiteX89" fmla="*/ 553466 w 680973"/>
              <a:gd name="connsiteY89" fmla="*/ 77216 h 469900"/>
              <a:gd name="connsiteX90" fmla="*/ 569467 w 680973"/>
              <a:gd name="connsiteY90" fmla="*/ 84073 h 469900"/>
              <a:gd name="connsiteX91" fmla="*/ 588517 w 680973"/>
              <a:gd name="connsiteY91" fmla="*/ 93217 h 469900"/>
              <a:gd name="connsiteX92" fmla="*/ 617473 w 680973"/>
              <a:gd name="connsiteY92" fmla="*/ 103123 h 469900"/>
              <a:gd name="connsiteX93" fmla="*/ 599948 w 680973"/>
              <a:gd name="connsiteY93" fmla="*/ 107696 h 469900"/>
              <a:gd name="connsiteX94" fmla="*/ 586994 w 680973"/>
              <a:gd name="connsiteY94" fmla="*/ 113791 h 469900"/>
              <a:gd name="connsiteX95" fmla="*/ 577850 w 680973"/>
              <a:gd name="connsiteY95" fmla="*/ 120650 h 469900"/>
              <a:gd name="connsiteX96" fmla="*/ 576326 w 680973"/>
              <a:gd name="connsiteY96" fmla="*/ 128270 h 469900"/>
              <a:gd name="connsiteX97" fmla="*/ 588517 w 680973"/>
              <a:gd name="connsiteY97" fmla="*/ 129794 h 469900"/>
              <a:gd name="connsiteX98" fmla="*/ 601472 w 680973"/>
              <a:gd name="connsiteY98" fmla="*/ 134366 h 469900"/>
              <a:gd name="connsiteX99" fmla="*/ 614426 w 680973"/>
              <a:gd name="connsiteY99" fmla="*/ 141223 h 469900"/>
              <a:gd name="connsiteX100" fmla="*/ 633476 w 680973"/>
              <a:gd name="connsiteY100" fmla="*/ 145796 h 469900"/>
              <a:gd name="connsiteX101" fmla="*/ 647191 w 680973"/>
              <a:gd name="connsiteY101" fmla="*/ 144272 h 469900"/>
              <a:gd name="connsiteX102" fmla="*/ 636523 w 680973"/>
              <a:gd name="connsiteY102" fmla="*/ 157226 h 469900"/>
              <a:gd name="connsiteX103" fmla="*/ 633476 w 680973"/>
              <a:gd name="connsiteY103" fmla="*/ 176276 h 469900"/>
              <a:gd name="connsiteX104" fmla="*/ 639572 w 680973"/>
              <a:gd name="connsiteY104" fmla="*/ 191516 h 469900"/>
              <a:gd name="connsiteX105" fmla="*/ 644144 w 680973"/>
              <a:gd name="connsiteY105" fmla="*/ 205994 h 469900"/>
              <a:gd name="connsiteX106" fmla="*/ 647191 w 680973"/>
              <a:gd name="connsiteY106" fmla="*/ 218947 h 469900"/>
              <a:gd name="connsiteX107" fmla="*/ 636523 w 680973"/>
              <a:gd name="connsiteY107" fmla="*/ 242570 h 469900"/>
              <a:gd name="connsiteX108" fmla="*/ 674623 w 680973"/>
              <a:gd name="connsiteY108" fmla="*/ 241046 h 469900"/>
              <a:gd name="connsiteX109" fmla="*/ 641095 w 680973"/>
              <a:gd name="connsiteY109" fmla="*/ 263144 h 469900"/>
              <a:gd name="connsiteX110" fmla="*/ 629666 w 680973"/>
              <a:gd name="connsiteY110" fmla="*/ 277622 h 469900"/>
              <a:gd name="connsiteX111" fmla="*/ 625094 w 680973"/>
              <a:gd name="connsiteY111" fmla="*/ 302767 h 469900"/>
              <a:gd name="connsiteX112" fmla="*/ 641095 w 680973"/>
              <a:gd name="connsiteY112" fmla="*/ 314197 h 469900"/>
              <a:gd name="connsiteX113" fmla="*/ 635000 w 680973"/>
              <a:gd name="connsiteY113" fmla="*/ 330200 h 469900"/>
              <a:gd name="connsiteX114" fmla="*/ 629666 w 680973"/>
              <a:gd name="connsiteY114" fmla="*/ 350773 h 469900"/>
              <a:gd name="connsiteX115" fmla="*/ 641095 w 680973"/>
              <a:gd name="connsiteY115" fmla="*/ 368300 h 469900"/>
              <a:gd name="connsiteX116" fmla="*/ 625094 w 680973"/>
              <a:gd name="connsiteY116" fmla="*/ 393446 h 469900"/>
              <a:gd name="connsiteX117" fmla="*/ 618998 w 680973"/>
              <a:gd name="connsiteY117" fmla="*/ 409447 h 469900"/>
              <a:gd name="connsiteX118" fmla="*/ 610616 w 680973"/>
              <a:gd name="connsiteY118" fmla="*/ 460502 h 469900"/>
              <a:gd name="connsiteX119" fmla="*/ 598423 w 680973"/>
              <a:gd name="connsiteY119" fmla="*/ 340867 h 469900"/>
              <a:gd name="connsiteX120" fmla="*/ 583945 w 680973"/>
              <a:gd name="connsiteY120" fmla="*/ 296672 h 469900"/>
              <a:gd name="connsiteX121" fmla="*/ 553466 w 680973"/>
              <a:gd name="connsiteY121" fmla="*/ 229616 h 469900"/>
              <a:gd name="connsiteX122" fmla="*/ 528320 w 680973"/>
              <a:gd name="connsiteY122" fmla="*/ 207517 h 469900"/>
              <a:gd name="connsiteX123" fmla="*/ 488695 w 680973"/>
              <a:gd name="connsiteY123" fmla="*/ 196850 h 469900"/>
              <a:gd name="connsiteX124" fmla="*/ 271526 w 680973"/>
              <a:gd name="connsiteY124" fmla="*/ 158750 h 469900"/>
              <a:gd name="connsiteX125" fmla="*/ 191516 w 680973"/>
              <a:gd name="connsiteY125" fmla="*/ 155702 h 469900"/>
              <a:gd name="connsiteX126" fmla="*/ 182372 w 680973"/>
              <a:gd name="connsiteY126" fmla="*/ 164846 h 469900"/>
              <a:gd name="connsiteX127" fmla="*/ 169417 w 680973"/>
              <a:gd name="connsiteY127" fmla="*/ 174752 h 469900"/>
              <a:gd name="connsiteX128" fmla="*/ 157226 w 680973"/>
              <a:gd name="connsiteY128" fmla="*/ 182372 h 469900"/>
              <a:gd name="connsiteX129" fmla="*/ 147320 w 680973"/>
              <a:gd name="connsiteY129" fmla="*/ 182372 h 469900"/>
              <a:gd name="connsiteX130" fmla="*/ 136651 w 680973"/>
              <a:gd name="connsiteY130" fmla="*/ 186944 h 469900"/>
              <a:gd name="connsiteX131" fmla="*/ 125222 w 680973"/>
              <a:gd name="connsiteY131" fmla="*/ 207517 h 469900"/>
              <a:gd name="connsiteX132" fmla="*/ 112267 w 680973"/>
              <a:gd name="connsiteY132" fmla="*/ 228091 h 469900"/>
              <a:gd name="connsiteX133" fmla="*/ 109220 w 680973"/>
              <a:gd name="connsiteY133" fmla="*/ 257047 h 469900"/>
              <a:gd name="connsiteX134" fmla="*/ 58166 w 680973"/>
              <a:gd name="connsiteY134" fmla="*/ 375920 h 469900"/>
              <a:gd name="connsiteX135" fmla="*/ 45973 w 680973"/>
              <a:gd name="connsiteY13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  <a:cxn ang="33">
                <a:pos x="connsiteX33" y="connsiteY33"/>
              </a:cxn>
              <a:cxn ang="34">
                <a:pos x="connsiteX34" y="connsiteY34"/>
              </a:cxn>
              <a:cxn ang="35">
                <a:pos x="connsiteX35" y="connsiteY35"/>
              </a:cxn>
              <a:cxn ang="36">
                <a:pos x="connsiteX36" y="connsiteY36"/>
              </a:cxn>
              <a:cxn ang="37">
                <a:pos x="connsiteX37" y="connsiteY37"/>
              </a:cxn>
              <a:cxn ang="38">
                <a:pos x="connsiteX38" y="connsiteY38"/>
              </a:cxn>
              <a:cxn ang="39">
                <a:pos x="connsiteX39" y="connsiteY39"/>
              </a:cxn>
              <a:cxn ang="40">
                <a:pos x="connsiteX40" y="connsiteY40"/>
              </a:cxn>
              <a:cxn ang="41">
                <a:pos x="connsiteX41" y="connsiteY41"/>
              </a:cxn>
              <a:cxn ang="42">
                <a:pos x="connsiteX42" y="connsiteY42"/>
              </a:cxn>
              <a:cxn ang="43">
                <a:pos x="connsiteX43" y="connsiteY43"/>
              </a:cxn>
              <a:cxn ang="44">
                <a:pos x="connsiteX44" y="connsiteY44"/>
              </a:cxn>
              <a:cxn ang="45">
                <a:pos x="connsiteX45" y="connsiteY45"/>
              </a:cxn>
              <a:cxn ang="46">
                <a:pos x="connsiteX46" y="connsiteY46"/>
              </a:cxn>
              <a:cxn ang="47">
                <a:pos x="connsiteX47" y="connsiteY47"/>
              </a:cxn>
              <a:cxn ang="48">
                <a:pos x="connsiteX48" y="connsiteY48"/>
              </a:cxn>
              <a:cxn ang="49">
                <a:pos x="connsiteX49" y="connsiteY49"/>
              </a:cxn>
              <a:cxn ang="50">
                <a:pos x="connsiteX50" y="connsiteY50"/>
              </a:cxn>
              <a:cxn ang="51">
                <a:pos x="connsiteX51" y="connsiteY51"/>
              </a:cxn>
              <a:cxn ang="52">
                <a:pos x="connsiteX52" y="connsiteY52"/>
              </a:cxn>
              <a:cxn ang="53">
                <a:pos x="connsiteX53" y="connsiteY53"/>
              </a:cxn>
              <a:cxn ang="54">
                <a:pos x="connsiteX54" y="connsiteY54"/>
              </a:cxn>
              <a:cxn ang="55">
                <a:pos x="connsiteX55" y="connsiteY55"/>
              </a:cxn>
              <a:cxn ang="56">
                <a:pos x="connsiteX56" y="connsiteY56"/>
              </a:cxn>
              <a:cxn ang="57">
                <a:pos x="connsiteX57" y="connsiteY57"/>
              </a:cxn>
              <a:cxn ang="58">
                <a:pos x="connsiteX58" y="connsiteY58"/>
              </a:cxn>
              <a:cxn ang="59">
                <a:pos x="connsiteX59" y="connsiteY59"/>
              </a:cxn>
              <a:cxn ang="60">
                <a:pos x="connsiteX60" y="connsiteY60"/>
              </a:cxn>
              <a:cxn ang="61">
                <a:pos x="connsiteX61" y="connsiteY61"/>
              </a:cxn>
              <a:cxn ang="62">
                <a:pos x="connsiteX62" y="connsiteY62"/>
              </a:cxn>
              <a:cxn ang="63">
                <a:pos x="connsiteX63" y="connsiteY63"/>
              </a:cxn>
              <a:cxn ang="64">
                <a:pos x="connsiteX64" y="connsiteY64"/>
              </a:cxn>
              <a:cxn ang="65">
                <a:pos x="connsiteX65" y="connsiteY65"/>
              </a:cxn>
              <a:cxn ang="66">
                <a:pos x="connsiteX66" y="connsiteY66"/>
              </a:cxn>
              <a:cxn ang="67">
                <a:pos x="connsiteX67" y="connsiteY67"/>
              </a:cxn>
              <a:cxn ang="68">
                <a:pos x="connsiteX68" y="connsiteY68"/>
              </a:cxn>
              <a:cxn ang="69">
                <a:pos x="connsiteX69" y="connsiteY69"/>
              </a:cxn>
              <a:cxn ang="70">
                <a:pos x="connsiteX70" y="connsiteY70"/>
              </a:cxn>
              <a:cxn ang="71">
                <a:pos x="connsiteX71" y="connsiteY71"/>
              </a:cxn>
              <a:cxn ang="72">
                <a:pos x="connsiteX72" y="connsiteY72"/>
              </a:cxn>
              <a:cxn ang="73">
                <a:pos x="connsiteX73" y="connsiteY73"/>
              </a:cxn>
              <a:cxn ang="74">
                <a:pos x="connsiteX74" y="connsiteY74"/>
              </a:cxn>
              <a:cxn ang="75">
                <a:pos x="connsiteX75" y="connsiteY75"/>
              </a:cxn>
              <a:cxn ang="76">
                <a:pos x="connsiteX76" y="connsiteY76"/>
              </a:cxn>
              <a:cxn ang="77">
                <a:pos x="connsiteX77" y="connsiteY77"/>
              </a:cxn>
              <a:cxn ang="78">
                <a:pos x="connsiteX78" y="connsiteY78"/>
              </a:cxn>
              <a:cxn ang="79">
                <a:pos x="connsiteX79" y="connsiteY79"/>
              </a:cxn>
              <a:cxn ang="80">
                <a:pos x="connsiteX80" y="connsiteY80"/>
              </a:cxn>
              <a:cxn ang="81">
                <a:pos x="connsiteX81" y="connsiteY81"/>
              </a:cxn>
              <a:cxn ang="82">
                <a:pos x="connsiteX82" y="connsiteY82"/>
              </a:cxn>
              <a:cxn ang="83">
                <a:pos x="connsiteX83" y="connsiteY83"/>
              </a:cxn>
              <a:cxn ang="84">
                <a:pos x="connsiteX84" y="connsiteY84"/>
              </a:cxn>
              <a:cxn ang="85">
                <a:pos x="connsiteX85" y="connsiteY85"/>
              </a:cxn>
              <a:cxn ang="86">
                <a:pos x="connsiteX86" y="connsiteY86"/>
              </a:cxn>
              <a:cxn ang="87">
                <a:pos x="connsiteX87" y="connsiteY87"/>
              </a:cxn>
              <a:cxn ang="88">
                <a:pos x="connsiteX88" y="connsiteY88"/>
              </a:cxn>
              <a:cxn ang="89">
                <a:pos x="connsiteX89" y="connsiteY89"/>
              </a:cxn>
              <a:cxn ang="90">
                <a:pos x="connsiteX90" y="connsiteY90"/>
              </a:cxn>
              <a:cxn ang="91">
                <a:pos x="connsiteX91" y="connsiteY91"/>
              </a:cxn>
              <a:cxn ang="92">
                <a:pos x="connsiteX92" y="connsiteY92"/>
              </a:cxn>
              <a:cxn ang="93">
                <a:pos x="connsiteX93" y="connsiteY93"/>
              </a:cxn>
              <a:cxn ang="94">
                <a:pos x="connsiteX94" y="connsiteY94"/>
              </a:cxn>
              <a:cxn ang="95">
                <a:pos x="connsiteX95" y="connsiteY95"/>
              </a:cxn>
              <a:cxn ang="96">
                <a:pos x="connsiteX96" y="connsiteY96"/>
              </a:cxn>
              <a:cxn ang="97">
                <a:pos x="connsiteX97" y="connsiteY97"/>
              </a:cxn>
              <a:cxn ang="98">
                <a:pos x="connsiteX98" y="connsiteY98"/>
              </a:cxn>
              <a:cxn ang="99">
                <a:pos x="connsiteX99" y="connsiteY99"/>
              </a:cxn>
              <a:cxn ang="100">
                <a:pos x="connsiteX100" y="connsiteY100"/>
              </a:cxn>
              <a:cxn ang="101">
                <a:pos x="connsiteX101" y="connsiteY101"/>
              </a:cxn>
              <a:cxn ang="102">
                <a:pos x="connsiteX102" y="connsiteY102"/>
              </a:cxn>
              <a:cxn ang="103">
                <a:pos x="connsiteX103" y="connsiteY103"/>
              </a:cxn>
              <a:cxn ang="104">
                <a:pos x="connsiteX104" y="connsiteY104"/>
              </a:cxn>
              <a:cxn ang="105">
                <a:pos x="connsiteX105" y="connsiteY105"/>
              </a:cxn>
              <a:cxn ang="106">
                <a:pos x="connsiteX106" y="connsiteY106"/>
              </a:cxn>
              <a:cxn ang="107">
                <a:pos x="connsiteX107" y="connsiteY107"/>
              </a:cxn>
              <a:cxn ang="108">
                <a:pos x="connsiteX108" y="connsiteY108"/>
              </a:cxn>
              <a:cxn ang="109">
                <a:pos x="connsiteX109" y="connsiteY109"/>
              </a:cxn>
              <a:cxn ang="110">
                <a:pos x="connsiteX110" y="connsiteY110"/>
              </a:cxn>
              <a:cxn ang="111">
                <a:pos x="connsiteX111" y="connsiteY111"/>
              </a:cxn>
              <a:cxn ang="112">
                <a:pos x="connsiteX112" y="connsiteY112"/>
              </a:cxn>
              <a:cxn ang="113">
                <a:pos x="connsiteX113" y="connsiteY113"/>
              </a:cxn>
              <a:cxn ang="114">
                <a:pos x="connsiteX114" y="connsiteY114"/>
              </a:cxn>
              <a:cxn ang="115">
                <a:pos x="connsiteX115" y="connsiteY115"/>
              </a:cxn>
              <a:cxn ang="116">
                <a:pos x="connsiteX116" y="connsiteY116"/>
              </a:cxn>
              <a:cxn ang="117">
                <a:pos x="connsiteX117" y="connsiteY117"/>
              </a:cxn>
              <a:cxn ang="118">
                <a:pos x="connsiteX118" y="connsiteY118"/>
              </a:cxn>
              <a:cxn ang="119">
                <a:pos x="connsiteX119" y="connsiteY119"/>
              </a:cxn>
              <a:cxn ang="120">
                <a:pos x="connsiteX120" y="connsiteY120"/>
              </a:cxn>
              <a:cxn ang="121">
                <a:pos x="connsiteX121" y="connsiteY121"/>
              </a:cxn>
              <a:cxn ang="122">
                <a:pos x="connsiteX122" y="connsiteY122"/>
              </a:cxn>
              <a:cxn ang="123">
                <a:pos x="connsiteX123" y="connsiteY123"/>
              </a:cxn>
              <a:cxn ang="124">
                <a:pos x="connsiteX124" y="connsiteY124"/>
              </a:cxn>
              <a:cxn ang="125">
                <a:pos x="connsiteX125" y="connsiteY125"/>
              </a:cxn>
              <a:cxn ang="126">
                <a:pos x="connsiteX126" y="connsiteY126"/>
              </a:cxn>
              <a:cxn ang="127">
                <a:pos x="connsiteX127" y="connsiteY127"/>
              </a:cxn>
              <a:cxn ang="128">
                <a:pos x="connsiteX128" y="connsiteY128"/>
              </a:cxn>
              <a:cxn ang="129">
                <a:pos x="connsiteX129" y="connsiteY129"/>
              </a:cxn>
              <a:cxn ang="130">
                <a:pos x="connsiteX130" y="connsiteY130"/>
              </a:cxn>
              <a:cxn ang="131">
                <a:pos x="connsiteX131" y="connsiteY131"/>
              </a:cxn>
              <a:cxn ang="132">
                <a:pos x="connsiteX132" y="connsiteY132"/>
              </a:cxn>
              <a:cxn ang="133">
                <a:pos x="connsiteX133" y="connsiteY133"/>
              </a:cxn>
              <a:cxn ang="134">
                <a:pos x="connsiteX134" y="connsiteY134"/>
              </a:cxn>
              <a:cxn ang="135">
                <a:pos x="connsiteX135" y="connsiteY135"/>
              </a:cxn>
            </a:cxnLst>
            <a:rect l="l" t="t" r="r" b="b"/>
            <a:pathLst>
              <a:path w="680973" h="469900">
                <a:moveTo>
                  <a:pt x="45973" y="463550"/>
                </a:moveTo>
                <a:lnTo>
                  <a:pt x="39116" y="455167"/>
                </a:lnTo>
                <a:lnTo>
                  <a:pt x="26923" y="441452"/>
                </a:lnTo>
                <a:lnTo>
                  <a:pt x="39116" y="434594"/>
                </a:lnTo>
                <a:lnTo>
                  <a:pt x="31495" y="422402"/>
                </a:lnTo>
                <a:lnTo>
                  <a:pt x="23876" y="407923"/>
                </a:lnTo>
                <a:lnTo>
                  <a:pt x="17017" y="398017"/>
                </a:lnTo>
                <a:lnTo>
                  <a:pt x="34544" y="398017"/>
                </a:lnTo>
                <a:lnTo>
                  <a:pt x="29972" y="384302"/>
                </a:lnTo>
                <a:lnTo>
                  <a:pt x="20066" y="368300"/>
                </a:lnTo>
                <a:lnTo>
                  <a:pt x="6350" y="353822"/>
                </a:lnTo>
                <a:lnTo>
                  <a:pt x="25400" y="352297"/>
                </a:lnTo>
                <a:lnTo>
                  <a:pt x="20066" y="339344"/>
                </a:lnTo>
                <a:lnTo>
                  <a:pt x="12445" y="323341"/>
                </a:lnTo>
                <a:lnTo>
                  <a:pt x="33020" y="330200"/>
                </a:lnTo>
                <a:lnTo>
                  <a:pt x="29972" y="320294"/>
                </a:lnTo>
                <a:lnTo>
                  <a:pt x="22351" y="309626"/>
                </a:lnTo>
                <a:lnTo>
                  <a:pt x="31495" y="309626"/>
                </a:lnTo>
                <a:lnTo>
                  <a:pt x="26923" y="292100"/>
                </a:lnTo>
                <a:lnTo>
                  <a:pt x="36067" y="293623"/>
                </a:lnTo>
                <a:lnTo>
                  <a:pt x="36067" y="280670"/>
                </a:lnTo>
                <a:lnTo>
                  <a:pt x="33020" y="270002"/>
                </a:lnTo>
                <a:lnTo>
                  <a:pt x="25400" y="250952"/>
                </a:lnTo>
                <a:lnTo>
                  <a:pt x="36067" y="254000"/>
                </a:lnTo>
                <a:lnTo>
                  <a:pt x="47498" y="257047"/>
                </a:lnTo>
                <a:lnTo>
                  <a:pt x="39116" y="244094"/>
                </a:lnTo>
                <a:lnTo>
                  <a:pt x="55117" y="245617"/>
                </a:lnTo>
                <a:lnTo>
                  <a:pt x="68072" y="247141"/>
                </a:lnTo>
                <a:lnTo>
                  <a:pt x="56641" y="231902"/>
                </a:lnTo>
                <a:lnTo>
                  <a:pt x="50545" y="221996"/>
                </a:lnTo>
                <a:lnTo>
                  <a:pt x="41401" y="209041"/>
                </a:lnTo>
                <a:lnTo>
                  <a:pt x="53594" y="207517"/>
                </a:lnTo>
                <a:lnTo>
                  <a:pt x="66548" y="207517"/>
                </a:lnTo>
                <a:lnTo>
                  <a:pt x="77216" y="205994"/>
                </a:lnTo>
                <a:lnTo>
                  <a:pt x="68072" y="196850"/>
                </a:lnTo>
                <a:lnTo>
                  <a:pt x="56641" y="186944"/>
                </a:lnTo>
                <a:lnTo>
                  <a:pt x="69595" y="182372"/>
                </a:lnTo>
                <a:lnTo>
                  <a:pt x="63500" y="166370"/>
                </a:lnTo>
                <a:lnTo>
                  <a:pt x="56641" y="155702"/>
                </a:lnTo>
                <a:lnTo>
                  <a:pt x="52070" y="145796"/>
                </a:lnTo>
                <a:lnTo>
                  <a:pt x="66548" y="147320"/>
                </a:lnTo>
                <a:lnTo>
                  <a:pt x="79501" y="150367"/>
                </a:lnTo>
                <a:lnTo>
                  <a:pt x="82550" y="134366"/>
                </a:lnTo>
                <a:lnTo>
                  <a:pt x="81026" y="117602"/>
                </a:lnTo>
                <a:lnTo>
                  <a:pt x="77216" y="101600"/>
                </a:lnTo>
                <a:lnTo>
                  <a:pt x="66548" y="82550"/>
                </a:lnTo>
                <a:lnTo>
                  <a:pt x="88645" y="93217"/>
                </a:lnTo>
                <a:lnTo>
                  <a:pt x="98551" y="98552"/>
                </a:lnTo>
                <a:lnTo>
                  <a:pt x="109220" y="106172"/>
                </a:lnTo>
                <a:lnTo>
                  <a:pt x="122173" y="106172"/>
                </a:lnTo>
                <a:lnTo>
                  <a:pt x="122173" y="93217"/>
                </a:lnTo>
                <a:lnTo>
                  <a:pt x="125222" y="81026"/>
                </a:lnTo>
                <a:lnTo>
                  <a:pt x="132841" y="65023"/>
                </a:lnTo>
                <a:lnTo>
                  <a:pt x="139700" y="75691"/>
                </a:lnTo>
                <a:lnTo>
                  <a:pt x="144272" y="82550"/>
                </a:lnTo>
                <a:lnTo>
                  <a:pt x="153416" y="88646"/>
                </a:lnTo>
                <a:lnTo>
                  <a:pt x="160273" y="77216"/>
                </a:lnTo>
                <a:lnTo>
                  <a:pt x="167894" y="66547"/>
                </a:lnTo>
                <a:lnTo>
                  <a:pt x="182372" y="55117"/>
                </a:lnTo>
                <a:lnTo>
                  <a:pt x="195326" y="42926"/>
                </a:lnTo>
                <a:lnTo>
                  <a:pt x="210566" y="33020"/>
                </a:lnTo>
                <a:lnTo>
                  <a:pt x="229616" y="28447"/>
                </a:lnTo>
                <a:lnTo>
                  <a:pt x="255523" y="23876"/>
                </a:lnTo>
                <a:lnTo>
                  <a:pt x="292100" y="13970"/>
                </a:lnTo>
                <a:lnTo>
                  <a:pt x="315722" y="9397"/>
                </a:lnTo>
                <a:lnTo>
                  <a:pt x="336295" y="7873"/>
                </a:lnTo>
                <a:lnTo>
                  <a:pt x="352298" y="6350"/>
                </a:lnTo>
                <a:lnTo>
                  <a:pt x="375920" y="6350"/>
                </a:lnTo>
                <a:lnTo>
                  <a:pt x="420116" y="7873"/>
                </a:lnTo>
                <a:lnTo>
                  <a:pt x="404876" y="13970"/>
                </a:lnTo>
                <a:lnTo>
                  <a:pt x="394970" y="23876"/>
                </a:lnTo>
                <a:lnTo>
                  <a:pt x="391922" y="28447"/>
                </a:lnTo>
                <a:lnTo>
                  <a:pt x="407923" y="33020"/>
                </a:lnTo>
                <a:lnTo>
                  <a:pt x="426973" y="34544"/>
                </a:lnTo>
                <a:lnTo>
                  <a:pt x="446023" y="33020"/>
                </a:lnTo>
                <a:lnTo>
                  <a:pt x="463550" y="31496"/>
                </a:lnTo>
                <a:lnTo>
                  <a:pt x="477266" y="28447"/>
                </a:lnTo>
                <a:lnTo>
                  <a:pt x="504698" y="29972"/>
                </a:lnTo>
                <a:lnTo>
                  <a:pt x="487172" y="36067"/>
                </a:lnTo>
                <a:lnTo>
                  <a:pt x="472694" y="47497"/>
                </a:lnTo>
                <a:lnTo>
                  <a:pt x="487172" y="49022"/>
                </a:lnTo>
                <a:lnTo>
                  <a:pt x="500126" y="47497"/>
                </a:lnTo>
                <a:lnTo>
                  <a:pt x="519176" y="49022"/>
                </a:lnTo>
                <a:lnTo>
                  <a:pt x="548894" y="58166"/>
                </a:lnTo>
                <a:lnTo>
                  <a:pt x="531367" y="61976"/>
                </a:lnTo>
                <a:lnTo>
                  <a:pt x="515366" y="65023"/>
                </a:lnTo>
                <a:lnTo>
                  <a:pt x="506222" y="69596"/>
                </a:lnTo>
                <a:lnTo>
                  <a:pt x="526795" y="72644"/>
                </a:lnTo>
                <a:lnTo>
                  <a:pt x="542798" y="75691"/>
                </a:lnTo>
                <a:lnTo>
                  <a:pt x="553466" y="77216"/>
                </a:lnTo>
                <a:lnTo>
                  <a:pt x="569467" y="84073"/>
                </a:lnTo>
                <a:lnTo>
                  <a:pt x="588517" y="93217"/>
                </a:lnTo>
                <a:lnTo>
                  <a:pt x="617473" y="103123"/>
                </a:lnTo>
                <a:lnTo>
                  <a:pt x="599948" y="107696"/>
                </a:lnTo>
                <a:lnTo>
                  <a:pt x="586994" y="113791"/>
                </a:lnTo>
                <a:lnTo>
                  <a:pt x="577850" y="120650"/>
                </a:lnTo>
                <a:lnTo>
                  <a:pt x="576326" y="128270"/>
                </a:lnTo>
                <a:lnTo>
                  <a:pt x="588517" y="129794"/>
                </a:lnTo>
                <a:lnTo>
                  <a:pt x="601472" y="134366"/>
                </a:lnTo>
                <a:lnTo>
                  <a:pt x="614426" y="141223"/>
                </a:lnTo>
                <a:lnTo>
                  <a:pt x="633476" y="145796"/>
                </a:lnTo>
                <a:lnTo>
                  <a:pt x="647191" y="144272"/>
                </a:lnTo>
                <a:lnTo>
                  <a:pt x="636523" y="157226"/>
                </a:lnTo>
                <a:lnTo>
                  <a:pt x="633476" y="176276"/>
                </a:lnTo>
                <a:lnTo>
                  <a:pt x="639572" y="191516"/>
                </a:lnTo>
                <a:lnTo>
                  <a:pt x="644144" y="205994"/>
                </a:lnTo>
                <a:lnTo>
                  <a:pt x="647191" y="218947"/>
                </a:lnTo>
                <a:lnTo>
                  <a:pt x="636523" y="242570"/>
                </a:lnTo>
                <a:lnTo>
                  <a:pt x="674623" y="241046"/>
                </a:lnTo>
                <a:lnTo>
                  <a:pt x="641095" y="263144"/>
                </a:lnTo>
                <a:lnTo>
                  <a:pt x="629666" y="277622"/>
                </a:lnTo>
                <a:lnTo>
                  <a:pt x="625094" y="302767"/>
                </a:lnTo>
                <a:lnTo>
                  <a:pt x="641095" y="314197"/>
                </a:lnTo>
                <a:lnTo>
                  <a:pt x="635000" y="330200"/>
                </a:lnTo>
                <a:lnTo>
                  <a:pt x="629666" y="350773"/>
                </a:lnTo>
                <a:lnTo>
                  <a:pt x="641095" y="368300"/>
                </a:lnTo>
                <a:lnTo>
                  <a:pt x="625094" y="393446"/>
                </a:lnTo>
                <a:lnTo>
                  <a:pt x="618998" y="409447"/>
                </a:lnTo>
                <a:lnTo>
                  <a:pt x="610616" y="460502"/>
                </a:lnTo>
                <a:lnTo>
                  <a:pt x="598423" y="340867"/>
                </a:lnTo>
                <a:lnTo>
                  <a:pt x="583945" y="296672"/>
                </a:lnTo>
                <a:lnTo>
                  <a:pt x="553466" y="229616"/>
                </a:lnTo>
                <a:lnTo>
                  <a:pt x="528320" y="207517"/>
                </a:lnTo>
                <a:lnTo>
                  <a:pt x="488695" y="196850"/>
                </a:lnTo>
                <a:cubicBezTo>
                  <a:pt x="420281" y="199377"/>
                  <a:pt x="341477" y="156045"/>
                  <a:pt x="271526" y="158750"/>
                </a:cubicBezTo>
                <a:lnTo>
                  <a:pt x="191516" y="155702"/>
                </a:lnTo>
                <a:lnTo>
                  <a:pt x="182372" y="164846"/>
                </a:lnTo>
                <a:lnTo>
                  <a:pt x="169417" y="174752"/>
                </a:lnTo>
                <a:lnTo>
                  <a:pt x="157226" y="182372"/>
                </a:lnTo>
                <a:lnTo>
                  <a:pt x="147320" y="182372"/>
                </a:lnTo>
                <a:lnTo>
                  <a:pt x="136651" y="186944"/>
                </a:lnTo>
                <a:lnTo>
                  <a:pt x="125222" y="207517"/>
                </a:lnTo>
                <a:lnTo>
                  <a:pt x="112267" y="228091"/>
                </a:lnTo>
                <a:lnTo>
                  <a:pt x="109220" y="257047"/>
                </a:lnTo>
                <a:cubicBezTo>
                  <a:pt x="88074" y="312089"/>
                  <a:pt x="66725" y="317385"/>
                  <a:pt x="58166" y="375920"/>
                </a:cubicBezTo>
                <a:lnTo>
                  <a:pt x="45973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60689" y="5420867"/>
            <a:ext cx="45720" cy="46482"/>
          </a:xfrm>
          <a:custGeom>
            <a:avLst/>
            <a:gdLst>
              <a:gd name="connsiteX0" fmla="*/ 22860 w 45720"/>
              <a:gd name="connsiteY0" fmla="*/ 0 h 46482"/>
              <a:gd name="connsiteX1" fmla="*/ 0 w 45720"/>
              <a:gd name="connsiteY1" fmla="*/ 22860 h 46482"/>
              <a:gd name="connsiteX2" fmla="*/ 22860 w 45720"/>
              <a:gd name="connsiteY2" fmla="*/ 46482 h 46482"/>
              <a:gd name="connsiteX3" fmla="*/ 45719 w 45720"/>
              <a:gd name="connsiteY3" fmla="*/ 22860 h 46482"/>
              <a:gd name="connsiteX4" fmla="*/ 22860 w 45720"/>
              <a:gd name="connsiteY4" fmla="*/ 0 h 46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" h="46482">
                <a:moveTo>
                  <a:pt x="22860" y="0"/>
                </a:moveTo>
                <a:cubicBezTo>
                  <a:pt x="9905" y="0"/>
                  <a:pt x="0" y="10667"/>
                  <a:pt x="0" y="22860"/>
                </a:cubicBezTo>
                <a:cubicBezTo>
                  <a:pt x="0" y="35814"/>
                  <a:pt x="9905" y="46482"/>
                  <a:pt x="22860" y="46482"/>
                </a:cubicBezTo>
                <a:cubicBezTo>
                  <a:pt x="35813" y="46482"/>
                  <a:pt x="45719" y="35814"/>
                  <a:pt x="45719" y="22860"/>
                </a:cubicBezTo>
                <a:cubicBezTo>
                  <a:pt x="45719" y="10667"/>
                  <a:pt x="35813" y="0"/>
                  <a:pt x="22860" y="0"/>
                </a:cubicBezTo>
              </a:path>
            </a:pathLst>
          </a:custGeom>
          <a:solidFill>
            <a:srgbClr val="404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54339" y="5414517"/>
            <a:ext cx="58420" cy="59182"/>
          </a:xfrm>
          <a:custGeom>
            <a:avLst/>
            <a:gdLst>
              <a:gd name="connsiteX0" fmla="*/ 29210 w 58420"/>
              <a:gd name="connsiteY0" fmla="*/ 6350 h 59182"/>
              <a:gd name="connsiteX1" fmla="*/ 6350 w 58420"/>
              <a:gd name="connsiteY1" fmla="*/ 29210 h 59182"/>
              <a:gd name="connsiteX2" fmla="*/ 29210 w 58420"/>
              <a:gd name="connsiteY2" fmla="*/ 52832 h 59182"/>
              <a:gd name="connsiteX3" fmla="*/ 52069 w 58420"/>
              <a:gd name="connsiteY3" fmla="*/ 29210 h 59182"/>
              <a:gd name="connsiteX4" fmla="*/ 29210 w 58420"/>
              <a:gd name="connsiteY4" fmla="*/ 6350 h 59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8420" h="59182">
                <a:moveTo>
                  <a:pt x="29210" y="6350"/>
                </a:moveTo>
                <a:cubicBezTo>
                  <a:pt x="16255" y="6350"/>
                  <a:pt x="6350" y="17017"/>
                  <a:pt x="6350" y="29210"/>
                </a:cubicBezTo>
                <a:cubicBezTo>
                  <a:pt x="6350" y="42164"/>
                  <a:pt x="16255" y="52832"/>
                  <a:pt x="29210" y="52832"/>
                </a:cubicBezTo>
                <a:cubicBezTo>
                  <a:pt x="42163" y="52832"/>
                  <a:pt x="52069" y="42164"/>
                  <a:pt x="52069" y="29210"/>
                </a:cubicBezTo>
                <a:cubicBezTo>
                  <a:pt x="52069" y="17017"/>
                  <a:pt x="42163" y="6350"/>
                  <a:pt x="2921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73643" y="5427726"/>
            <a:ext cx="20573" cy="23621"/>
          </a:xfrm>
          <a:custGeom>
            <a:avLst/>
            <a:gdLst>
              <a:gd name="connsiteX0" fmla="*/ 9905 w 20573"/>
              <a:gd name="connsiteY0" fmla="*/ 0 h 23621"/>
              <a:gd name="connsiteX1" fmla="*/ 0 w 20573"/>
              <a:gd name="connsiteY1" fmla="*/ 11429 h 23621"/>
              <a:gd name="connsiteX2" fmla="*/ 9905 w 20573"/>
              <a:gd name="connsiteY2" fmla="*/ 23621 h 23621"/>
              <a:gd name="connsiteX3" fmla="*/ 20573 w 20573"/>
              <a:gd name="connsiteY3" fmla="*/ 11429 h 23621"/>
              <a:gd name="connsiteX4" fmla="*/ 9905 w 20573"/>
              <a:gd name="connsiteY4" fmla="*/ 0 h 236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" h="23621">
                <a:moveTo>
                  <a:pt x="9905" y="0"/>
                </a:moveTo>
                <a:cubicBezTo>
                  <a:pt x="4572" y="0"/>
                  <a:pt x="0" y="5333"/>
                  <a:pt x="0" y="11429"/>
                </a:cubicBezTo>
                <a:cubicBezTo>
                  <a:pt x="0" y="18288"/>
                  <a:pt x="4572" y="23621"/>
                  <a:pt x="9905" y="23621"/>
                </a:cubicBezTo>
                <a:cubicBezTo>
                  <a:pt x="16001" y="23621"/>
                  <a:pt x="20573" y="18288"/>
                  <a:pt x="20573" y="11429"/>
                </a:cubicBezTo>
                <a:cubicBezTo>
                  <a:pt x="20573" y="5333"/>
                  <a:pt x="16001" y="0"/>
                  <a:pt x="9905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5385" y="5420867"/>
            <a:ext cx="46482" cy="46482"/>
          </a:xfrm>
          <a:custGeom>
            <a:avLst/>
            <a:gdLst>
              <a:gd name="connsiteX0" fmla="*/ 23622 w 46482"/>
              <a:gd name="connsiteY0" fmla="*/ 0 h 46482"/>
              <a:gd name="connsiteX1" fmla="*/ 0 w 46482"/>
              <a:gd name="connsiteY1" fmla="*/ 22860 h 46482"/>
              <a:gd name="connsiteX2" fmla="*/ 23622 w 46482"/>
              <a:gd name="connsiteY2" fmla="*/ 46482 h 46482"/>
              <a:gd name="connsiteX3" fmla="*/ 46482 w 46482"/>
              <a:gd name="connsiteY3" fmla="*/ 22860 h 46482"/>
              <a:gd name="connsiteX4" fmla="*/ 23622 w 46482"/>
              <a:gd name="connsiteY4" fmla="*/ 0 h 464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482" h="46482">
                <a:moveTo>
                  <a:pt x="23622" y="0"/>
                </a:moveTo>
                <a:cubicBezTo>
                  <a:pt x="10667" y="0"/>
                  <a:pt x="0" y="10667"/>
                  <a:pt x="0" y="22860"/>
                </a:cubicBezTo>
                <a:cubicBezTo>
                  <a:pt x="0" y="35814"/>
                  <a:pt x="10667" y="46482"/>
                  <a:pt x="23622" y="46482"/>
                </a:cubicBezTo>
                <a:cubicBezTo>
                  <a:pt x="35814" y="46482"/>
                  <a:pt x="46482" y="35814"/>
                  <a:pt x="46482" y="22860"/>
                </a:cubicBezTo>
                <a:cubicBezTo>
                  <a:pt x="46482" y="10667"/>
                  <a:pt x="35814" y="0"/>
                  <a:pt x="23622" y="0"/>
                </a:cubicBezTo>
              </a:path>
            </a:pathLst>
          </a:custGeom>
          <a:solidFill>
            <a:srgbClr val="4040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89035" y="5414517"/>
            <a:ext cx="59182" cy="59182"/>
          </a:xfrm>
          <a:custGeom>
            <a:avLst/>
            <a:gdLst>
              <a:gd name="connsiteX0" fmla="*/ 29972 w 59182"/>
              <a:gd name="connsiteY0" fmla="*/ 6350 h 59182"/>
              <a:gd name="connsiteX1" fmla="*/ 6350 w 59182"/>
              <a:gd name="connsiteY1" fmla="*/ 29210 h 59182"/>
              <a:gd name="connsiteX2" fmla="*/ 29972 w 59182"/>
              <a:gd name="connsiteY2" fmla="*/ 52832 h 59182"/>
              <a:gd name="connsiteX3" fmla="*/ 52832 w 59182"/>
              <a:gd name="connsiteY3" fmla="*/ 29210 h 59182"/>
              <a:gd name="connsiteX4" fmla="*/ 29972 w 59182"/>
              <a:gd name="connsiteY4" fmla="*/ 6350 h 5918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9182" h="59182">
                <a:moveTo>
                  <a:pt x="29972" y="6350"/>
                </a:moveTo>
                <a:cubicBezTo>
                  <a:pt x="17017" y="6350"/>
                  <a:pt x="6350" y="17017"/>
                  <a:pt x="6350" y="29210"/>
                </a:cubicBezTo>
                <a:cubicBezTo>
                  <a:pt x="6350" y="42164"/>
                  <a:pt x="17017" y="52832"/>
                  <a:pt x="29972" y="52832"/>
                </a:cubicBezTo>
                <a:cubicBezTo>
                  <a:pt x="42164" y="52832"/>
                  <a:pt x="52832" y="42164"/>
                  <a:pt x="52832" y="29210"/>
                </a:cubicBezTo>
                <a:cubicBezTo>
                  <a:pt x="52832" y="17017"/>
                  <a:pt x="42164" y="6350"/>
                  <a:pt x="29972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06815" y="5427726"/>
            <a:ext cx="20573" cy="26669"/>
          </a:xfrm>
          <a:custGeom>
            <a:avLst/>
            <a:gdLst>
              <a:gd name="connsiteX0" fmla="*/ 9905 w 20573"/>
              <a:gd name="connsiteY0" fmla="*/ 0 h 26669"/>
              <a:gd name="connsiteX1" fmla="*/ 0 w 20573"/>
              <a:gd name="connsiteY1" fmla="*/ 12953 h 26669"/>
              <a:gd name="connsiteX2" fmla="*/ 9905 w 20573"/>
              <a:gd name="connsiteY2" fmla="*/ 26670 h 26669"/>
              <a:gd name="connsiteX3" fmla="*/ 20573 w 20573"/>
              <a:gd name="connsiteY3" fmla="*/ 12953 h 26669"/>
              <a:gd name="connsiteX4" fmla="*/ 9905 w 20573"/>
              <a:gd name="connsiteY4" fmla="*/ 0 h 266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0573" h="26669">
                <a:moveTo>
                  <a:pt x="9905" y="0"/>
                </a:moveTo>
                <a:cubicBezTo>
                  <a:pt x="4572" y="0"/>
                  <a:pt x="0" y="5333"/>
                  <a:pt x="0" y="12953"/>
                </a:cubicBezTo>
                <a:cubicBezTo>
                  <a:pt x="0" y="20573"/>
                  <a:pt x="4572" y="26670"/>
                  <a:pt x="9905" y="26670"/>
                </a:cubicBezTo>
                <a:cubicBezTo>
                  <a:pt x="16001" y="26670"/>
                  <a:pt x="20573" y="20573"/>
                  <a:pt x="20573" y="12953"/>
                </a:cubicBezTo>
                <a:cubicBezTo>
                  <a:pt x="20573" y="5333"/>
                  <a:pt x="16001" y="0"/>
                  <a:pt x="9905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35111" y="5568441"/>
            <a:ext cx="141477" cy="78232"/>
          </a:xfrm>
          <a:custGeom>
            <a:avLst/>
            <a:gdLst>
              <a:gd name="connsiteX0" fmla="*/ 135127 w 141477"/>
              <a:gd name="connsiteY0" fmla="*/ 6350 h 78232"/>
              <a:gd name="connsiteX1" fmla="*/ 71119 w 141477"/>
              <a:gd name="connsiteY1" fmla="*/ 71882 h 78232"/>
              <a:gd name="connsiteX2" fmla="*/ 6350 w 141477"/>
              <a:gd name="connsiteY2" fmla="*/ 6350 h 78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41477" h="78232">
                <a:moveTo>
                  <a:pt x="135127" y="6350"/>
                </a:moveTo>
                <a:cubicBezTo>
                  <a:pt x="135127" y="42164"/>
                  <a:pt x="106172" y="71882"/>
                  <a:pt x="71119" y="71882"/>
                </a:cubicBezTo>
                <a:cubicBezTo>
                  <a:pt x="35305" y="71882"/>
                  <a:pt x="6350" y="42164"/>
                  <a:pt x="6350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09635" y="5268467"/>
            <a:ext cx="124206" cy="105156"/>
          </a:xfrm>
          <a:custGeom>
            <a:avLst/>
            <a:gdLst>
              <a:gd name="connsiteX0" fmla="*/ 106680 w 124206"/>
              <a:gd name="connsiteY0" fmla="*/ 8382 h 105156"/>
              <a:gd name="connsiteX1" fmla="*/ 93726 w 124206"/>
              <a:gd name="connsiteY1" fmla="*/ 12953 h 105156"/>
              <a:gd name="connsiteX2" fmla="*/ 27432 w 124206"/>
              <a:gd name="connsiteY2" fmla="*/ 87629 h 105156"/>
              <a:gd name="connsiteX3" fmla="*/ 0 w 124206"/>
              <a:gd name="connsiteY3" fmla="*/ 105155 h 105156"/>
              <a:gd name="connsiteX4" fmla="*/ 17526 w 124206"/>
              <a:gd name="connsiteY4" fmla="*/ 99822 h 105156"/>
              <a:gd name="connsiteX5" fmla="*/ 28955 w 124206"/>
              <a:gd name="connsiteY5" fmla="*/ 96773 h 105156"/>
              <a:gd name="connsiteX6" fmla="*/ 39623 w 124206"/>
              <a:gd name="connsiteY6" fmla="*/ 90678 h 105156"/>
              <a:gd name="connsiteX7" fmla="*/ 52577 w 124206"/>
              <a:gd name="connsiteY7" fmla="*/ 79247 h 105156"/>
              <a:gd name="connsiteX8" fmla="*/ 58673 w 124206"/>
              <a:gd name="connsiteY8" fmla="*/ 71628 h 105156"/>
              <a:gd name="connsiteX9" fmla="*/ 68580 w 124206"/>
              <a:gd name="connsiteY9" fmla="*/ 58673 h 105156"/>
              <a:gd name="connsiteX10" fmla="*/ 73152 w 124206"/>
              <a:gd name="connsiteY10" fmla="*/ 48005 h 105156"/>
              <a:gd name="connsiteX11" fmla="*/ 79248 w 124206"/>
              <a:gd name="connsiteY11" fmla="*/ 38100 h 105156"/>
              <a:gd name="connsiteX12" fmla="*/ 87630 w 124206"/>
              <a:gd name="connsiteY12" fmla="*/ 27432 h 105156"/>
              <a:gd name="connsiteX13" fmla="*/ 95250 w 124206"/>
              <a:gd name="connsiteY13" fmla="*/ 22097 h 105156"/>
              <a:gd name="connsiteX14" fmla="*/ 108204 w 124206"/>
              <a:gd name="connsiteY14" fmla="*/ 16002 h 105156"/>
              <a:gd name="connsiteX15" fmla="*/ 117348 w 124206"/>
              <a:gd name="connsiteY15" fmla="*/ 11429 h 105156"/>
              <a:gd name="connsiteX16" fmla="*/ 124205 w 124206"/>
              <a:gd name="connsiteY16" fmla="*/ 0 h 105156"/>
              <a:gd name="connsiteX17" fmla="*/ 106680 w 124206"/>
              <a:gd name="connsiteY17" fmla="*/ 8382 h 1051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</a:cxnLst>
            <a:rect l="l" t="t" r="r" b="b"/>
            <a:pathLst>
              <a:path w="124206" h="105156">
                <a:moveTo>
                  <a:pt x="106680" y="8382"/>
                </a:moveTo>
                <a:lnTo>
                  <a:pt x="93726" y="12953"/>
                </a:lnTo>
                <a:cubicBezTo>
                  <a:pt x="48996" y="32168"/>
                  <a:pt x="58699" y="53340"/>
                  <a:pt x="27432" y="87629"/>
                </a:cubicBezTo>
                <a:lnTo>
                  <a:pt x="0" y="105155"/>
                </a:lnTo>
                <a:lnTo>
                  <a:pt x="17526" y="99822"/>
                </a:lnTo>
                <a:lnTo>
                  <a:pt x="28955" y="96773"/>
                </a:lnTo>
                <a:lnTo>
                  <a:pt x="39623" y="90678"/>
                </a:lnTo>
                <a:lnTo>
                  <a:pt x="52577" y="79247"/>
                </a:lnTo>
                <a:lnTo>
                  <a:pt x="58673" y="71628"/>
                </a:lnTo>
                <a:lnTo>
                  <a:pt x="68580" y="58673"/>
                </a:lnTo>
                <a:lnTo>
                  <a:pt x="73152" y="48005"/>
                </a:lnTo>
                <a:lnTo>
                  <a:pt x="79248" y="38100"/>
                </a:lnTo>
                <a:lnTo>
                  <a:pt x="87630" y="27432"/>
                </a:lnTo>
                <a:lnTo>
                  <a:pt x="95250" y="22097"/>
                </a:lnTo>
                <a:lnTo>
                  <a:pt x="108204" y="16002"/>
                </a:lnTo>
                <a:lnTo>
                  <a:pt x="117348" y="11429"/>
                </a:lnTo>
                <a:lnTo>
                  <a:pt x="124205" y="0"/>
                </a:lnTo>
                <a:lnTo>
                  <a:pt x="106680" y="8382"/>
                </a:lnTo>
              </a:path>
            </a:pathLst>
          </a:custGeom>
          <a:solidFill>
            <a:srgbClr val="201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90813" y="5276850"/>
            <a:ext cx="124206" cy="104394"/>
          </a:xfrm>
          <a:custGeom>
            <a:avLst/>
            <a:gdLst>
              <a:gd name="connsiteX0" fmla="*/ 17526 w 124206"/>
              <a:gd name="connsiteY0" fmla="*/ 7620 h 104394"/>
              <a:gd name="connsiteX1" fmla="*/ 32004 w 124206"/>
              <a:gd name="connsiteY1" fmla="*/ 12191 h 104394"/>
              <a:gd name="connsiteX2" fmla="*/ 96774 w 124206"/>
              <a:gd name="connsiteY2" fmla="*/ 86867 h 104394"/>
              <a:gd name="connsiteX3" fmla="*/ 124205 w 124206"/>
              <a:gd name="connsiteY3" fmla="*/ 104394 h 104394"/>
              <a:gd name="connsiteX4" fmla="*/ 106680 w 124206"/>
              <a:gd name="connsiteY4" fmla="*/ 99821 h 104394"/>
              <a:gd name="connsiteX5" fmla="*/ 6095 w 124206"/>
              <a:gd name="connsiteY5" fmla="*/ 10667 h 104394"/>
              <a:gd name="connsiteX6" fmla="*/ 0 w 124206"/>
              <a:gd name="connsiteY6" fmla="*/ 0 h 104394"/>
              <a:gd name="connsiteX7" fmla="*/ 17526 w 124206"/>
              <a:gd name="connsiteY7" fmla="*/ 7620 h 10439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24206" h="104394">
                <a:moveTo>
                  <a:pt x="17526" y="7620"/>
                </a:moveTo>
                <a:lnTo>
                  <a:pt x="32004" y="12191"/>
                </a:lnTo>
                <a:cubicBezTo>
                  <a:pt x="72161" y="26492"/>
                  <a:pt x="68859" y="60185"/>
                  <a:pt x="96774" y="86867"/>
                </a:cubicBezTo>
                <a:lnTo>
                  <a:pt x="124205" y="104394"/>
                </a:lnTo>
                <a:lnTo>
                  <a:pt x="106680" y="99821"/>
                </a:lnTo>
                <a:cubicBezTo>
                  <a:pt x="50241" y="85623"/>
                  <a:pt x="59867" y="24904"/>
                  <a:pt x="6095" y="10667"/>
                </a:cubicBezTo>
                <a:lnTo>
                  <a:pt x="0" y="0"/>
                </a:lnTo>
                <a:lnTo>
                  <a:pt x="17526" y="7620"/>
                </a:lnTo>
              </a:path>
            </a:pathLst>
          </a:custGeom>
          <a:solidFill>
            <a:srgbClr val="201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0267" y="5357367"/>
            <a:ext cx="177291" cy="178054"/>
          </a:xfrm>
          <a:custGeom>
            <a:avLst/>
            <a:gdLst>
              <a:gd name="connsiteX0" fmla="*/ 88645 w 177291"/>
              <a:gd name="connsiteY0" fmla="*/ 6350 h 178054"/>
              <a:gd name="connsiteX1" fmla="*/ 6350 w 177291"/>
              <a:gd name="connsiteY1" fmla="*/ 89408 h 178054"/>
              <a:gd name="connsiteX2" fmla="*/ 88645 w 177291"/>
              <a:gd name="connsiteY2" fmla="*/ 171703 h 178054"/>
              <a:gd name="connsiteX3" fmla="*/ 170941 w 177291"/>
              <a:gd name="connsiteY3" fmla="*/ 89408 h 178054"/>
              <a:gd name="connsiteX4" fmla="*/ 88645 w 177291"/>
              <a:gd name="connsiteY4" fmla="*/ 6350 h 178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7291" h="178054">
                <a:moveTo>
                  <a:pt x="88645" y="6350"/>
                </a:moveTo>
                <a:cubicBezTo>
                  <a:pt x="42926" y="6350"/>
                  <a:pt x="6350" y="43688"/>
                  <a:pt x="6350" y="89408"/>
                </a:cubicBezTo>
                <a:cubicBezTo>
                  <a:pt x="6350" y="134366"/>
                  <a:pt x="42926" y="171703"/>
                  <a:pt x="88645" y="171703"/>
                </a:cubicBezTo>
                <a:cubicBezTo>
                  <a:pt x="134366" y="171703"/>
                  <a:pt x="170941" y="134366"/>
                  <a:pt x="170941" y="89408"/>
                </a:cubicBezTo>
                <a:cubicBezTo>
                  <a:pt x="170941" y="43688"/>
                  <a:pt x="134366" y="6350"/>
                  <a:pt x="8864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95665" y="5357367"/>
            <a:ext cx="178053" cy="178054"/>
          </a:xfrm>
          <a:custGeom>
            <a:avLst/>
            <a:gdLst>
              <a:gd name="connsiteX0" fmla="*/ 88645 w 178053"/>
              <a:gd name="connsiteY0" fmla="*/ 6350 h 178054"/>
              <a:gd name="connsiteX1" fmla="*/ 6350 w 178053"/>
              <a:gd name="connsiteY1" fmla="*/ 89408 h 178054"/>
              <a:gd name="connsiteX2" fmla="*/ 88645 w 178053"/>
              <a:gd name="connsiteY2" fmla="*/ 171703 h 178054"/>
              <a:gd name="connsiteX3" fmla="*/ 171703 w 178053"/>
              <a:gd name="connsiteY3" fmla="*/ 89408 h 178054"/>
              <a:gd name="connsiteX4" fmla="*/ 88645 w 178053"/>
              <a:gd name="connsiteY4" fmla="*/ 6350 h 1780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78053" h="178054">
                <a:moveTo>
                  <a:pt x="88645" y="6350"/>
                </a:moveTo>
                <a:cubicBezTo>
                  <a:pt x="42925" y="6350"/>
                  <a:pt x="6350" y="43688"/>
                  <a:pt x="6350" y="89408"/>
                </a:cubicBezTo>
                <a:cubicBezTo>
                  <a:pt x="6350" y="134366"/>
                  <a:pt x="42925" y="171703"/>
                  <a:pt x="88645" y="171703"/>
                </a:cubicBezTo>
                <a:cubicBezTo>
                  <a:pt x="134365" y="171703"/>
                  <a:pt x="171703" y="134366"/>
                  <a:pt x="171703" y="89408"/>
                </a:cubicBezTo>
                <a:cubicBezTo>
                  <a:pt x="171703" y="43688"/>
                  <a:pt x="134365" y="6350"/>
                  <a:pt x="88645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62543" y="5403850"/>
            <a:ext cx="85089" cy="34797"/>
          </a:xfrm>
          <a:custGeom>
            <a:avLst/>
            <a:gdLst>
              <a:gd name="connsiteX0" fmla="*/ 6350 w 85089"/>
              <a:gd name="connsiteY0" fmla="*/ 28447 h 34797"/>
              <a:gd name="connsiteX1" fmla="*/ 45973 w 85089"/>
              <a:gd name="connsiteY1" fmla="*/ 6350 h 34797"/>
              <a:gd name="connsiteX2" fmla="*/ 78739 w 85089"/>
              <a:gd name="connsiteY2" fmla="*/ 20065 h 347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5089" h="34797">
                <a:moveTo>
                  <a:pt x="6350" y="28447"/>
                </a:moveTo>
                <a:cubicBezTo>
                  <a:pt x="14731" y="14732"/>
                  <a:pt x="29209" y="6350"/>
                  <a:pt x="45973" y="6350"/>
                </a:cubicBezTo>
                <a:cubicBezTo>
                  <a:pt x="58165" y="6350"/>
                  <a:pt x="70357" y="10921"/>
                  <a:pt x="78739" y="20065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16417" y="5400040"/>
            <a:ext cx="106426" cy="28701"/>
          </a:xfrm>
          <a:custGeom>
            <a:avLst/>
            <a:gdLst>
              <a:gd name="connsiteX0" fmla="*/ 6350 w 106426"/>
              <a:gd name="connsiteY0" fmla="*/ 6350 h 28701"/>
              <a:gd name="connsiteX1" fmla="*/ 100076 w 106426"/>
              <a:gd name="connsiteY1" fmla="*/ 22351 h 2870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6426" h="28701">
                <a:moveTo>
                  <a:pt x="6350" y="6350"/>
                </a:moveTo>
                <a:lnTo>
                  <a:pt x="100076" y="2235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04859" y="5374894"/>
            <a:ext cx="113284" cy="47751"/>
          </a:xfrm>
          <a:custGeom>
            <a:avLst/>
            <a:gdLst>
              <a:gd name="connsiteX0" fmla="*/ 6350 w 113284"/>
              <a:gd name="connsiteY0" fmla="*/ 41402 h 47751"/>
              <a:gd name="connsiteX1" fmla="*/ 106934 w 113284"/>
              <a:gd name="connsiteY1" fmla="*/ 6350 h 477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3284" h="47751">
                <a:moveTo>
                  <a:pt x="6350" y="41402"/>
                </a:moveTo>
                <a:lnTo>
                  <a:pt x="106934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87689" y="5779515"/>
            <a:ext cx="46227" cy="18034"/>
          </a:xfrm>
          <a:custGeom>
            <a:avLst/>
            <a:gdLst>
              <a:gd name="connsiteX0" fmla="*/ 6350 w 46227"/>
              <a:gd name="connsiteY0" fmla="*/ 10160 h 18034"/>
              <a:gd name="connsiteX1" fmla="*/ 19304 w 46227"/>
              <a:gd name="connsiteY1" fmla="*/ 6350 h 18034"/>
              <a:gd name="connsiteX2" fmla="*/ 29972 w 46227"/>
              <a:gd name="connsiteY2" fmla="*/ 10160 h 18034"/>
              <a:gd name="connsiteX3" fmla="*/ 39877 w 46227"/>
              <a:gd name="connsiteY3" fmla="*/ 11684 h 180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6227" h="18034">
                <a:moveTo>
                  <a:pt x="6350" y="10160"/>
                </a:moveTo>
                <a:lnTo>
                  <a:pt x="19304" y="6350"/>
                </a:lnTo>
                <a:lnTo>
                  <a:pt x="29972" y="10160"/>
                </a:lnTo>
                <a:lnTo>
                  <a:pt x="39877" y="116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01889" y="5184394"/>
            <a:ext cx="163576" cy="63753"/>
          </a:xfrm>
          <a:custGeom>
            <a:avLst/>
            <a:gdLst>
              <a:gd name="connsiteX0" fmla="*/ 6350 w 163576"/>
              <a:gd name="connsiteY0" fmla="*/ 6350 h 63753"/>
              <a:gd name="connsiteX1" fmla="*/ 157225 w 163576"/>
              <a:gd name="connsiteY1" fmla="*/ 57403 h 637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3576" h="63753">
                <a:moveTo>
                  <a:pt x="6350" y="6350"/>
                </a:moveTo>
                <a:lnTo>
                  <a:pt x="157225" y="5740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54617" y="5254497"/>
            <a:ext cx="153670" cy="42417"/>
          </a:xfrm>
          <a:custGeom>
            <a:avLst/>
            <a:gdLst>
              <a:gd name="connsiteX0" fmla="*/ 6350 w 153670"/>
              <a:gd name="connsiteY0" fmla="*/ 36067 h 42417"/>
              <a:gd name="connsiteX1" fmla="*/ 147320 w 153670"/>
              <a:gd name="connsiteY1" fmla="*/ 6350 h 4241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3670" h="42417">
                <a:moveTo>
                  <a:pt x="6350" y="36067"/>
                </a:moveTo>
                <a:lnTo>
                  <a:pt x="1473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571637" y="4606797"/>
            <a:ext cx="93472" cy="110997"/>
          </a:xfrm>
          <a:custGeom>
            <a:avLst/>
            <a:gdLst>
              <a:gd name="connsiteX0" fmla="*/ 6350 w 93472"/>
              <a:gd name="connsiteY0" fmla="*/ 6350 h 110997"/>
              <a:gd name="connsiteX1" fmla="*/ 87121 w 93472"/>
              <a:gd name="connsiteY1" fmla="*/ 104648 h 1109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472" h="110997">
                <a:moveTo>
                  <a:pt x="6350" y="6350"/>
                </a:moveTo>
                <a:lnTo>
                  <a:pt x="87121" y="1046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365641" y="4640326"/>
            <a:ext cx="78993" cy="93472"/>
          </a:xfrm>
          <a:custGeom>
            <a:avLst/>
            <a:gdLst>
              <a:gd name="connsiteX0" fmla="*/ 72644 w 78993"/>
              <a:gd name="connsiteY0" fmla="*/ 6350 h 93472"/>
              <a:gd name="connsiteX1" fmla="*/ 6350 w 78993"/>
              <a:gd name="connsiteY1" fmla="*/ 87121 h 934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8993" h="93472">
                <a:moveTo>
                  <a:pt x="72644" y="6350"/>
                </a:moveTo>
                <a:lnTo>
                  <a:pt x="6350" y="8712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09787" y="4501641"/>
            <a:ext cx="25400" cy="149097"/>
          </a:xfrm>
          <a:custGeom>
            <a:avLst/>
            <a:gdLst>
              <a:gd name="connsiteX0" fmla="*/ 6350 w 25400"/>
              <a:gd name="connsiteY0" fmla="*/ 6350 h 149097"/>
              <a:gd name="connsiteX1" fmla="*/ 9397 w 25400"/>
              <a:gd name="connsiteY1" fmla="*/ 142748 h 1490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49097">
                <a:moveTo>
                  <a:pt x="6350" y="6350"/>
                </a:moveTo>
                <a:lnTo>
                  <a:pt x="9397" y="1427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8089" y="4897120"/>
            <a:ext cx="123952" cy="49276"/>
          </a:xfrm>
          <a:custGeom>
            <a:avLst/>
            <a:gdLst>
              <a:gd name="connsiteX0" fmla="*/ 6350 w 123952"/>
              <a:gd name="connsiteY0" fmla="*/ 6350 h 49276"/>
              <a:gd name="connsiteX1" fmla="*/ 117602 w 123952"/>
              <a:gd name="connsiteY1" fmla="*/ 42926 h 49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3952" h="49276">
                <a:moveTo>
                  <a:pt x="6350" y="6350"/>
                </a:moveTo>
                <a:lnTo>
                  <a:pt x="117602" y="429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3667" y="4932171"/>
            <a:ext cx="120142" cy="31750"/>
          </a:xfrm>
          <a:custGeom>
            <a:avLst/>
            <a:gdLst>
              <a:gd name="connsiteX0" fmla="*/ 113791 w 120142"/>
              <a:gd name="connsiteY0" fmla="*/ 6350 h 31750"/>
              <a:gd name="connsiteX1" fmla="*/ 6350 w 120142"/>
              <a:gd name="connsiteY1" fmla="*/ 2540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0142" h="31750">
                <a:moveTo>
                  <a:pt x="113791" y="6350"/>
                </a:moveTo>
                <a:lnTo>
                  <a:pt x="6350" y="2540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2567" y="5533390"/>
            <a:ext cx="114045" cy="44703"/>
          </a:xfrm>
          <a:custGeom>
            <a:avLst/>
            <a:gdLst>
              <a:gd name="connsiteX0" fmla="*/ 107695 w 114045"/>
              <a:gd name="connsiteY0" fmla="*/ 6350 h 44703"/>
              <a:gd name="connsiteX1" fmla="*/ 6350 w 114045"/>
              <a:gd name="connsiteY1" fmla="*/ 38353 h 447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4045" h="44703">
                <a:moveTo>
                  <a:pt x="107695" y="6350"/>
                </a:moveTo>
                <a:lnTo>
                  <a:pt x="6350" y="3835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41663" y="5528817"/>
            <a:ext cx="138429" cy="49276"/>
          </a:xfrm>
          <a:custGeom>
            <a:avLst/>
            <a:gdLst>
              <a:gd name="connsiteX0" fmla="*/ 6350 w 138429"/>
              <a:gd name="connsiteY0" fmla="*/ 6350 h 49276"/>
              <a:gd name="connsiteX1" fmla="*/ 132080 w 138429"/>
              <a:gd name="connsiteY1" fmla="*/ 42926 h 492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8429" h="49276">
                <a:moveTo>
                  <a:pt x="6350" y="6350"/>
                </a:moveTo>
                <a:lnTo>
                  <a:pt x="132080" y="429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2146439" y="2253995"/>
          <a:ext cx="7315187" cy="2250948"/>
        </p:xfrm>
        <a:graphic>
          <a:graphicData uri="http://schemas.openxmlformats.org/drawingml/2006/table">
            <a:tbl>
              <a:tblPr/>
              <a:tblGrid>
                <a:gridCol w="457200"/>
                <a:gridCol w="457200"/>
                <a:gridCol w="457199"/>
                <a:gridCol w="457200"/>
                <a:gridCol w="457200"/>
                <a:gridCol w="457200"/>
                <a:gridCol w="457200"/>
                <a:gridCol w="457200"/>
                <a:gridCol w="457200"/>
                <a:gridCol w="457187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422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000000"/>
                      </a:solidFill>
                      <a:prstDash val="soli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000000"/>
                      </a:solidFill>
                      <a:prstDash val="soli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000000"/>
                      </a:solidFill>
                      <a:prstDash val="soli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lang="zh-CN" altLang="en-US" sz="1997" b="1" dirty="0" smtClean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2781300" y="723900"/>
            <a:ext cx="2667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举个坏例子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97000" y="2857500"/>
            <a:ext cx="6604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间隔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5168900"/>
            <a:ext cx="6032500" cy="77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增量元素不互质，则小增量可能根本不</a:t>
            </a:r>
          </a:p>
          <a:p>
            <a:pPr>
              <a:lnSpc>
                <a:spcPts val="33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起作用。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2004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更多增量序列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21209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032000"/>
            <a:ext cx="2997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Hibbard</a:t>
            </a:r>
            <a:r>
              <a:rPr lang="en-US" altLang="zh-C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增量序列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705100"/>
            <a:ext cx="1778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2603500"/>
            <a:ext cx="4102100" cy="1371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邻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互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质</a:t>
            </a:r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最坏情况：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3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36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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3/2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猜想：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5/4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41021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000500"/>
            <a:ext cx="3251200" cy="41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300"/>
              </a:lnSpc>
              <a:tabLst>
							</a:tabLst>
            </a:pPr>
            <a:r>
              <a:rPr lang="en-US" altLang="zh-CN" sz="3000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Sedgewick</a:t>
            </a: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增量序列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660900"/>
            <a:ext cx="177800" cy="118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602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dirty="0" smtClean="0">
                <a:solidFill>
                  <a:srgbClr val="4c6d4e"/>
                </a:solidFill>
                <a:latin typeface="Wingdings" pitchFamily="18" charset="0"/>
                <a:cs typeface="Wingdings" pitchFamily="18" charset="0"/>
              </a:rPr>
              <a:t>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93900" y="4572000"/>
            <a:ext cx="57404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65100" algn="l"/>
              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{1,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5,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19,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41,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109,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…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}</a:t>
            </a:r>
          </a:p>
          <a:p>
            <a:pPr>
              <a:lnSpc>
                <a:spcPts val="3800"/>
              </a:lnSpc>
              <a:tabLst>
                <a:tab pos="165100" algn="l"/>
              </a:tabLst>
            </a:pPr>
            <a:r>
              <a:rPr lang="en-US" altLang="zh-CN" dirty="0" smtClean="0"/>
              <a:t>	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—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9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9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+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4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–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3</a:t>
            </a:r>
            <a:r>
              <a:rPr lang="en-US" altLang="zh-CN" sz="2597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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2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+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1</a:t>
            </a:r>
          </a:p>
          <a:p>
            <a:pPr>
              <a:lnSpc>
                <a:spcPts val="4100"/>
              </a:lnSpc>
              <a:tabLst>
                <a:tab pos="1651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猜想：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7/6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6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worst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6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4/3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