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第十讲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排序（下）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3606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10.1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快速排序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9239" y="3092195"/>
            <a:ext cx="2133599" cy="1905000"/>
          </a:xfrm>
          <a:custGeom>
            <a:avLst/>
            <a:gdLst>
              <a:gd name="connsiteX0" fmla="*/ 1066800 w 2133599"/>
              <a:gd name="connsiteY0" fmla="*/ 0 h 1905000"/>
              <a:gd name="connsiteX1" fmla="*/ 0 w 2133599"/>
              <a:gd name="connsiteY1" fmla="*/ 952500 h 1905000"/>
              <a:gd name="connsiteX2" fmla="*/ 1066800 w 2133599"/>
              <a:gd name="connsiteY2" fmla="*/ 1905000 h 1905000"/>
              <a:gd name="connsiteX3" fmla="*/ 2133599 w 2133599"/>
              <a:gd name="connsiteY3" fmla="*/ 952500 h 1905000"/>
              <a:gd name="connsiteX4" fmla="*/ 1066800 w 2133599"/>
              <a:gd name="connsiteY4" fmla="*/ 0 h 190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3599" h="1905000">
                <a:moveTo>
                  <a:pt x="1066800" y="0"/>
                </a:moveTo>
                <a:cubicBezTo>
                  <a:pt x="477773" y="0"/>
                  <a:pt x="0" y="426719"/>
                  <a:pt x="0" y="952500"/>
                </a:cubicBezTo>
                <a:cubicBezTo>
                  <a:pt x="0" y="1478280"/>
                  <a:pt x="477773" y="1905000"/>
                  <a:pt x="1066800" y="1905000"/>
                </a:cubicBezTo>
                <a:cubicBezTo>
                  <a:pt x="1655825" y="1905000"/>
                  <a:pt x="2133599" y="1478280"/>
                  <a:pt x="2133599" y="952500"/>
                </a:cubicBezTo>
                <a:cubicBezTo>
                  <a:pt x="2133599" y="426719"/>
                  <a:pt x="1655825" y="0"/>
                  <a:pt x="10668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1314" y="3692271"/>
            <a:ext cx="323849" cy="323850"/>
          </a:xfrm>
          <a:custGeom>
            <a:avLst/>
            <a:gdLst>
              <a:gd name="connsiteX0" fmla="*/ 161925 w 323849"/>
              <a:gd name="connsiteY0" fmla="*/ 9525 h 323850"/>
              <a:gd name="connsiteX1" fmla="*/ 9525 w 323849"/>
              <a:gd name="connsiteY1" fmla="*/ 161925 h 323850"/>
              <a:gd name="connsiteX2" fmla="*/ 161925 w 323849"/>
              <a:gd name="connsiteY2" fmla="*/ 314325 h 323850"/>
              <a:gd name="connsiteX3" fmla="*/ 314324 w 323849"/>
              <a:gd name="connsiteY3" fmla="*/ 161925 h 323850"/>
              <a:gd name="connsiteX4" fmla="*/ 161925 w 323849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849" h="323850">
                <a:moveTo>
                  <a:pt x="161925" y="9525"/>
                </a:moveTo>
                <a:cubicBezTo>
                  <a:pt x="78104" y="9525"/>
                  <a:pt x="9525" y="78104"/>
                  <a:pt x="9525" y="161925"/>
                </a:cubicBezTo>
                <a:cubicBezTo>
                  <a:pt x="9525" y="245744"/>
                  <a:pt x="78104" y="314325"/>
                  <a:pt x="161925" y="314325"/>
                </a:cubicBezTo>
                <a:cubicBezTo>
                  <a:pt x="245744" y="314325"/>
                  <a:pt x="314324" y="245744"/>
                  <a:pt x="314324" y="161925"/>
                </a:cubicBezTo>
                <a:cubicBezTo>
                  <a:pt x="314324" y="78104"/>
                  <a:pt x="245744" y="9525"/>
                  <a:pt x="161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0489" y="3244595"/>
            <a:ext cx="514350" cy="304800"/>
          </a:xfrm>
          <a:custGeom>
            <a:avLst/>
            <a:gdLst>
              <a:gd name="connsiteX0" fmla="*/ 361950 w 514350"/>
              <a:gd name="connsiteY0" fmla="*/ 0 h 304800"/>
              <a:gd name="connsiteX1" fmla="*/ 361950 w 514350"/>
              <a:gd name="connsiteY1" fmla="*/ 76200 h 304800"/>
              <a:gd name="connsiteX2" fmla="*/ 0 w 514350"/>
              <a:gd name="connsiteY2" fmla="*/ 76200 h 304800"/>
              <a:gd name="connsiteX3" fmla="*/ 0 w 514350"/>
              <a:gd name="connsiteY3" fmla="*/ 228600 h 304800"/>
              <a:gd name="connsiteX4" fmla="*/ 361950 w 514350"/>
              <a:gd name="connsiteY4" fmla="*/ 228600 h 304800"/>
              <a:gd name="connsiteX5" fmla="*/ 361950 w 514350"/>
              <a:gd name="connsiteY5" fmla="*/ 304800 h 304800"/>
              <a:gd name="connsiteX6" fmla="*/ 514350 w 514350"/>
              <a:gd name="connsiteY6" fmla="*/ 152400 h 304800"/>
              <a:gd name="connsiteX7" fmla="*/ 361950 w 514350"/>
              <a:gd name="connsiteY7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4350" h="304800">
                <a:moveTo>
                  <a:pt x="361950" y="0"/>
                </a:moveTo>
                <a:lnTo>
                  <a:pt x="3619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61950" y="228600"/>
                </a:lnTo>
                <a:lnTo>
                  <a:pt x="361950" y="304800"/>
                </a:lnTo>
                <a:lnTo>
                  <a:pt x="514350" y="152400"/>
                </a:lnTo>
                <a:lnTo>
                  <a:pt x="36195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3339" y="3320796"/>
            <a:ext cx="38100" cy="152400"/>
          </a:xfrm>
          <a:custGeom>
            <a:avLst/>
            <a:gdLst>
              <a:gd name="connsiteX0" fmla="*/ 19050 w 38100"/>
              <a:gd name="connsiteY0" fmla="*/ 0 h 152400"/>
              <a:gd name="connsiteX1" fmla="*/ 19050 w 3810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52400">
                <a:moveTo>
                  <a:pt x="19050" y="0"/>
                </a:moveTo>
                <a:lnTo>
                  <a:pt x="19050" y="152400"/>
                </a:lnTo>
              </a:path>
            </a:pathLst>
          </a:custGeom>
          <a:ln w="381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3320796"/>
            <a:ext cx="19050" cy="152400"/>
          </a:xfrm>
          <a:custGeom>
            <a:avLst/>
            <a:gdLst>
              <a:gd name="connsiteX0" fmla="*/ 9525 w 19050"/>
              <a:gd name="connsiteY0" fmla="*/ 0 h 152400"/>
              <a:gd name="connsiteX1" fmla="*/ 9525 w 1905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152400">
                <a:moveTo>
                  <a:pt x="9525" y="0"/>
                </a:moveTo>
                <a:lnTo>
                  <a:pt x="9525" y="152400"/>
                </a:lnTo>
              </a:path>
            </a:pathLst>
          </a:custGeom>
          <a:ln w="127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39" y="3015995"/>
            <a:ext cx="1295400" cy="914400"/>
          </a:xfrm>
          <a:custGeom>
            <a:avLst/>
            <a:gdLst>
              <a:gd name="connsiteX0" fmla="*/ 647700 w 1295400"/>
              <a:gd name="connsiteY0" fmla="*/ 0 h 914400"/>
              <a:gd name="connsiteX1" fmla="*/ 0 w 1295400"/>
              <a:gd name="connsiteY1" fmla="*/ 457200 h 914400"/>
              <a:gd name="connsiteX2" fmla="*/ 647700 w 1295400"/>
              <a:gd name="connsiteY2" fmla="*/ 914400 h 914400"/>
              <a:gd name="connsiteX3" fmla="*/ 1295400 w 1295400"/>
              <a:gd name="connsiteY3" fmla="*/ 457200 h 914400"/>
              <a:gd name="connsiteX4" fmla="*/ 647700 w 1295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5400" h="914400">
                <a:moveTo>
                  <a:pt x="647700" y="0"/>
                </a:moveTo>
                <a:cubicBezTo>
                  <a:pt x="290322" y="0"/>
                  <a:pt x="0" y="204977"/>
                  <a:pt x="0" y="457200"/>
                </a:cubicBezTo>
                <a:cubicBezTo>
                  <a:pt x="0" y="709422"/>
                  <a:pt x="290322" y="914400"/>
                  <a:pt x="647700" y="914400"/>
                </a:cubicBezTo>
                <a:cubicBezTo>
                  <a:pt x="1005078" y="914400"/>
                  <a:pt x="1295400" y="709422"/>
                  <a:pt x="1295400" y="457200"/>
                </a:cubicBezTo>
                <a:cubicBezTo>
                  <a:pt x="1295400" y="204977"/>
                  <a:pt x="1005078" y="0"/>
                  <a:pt x="6477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5502" y="3235070"/>
            <a:ext cx="323850" cy="323850"/>
          </a:xfrm>
          <a:custGeom>
            <a:avLst/>
            <a:gdLst>
              <a:gd name="connsiteX0" fmla="*/ 161925 w 323850"/>
              <a:gd name="connsiteY0" fmla="*/ 9525 h 323850"/>
              <a:gd name="connsiteX1" fmla="*/ 9525 w 323850"/>
              <a:gd name="connsiteY1" fmla="*/ 161925 h 323850"/>
              <a:gd name="connsiteX2" fmla="*/ 161925 w 323850"/>
              <a:gd name="connsiteY2" fmla="*/ 314325 h 323850"/>
              <a:gd name="connsiteX3" fmla="*/ 314325 w 323850"/>
              <a:gd name="connsiteY3" fmla="*/ 161925 h 323850"/>
              <a:gd name="connsiteX4" fmla="*/ 161925 w 3238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850" h="323850">
                <a:moveTo>
                  <a:pt x="161925" y="9525"/>
                </a:moveTo>
                <a:cubicBezTo>
                  <a:pt x="78104" y="9525"/>
                  <a:pt x="9525" y="78105"/>
                  <a:pt x="9525" y="161925"/>
                </a:cubicBezTo>
                <a:cubicBezTo>
                  <a:pt x="9525" y="245744"/>
                  <a:pt x="78104" y="314325"/>
                  <a:pt x="161925" y="314325"/>
                </a:cubicBezTo>
                <a:cubicBezTo>
                  <a:pt x="245744" y="314325"/>
                  <a:pt x="314325" y="245744"/>
                  <a:pt x="314325" y="161925"/>
                </a:cubicBezTo>
                <a:cubicBezTo>
                  <a:pt x="314325" y="78105"/>
                  <a:pt x="245744" y="9525"/>
                  <a:pt x="161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2227" y="3015995"/>
            <a:ext cx="1143000" cy="914400"/>
          </a:xfrm>
          <a:custGeom>
            <a:avLst/>
            <a:gdLst>
              <a:gd name="connsiteX0" fmla="*/ 571500 w 1143000"/>
              <a:gd name="connsiteY0" fmla="*/ 0 h 914400"/>
              <a:gd name="connsiteX1" fmla="*/ 0 w 1143000"/>
              <a:gd name="connsiteY1" fmla="*/ 457200 h 914400"/>
              <a:gd name="connsiteX2" fmla="*/ 571500 w 1143000"/>
              <a:gd name="connsiteY2" fmla="*/ 914400 h 914400"/>
              <a:gd name="connsiteX3" fmla="*/ 1143000 w 1143000"/>
              <a:gd name="connsiteY3" fmla="*/ 457200 h 914400"/>
              <a:gd name="connsiteX4" fmla="*/ 571500 w 11430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00" h="914400">
                <a:moveTo>
                  <a:pt x="571500" y="0"/>
                </a:moveTo>
                <a:cubicBezTo>
                  <a:pt x="256031" y="0"/>
                  <a:pt x="0" y="204977"/>
                  <a:pt x="0" y="457200"/>
                </a:cubicBezTo>
                <a:cubicBezTo>
                  <a:pt x="0" y="709422"/>
                  <a:pt x="256031" y="914400"/>
                  <a:pt x="571500" y="914400"/>
                </a:cubicBezTo>
                <a:cubicBezTo>
                  <a:pt x="886967" y="914400"/>
                  <a:pt x="1143000" y="709422"/>
                  <a:pt x="1143000" y="457200"/>
                </a:cubicBezTo>
                <a:cubicBezTo>
                  <a:pt x="1143000" y="204977"/>
                  <a:pt x="886967" y="0"/>
                  <a:pt x="5715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39" y="4082796"/>
            <a:ext cx="2057400" cy="533400"/>
          </a:xfrm>
          <a:custGeom>
            <a:avLst/>
            <a:gdLst>
              <a:gd name="connsiteX0" fmla="*/ 1028700 w 2057400"/>
              <a:gd name="connsiteY0" fmla="*/ 0 h 533400"/>
              <a:gd name="connsiteX1" fmla="*/ 0 w 2057400"/>
              <a:gd name="connsiteY1" fmla="*/ 266700 h 533400"/>
              <a:gd name="connsiteX2" fmla="*/ 1028700 w 2057400"/>
              <a:gd name="connsiteY2" fmla="*/ 533400 h 533400"/>
              <a:gd name="connsiteX3" fmla="*/ 2057400 w 2057400"/>
              <a:gd name="connsiteY3" fmla="*/ 266700 h 533400"/>
              <a:gd name="connsiteX4" fmla="*/ 1028700 w 20574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400" h="533400">
                <a:moveTo>
                  <a:pt x="1028700" y="0"/>
                </a:moveTo>
                <a:cubicBezTo>
                  <a:pt x="460248" y="0"/>
                  <a:pt x="0" y="119633"/>
                  <a:pt x="0" y="266700"/>
                </a:cubicBezTo>
                <a:cubicBezTo>
                  <a:pt x="0" y="413765"/>
                  <a:pt x="460248" y="533400"/>
                  <a:pt x="1028700" y="533400"/>
                </a:cubicBezTo>
                <a:cubicBezTo>
                  <a:pt x="1597152" y="533400"/>
                  <a:pt x="2057400" y="413765"/>
                  <a:pt x="2057400" y="266700"/>
                </a:cubicBezTo>
                <a:cubicBezTo>
                  <a:pt x="2057400" y="119633"/>
                  <a:pt x="1597152" y="0"/>
                  <a:pt x="10287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37502" y="4073271"/>
            <a:ext cx="323850" cy="323850"/>
          </a:xfrm>
          <a:custGeom>
            <a:avLst/>
            <a:gdLst>
              <a:gd name="connsiteX0" fmla="*/ 161925 w 323850"/>
              <a:gd name="connsiteY0" fmla="*/ 9525 h 323850"/>
              <a:gd name="connsiteX1" fmla="*/ 9525 w 323850"/>
              <a:gd name="connsiteY1" fmla="*/ 161925 h 323850"/>
              <a:gd name="connsiteX2" fmla="*/ 161925 w 323850"/>
              <a:gd name="connsiteY2" fmla="*/ 314325 h 323850"/>
              <a:gd name="connsiteX3" fmla="*/ 314325 w 323850"/>
              <a:gd name="connsiteY3" fmla="*/ 161925 h 323850"/>
              <a:gd name="connsiteX4" fmla="*/ 161925 w 323850"/>
              <a:gd name="connsiteY4" fmla="*/ 9525 h 3238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3850" h="323850">
                <a:moveTo>
                  <a:pt x="161925" y="9525"/>
                </a:moveTo>
                <a:cubicBezTo>
                  <a:pt x="78104" y="9525"/>
                  <a:pt x="9525" y="78104"/>
                  <a:pt x="9525" y="161925"/>
                </a:cubicBezTo>
                <a:cubicBezTo>
                  <a:pt x="9525" y="245744"/>
                  <a:pt x="78104" y="314325"/>
                  <a:pt x="161925" y="314325"/>
                </a:cubicBezTo>
                <a:cubicBezTo>
                  <a:pt x="245744" y="314325"/>
                  <a:pt x="314325" y="245744"/>
                  <a:pt x="314325" y="161925"/>
                </a:cubicBezTo>
                <a:cubicBezTo>
                  <a:pt x="314325" y="78104"/>
                  <a:pt x="245744" y="9525"/>
                  <a:pt x="161925" y="952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0427" y="4082796"/>
            <a:ext cx="1371600" cy="533400"/>
          </a:xfrm>
          <a:custGeom>
            <a:avLst/>
            <a:gdLst>
              <a:gd name="connsiteX0" fmla="*/ 685800 w 1371600"/>
              <a:gd name="connsiteY0" fmla="*/ 0 h 533400"/>
              <a:gd name="connsiteX1" fmla="*/ 0 w 1371600"/>
              <a:gd name="connsiteY1" fmla="*/ 266700 h 533400"/>
              <a:gd name="connsiteX2" fmla="*/ 685800 w 1371600"/>
              <a:gd name="connsiteY2" fmla="*/ 533400 h 533400"/>
              <a:gd name="connsiteX3" fmla="*/ 1371600 w 1371600"/>
              <a:gd name="connsiteY3" fmla="*/ 266700 h 533400"/>
              <a:gd name="connsiteX4" fmla="*/ 685800 w 13716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71600" h="533400">
                <a:moveTo>
                  <a:pt x="685800" y="0"/>
                </a:moveTo>
                <a:cubicBezTo>
                  <a:pt x="307085" y="0"/>
                  <a:pt x="0" y="119633"/>
                  <a:pt x="0" y="266700"/>
                </a:cubicBezTo>
                <a:cubicBezTo>
                  <a:pt x="0" y="413765"/>
                  <a:pt x="307085" y="533400"/>
                  <a:pt x="685800" y="533400"/>
                </a:cubicBezTo>
                <a:cubicBezTo>
                  <a:pt x="1064514" y="533400"/>
                  <a:pt x="1371600" y="413765"/>
                  <a:pt x="1371600" y="266700"/>
                </a:cubicBezTo>
                <a:cubicBezTo>
                  <a:pt x="1371600" y="119633"/>
                  <a:pt x="1064514" y="0"/>
                  <a:pt x="6858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0489" y="4082796"/>
            <a:ext cx="514350" cy="304800"/>
          </a:xfrm>
          <a:custGeom>
            <a:avLst/>
            <a:gdLst>
              <a:gd name="connsiteX0" fmla="*/ 361950 w 514350"/>
              <a:gd name="connsiteY0" fmla="*/ 0 h 304800"/>
              <a:gd name="connsiteX1" fmla="*/ 361950 w 514350"/>
              <a:gd name="connsiteY1" fmla="*/ 76200 h 304800"/>
              <a:gd name="connsiteX2" fmla="*/ 0 w 514350"/>
              <a:gd name="connsiteY2" fmla="*/ 76200 h 304800"/>
              <a:gd name="connsiteX3" fmla="*/ 0 w 514350"/>
              <a:gd name="connsiteY3" fmla="*/ 228600 h 304800"/>
              <a:gd name="connsiteX4" fmla="*/ 361950 w 514350"/>
              <a:gd name="connsiteY4" fmla="*/ 228600 h 304800"/>
              <a:gd name="connsiteX5" fmla="*/ 361950 w 514350"/>
              <a:gd name="connsiteY5" fmla="*/ 304800 h 304800"/>
              <a:gd name="connsiteX6" fmla="*/ 514350 w 514350"/>
              <a:gd name="connsiteY6" fmla="*/ 152400 h 304800"/>
              <a:gd name="connsiteX7" fmla="*/ 361950 w 514350"/>
              <a:gd name="connsiteY7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4350" h="304800">
                <a:moveTo>
                  <a:pt x="361950" y="0"/>
                </a:moveTo>
                <a:lnTo>
                  <a:pt x="3619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61950" y="228600"/>
                </a:lnTo>
                <a:lnTo>
                  <a:pt x="361950" y="304800"/>
                </a:lnTo>
                <a:lnTo>
                  <a:pt x="514350" y="152400"/>
                </a:lnTo>
                <a:lnTo>
                  <a:pt x="36195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3339" y="4158996"/>
            <a:ext cx="38100" cy="152400"/>
          </a:xfrm>
          <a:custGeom>
            <a:avLst/>
            <a:gdLst>
              <a:gd name="connsiteX0" fmla="*/ 19050 w 38100"/>
              <a:gd name="connsiteY0" fmla="*/ 0 h 152400"/>
              <a:gd name="connsiteX1" fmla="*/ 19050 w 3810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52400">
                <a:moveTo>
                  <a:pt x="19050" y="0"/>
                </a:moveTo>
                <a:lnTo>
                  <a:pt x="19050" y="152400"/>
                </a:lnTo>
              </a:path>
            </a:pathLst>
          </a:custGeom>
          <a:ln w="381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4158996"/>
            <a:ext cx="19050" cy="152400"/>
          </a:xfrm>
          <a:custGeom>
            <a:avLst/>
            <a:gdLst>
              <a:gd name="connsiteX0" fmla="*/ 9525 w 19050"/>
              <a:gd name="connsiteY0" fmla="*/ 0 h 152400"/>
              <a:gd name="connsiteX1" fmla="*/ 9525 w 1905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152400">
                <a:moveTo>
                  <a:pt x="9525" y="0"/>
                </a:moveTo>
                <a:lnTo>
                  <a:pt x="9525" y="152400"/>
                </a:lnTo>
              </a:path>
            </a:pathLst>
          </a:custGeom>
          <a:ln w="127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13427" y="4844796"/>
            <a:ext cx="4267200" cy="533400"/>
          </a:xfrm>
          <a:custGeom>
            <a:avLst/>
            <a:gdLst>
              <a:gd name="connsiteX0" fmla="*/ 2133600 w 4267200"/>
              <a:gd name="connsiteY0" fmla="*/ 0 h 533400"/>
              <a:gd name="connsiteX1" fmla="*/ 0 w 4267200"/>
              <a:gd name="connsiteY1" fmla="*/ 266700 h 533400"/>
              <a:gd name="connsiteX2" fmla="*/ 2133600 w 4267200"/>
              <a:gd name="connsiteY2" fmla="*/ 533400 h 533400"/>
              <a:gd name="connsiteX3" fmla="*/ 4267200 w 4267200"/>
              <a:gd name="connsiteY3" fmla="*/ 266700 h 533400"/>
              <a:gd name="connsiteX4" fmla="*/ 2133600 w 4267200"/>
              <a:gd name="connsiteY4" fmla="*/ 0 h 533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67200" h="533400">
                <a:moveTo>
                  <a:pt x="2133600" y="0"/>
                </a:moveTo>
                <a:cubicBezTo>
                  <a:pt x="954785" y="0"/>
                  <a:pt x="0" y="119633"/>
                  <a:pt x="0" y="266700"/>
                </a:cubicBezTo>
                <a:cubicBezTo>
                  <a:pt x="0" y="413765"/>
                  <a:pt x="954785" y="533400"/>
                  <a:pt x="2133600" y="533400"/>
                </a:cubicBezTo>
                <a:cubicBezTo>
                  <a:pt x="3311652" y="533400"/>
                  <a:pt x="4267200" y="413765"/>
                  <a:pt x="4267200" y="266700"/>
                </a:cubicBezTo>
                <a:cubicBezTo>
                  <a:pt x="4267200" y="119633"/>
                  <a:pt x="3311652" y="0"/>
                  <a:pt x="2133600" y="0"/>
                </a:cubicBezTo>
              </a:path>
            </a:pathLst>
          </a:custGeom>
          <a:solidFill>
            <a:srgbClr val="66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70489" y="4844796"/>
            <a:ext cx="514350" cy="304800"/>
          </a:xfrm>
          <a:custGeom>
            <a:avLst/>
            <a:gdLst>
              <a:gd name="connsiteX0" fmla="*/ 361950 w 514350"/>
              <a:gd name="connsiteY0" fmla="*/ 0 h 304800"/>
              <a:gd name="connsiteX1" fmla="*/ 361950 w 514350"/>
              <a:gd name="connsiteY1" fmla="*/ 76200 h 304800"/>
              <a:gd name="connsiteX2" fmla="*/ 0 w 514350"/>
              <a:gd name="connsiteY2" fmla="*/ 76200 h 304800"/>
              <a:gd name="connsiteX3" fmla="*/ 0 w 514350"/>
              <a:gd name="connsiteY3" fmla="*/ 228600 h 304800"/>
              <a:gd name="connsiteX4" fmla="*/ 361950 w 514350"/>
              <a:gd name="connsiteY4" fmla="*/ 228600 h 304800"/>
              <a:gd name="connsiteX5" fmla="*/ 361950 w 514350"/>
              <a:gd name="connsiteY5" fmla="*/ 304800 h 304800"/>
              <a:gd name="connsiteX6" fmla="*/ 514350 w 514350"/>
              <a:gd name="connsiteY6" fmla="*/ 152400 h 304800"/>
              <a:gd name="connsiteX7" fmla="*/ 361950 w 514350"/>
              <a:gd name="connsiteY7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514350" h="304800">
                <a:moveTo>
                  <a:pt x="361950" y="0"/>
                </a:moveTo>
                <a:lnTo>
                  <a:pt x="36195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361950" y="228600"/>
                </a:lnTo>
                <a:lnTo>
                  <a:pt x="361950" y="304800"/>
                </a:lnTo>
                <a:lnTo>
                  <a:pt x="514350" y="152400"/>
                </a:lnTo>
                <a:lnTo>
                  <a:pt x="36195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13339" y="4920996"/>
            <a:ext cx="38100" cy="152400"/>
          </a:xfrm>
          <a:custGeom>
            <a:avLst/>
            <a:gdLst>
              <a:gd name="connsiteX0" fmla="*/ 19050 w 38100"/>
              <a:gd name="connsiteY0" fmla="*/ 0 h 152400"/>
              <a:gd name="connsiteX1" fmla="*/ 19050 w 3810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8100" h="152400">
                <a:moveTo>
                  <a:pt x="19050" y="0"/>
                </a:moveTo>
                <a:lnTo>
                  <a:pt x="19050" y="152400"/>
                </a:lnTo>
              </a:path>
            </a:pathLst>
          </a:custGeom>
          <a:ln w="381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5239" y="4920996"/>
            <a:ext cx="19050" cy="152400"/>
          </a:xfrm>
          <a:custGeom>
            <a:avLst/>
            <a:gdLst>
              <a:gd name="connsiteX0" fmla="*/ 9525 w 19050"/>
              <a:gd name="connsiteY0" fmla="*/ 0 h 152400"/>
              <a:gd name="connsiteX1" fmla="*/ 9525 w 19050"/>
              <a:gd name="connsiteY1" fmla="*/ 15240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050" h="152400">
                <a:moveTo>
                  <a:pt x="9525" y="0"/>
                </a:moveTo>
                <a:lnTo>
                  <a:pt x="9525" y="152400"/>
                </a:lnTo>
              </a:path>
            </a:pathLst>
          </a:custGeom>
          <a:ln w="127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438400" y="3556000"/>
            <a:ext cx="622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95500" y="3822700"/>
            <a:ext cx="130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4102100"/>
            <a:ext cx="10287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43500" y="3124200"/>
            <a:ext cx="57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40300" y="3390900"/>
            <a:ext cx="91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91100" y="4191000"/>
            <a:ext cx="1612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99300" y="3251200"/>
            <a:ext cx="228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21500" y="3530600"/>
            <a:ext cx="57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34300" y="42672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算法概述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分而治之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19300" y="3517900"/>
            <a:ext cx="13081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  <a:p>
            <a:pPr>
              <a:lnSpc>
                <a:spcPts val="2100"/>
              </a:lnSpc>
              <a:tabLst>
                <a:tab pos="139700" algn="l"/>
                <a:tab pos="34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  <a:p>
            <a:pPr>
              <a:lnSpc>
                <a:spcPts val="2100"/>
              </a:lnSpc>
              <a:tabLst>
                <a:tab pos="139700" algn="l"/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</a:p>
          <a:p>
            <a:pPr>
              <a:lnSpc>
                <a:spcPts val="2700"/>
              </a:lnSpc>
              <a:tabLst>
                <a:tab pos="139700" algn="l"/>
                <a:tab pos="34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64100" y="3086100"/>
            <a:ext cx="1663700" cy="134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03200" algn="l"/>
                <a:tab pos="292100" algn="l"/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</a:p>
          <a:p>
            <a:pPr>
              <a:lnSpc>
                <a:spcPts val="2100"/>
              </a:lnSpc>
              <a:tabLst>
                <a:tab pos="203200" algn="l"/>
                <a:tab pos="292100" algn="l"/>
                <a:tab pos="4572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  <a:p>
            <a:pPr>
              <a:lnSpc>
                <a:spcPts val="2700"/>
              </a:lnSpc>
              <a:tabLst>
                <a:tab pos="203200" algn="l"/>
                <a:tab pos="292100" algn="l"/>
                <a:tab pos="4572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800" b="1" dirty="0" smtClean="0">
                <a:solidFill>
                  <a:srgbClr val="65659a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03200" algn="l"/>
                <a:tab pos="292100" algn="l"/>
                <a:tab pos="4572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45300" y="3225800"/>
            <a:ext cx="5715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  <a:p>
            <a:pPr>
              <a:lnSpc>
                <a:spcPts val="2100"/>
              </a:lnSpc>
              <a:tabLst>
                <a:tab pos="139700" algn="l"/>
                <a:tab pos="177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39700" algn="l"/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58100" y="42037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4965700"/>
            <a:ext cx="2565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57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91322" y="5510021"/>
            <a:ext cx="451104" cy="249173"/>
          </a:xfrm>
          <a:custGeom>
            <a:avLst/>
            <a:gdLst>
              <a:gd name="connsiteX0" fmla="*/ 0 w 451104"/>
              <a:gd name="connsiteY0" fmla="*/ 249174 h 249173"/>
              <a:gd name="connsiteX1" fmla="*/ 116585 w 451104"/>
              <a:gd name="connsiteY1" fmla="*/ 8382 h 249173"/>
              <a:gd name="connsiteX2" fmla="*/ 451104 w 451104"/>
              <a:gd name="connsiteY2" fmla="*/ 0 h 249173"/>
              <a:gd name="connsiteX3" fmla="*/ 0 w 451104"/>
              <a:gd name="connsiteY3" fmla="*/ 249174 h 249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51104" h="249173">
                <a:moveTo>
                  <a:pt x="0" y="249174"/>
                </a:moveTo>
                <a:lnTo>
                  <a:pt x="116585" y="8382"/>
                </a:lnTo>
                <a:cubicBezTo>
                  <a:pt x="162306" y="46482"/>
                  <a:pt x="281940" y="46482"/>
                  <a:pt x="451104" y="0"/>
                </a:cubicBezTo>
                <a:lnTo>
                  <a:pt x="0" y="249174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2552445"/>
            <a:ext cx="5803900" cy="3213100"/>
          </a:xfrm>
          <a:custGeom>
            <a:avLst/>
            <a:gdLst>
              <a:gd name="connsiteX0" fmla="*/ 6350 w 5803900"/>
              <a:gd name="connsiteY0" fmla="*/ 6350 h 3213100"/>
              <a:gd name="connsiteX1" fmla="*/ 6350 w 5803900"/>
              <a:gd name="connsiteY1" fmla="*/ 3206750 h 3213100"/>
              <a:gd name="connsiteX2" fmla="*/ 5346446 w 5803900"/>
              <a:gd name="connsiteY2" fmla="*/ 3206750 h 3213100"/>
              <a:gd name="connsiteX3" fmla="*/ 5797549 w 5803900"/>
              <a:gd name="connsiteY3" fmla="*/ 2957575 h 3213100"/>
              <a:gd name="connsiteX4" fmla="*/ 5797549 w 5803900"/>
              <a:gd name="connsiteY4" fmla="*/ 6350 h 3213100"/>
              <a:gd name="connsiteX5" fmla="*/ 6350 w 5803900"/>
              <a:gd name="connsiteY5" fmla="*/ 6350 h 321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803900" h="3213100">
                <a:moveTo>
                  <a:pt x="6350" y="6350"/>
                </a:moveTo>
                <a:lnTo>
                  <a:pt x="6350" y="3206750"/>
                </a:lnTo>
                <a:lnTo>
                  <a:pt x="5346446" y="3206750"/>
                </a:lnTo>
                <a:lnTo>
                  <a:pt x="5797549" y="2957575"/>
                </a:lnTo>
                <a:lnTo>
                  <a:pt x="5797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4986" y="5503671"/>
            <a:ext cx="463804" cy="261873"/>
          </a:xfrm>
          <a:custGeom>
            <a:avLst/>
            <a:gdLst>
              <a:gd name="connsiteX0" fmla="*/ 6350 w 463804"/>
              <a:gd name="connsiteY0" fmla="*/ 255524 h 261873"/>
              <a:gd name="connsiteX1" fmla="*/ 122935 w 463804"/>
              <a:gd name="connsiteY1" fmla="*/ 14732 h 261873"/>
              <a:gd name="connsiteX2" fmla="*/ 457453 w 463804"/>
              <a:gd name="connsiteY2" fmla="*/ 6350 h 261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63804" h="261873">
                <a:moveTo>
                  <a:pt x="6350" y="255524"/>
                </a:moveTo>
                <a:lnTo>
                  <a:pt x="122935" y="14732"/>
                </a:lnTo>
                <a:cubicBezTo>
                  <a:pt x="168655" y="52832"/>
                  <a:pt x="288289" y="52832"/>
                  <a:pt x="457453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8439" y="2939795"/>
            <a:ext cx="2666999" cy="304800"/>
          </a:xfrm>
          <a:custGeom>
            <a:avLst/>
            <a:gdLst>
              <a:gd name="connsiteX0" fmla="*/ 0 w 2666999"/>
              <a:gd name="connsiteY0" fmla="*/ 0 h 304800"/>
              <a:gd name="connsiteX1" fmla="*/ 0 w 2666999"/>
              <a:gd name="connsiteY1" fmla="*/ 304800 h 304800"/>
              <a:gd name="connsiteX2" fmla="*/ 2666999 w 2666999"/>
              <a:gd name="connsiteY2" fmla="*/ 304800 h 304800"/>
              <a:gd name="connsiteX3" fmla="*/ 2666999 w 2666999"/>
              <a:gd name="connsiteY3" fmla="*/ 0 h 304800"/>
              <a:gd name="connsiteX4" fmla="*/ 0 w 2666999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66999" h="304800">
                <a:moveTo>
                  <a:pt x="0" y="0"/>
                </a:moveTo>
                <a:lnTo>
                  <a:pt x="0" y="304800"/>
                </a:lnTo>
                <a:lnTo>
                  <a:pt x="2666999" y="304800"/>
                </a:lnTo>
                <a:lnTo>
                  <a:pt x="2666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23039" y="2025395"/>
            <a:ext cx="381000" cy="152400"/>
          </a:xfrm>
          <a:custGeom>
            <a:avLst/>
            <a:gdLst>
              <a:gd name="connsiteX0" fmla="*/ 285750 w 381000"/>
              <a:gd name="connsiteY0" fmla="*/ 0 h 152400"/>
              <a:gd name="connsiteX1" fmla="*/ 285750 w 381000"/>
              <a:gd name="connsiteY1" fmla="*/ 38100 h 152400"/>
              <a:gd name="connsiteX2" fmla="*/ 0 w 381000"/>
              <a:gd name="connsiteY2" fmla="*/ 38100 h 152400"/>
              <a:gd name="connsiteX3" fmla="*/ 0 w 381000"/>
              <a:gd name="connsiteY3" fmla="*/ 114300 h 152400"/>
              <a:gd name="connsiteX4" fmla="*/ 285750 w 381000"/>
              <a:gd name="connsiteY4" fmla="*/ 114300 h 152400"/>
              <a:gd name="connsiteX5" fmla="*/ 285750 w 381000"/>
              <a:gd name="connsiteY5" fmla="*/ 152400 h 152400"/>
              <a:gd name="connsiteX6" fmla="*/ 381000 w 381000"/>
              <a:gd name="connsiteY6" fmla="*/ 76200 h 152400"/>
              <a:gd name="connsiteX7" fmla="*/ 285750 w 381000"/>
              <a:gd name="connsiteY7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1000" h="152400">
                <a:moveTo>
                  <a:pt x="285750" y="0"/>
                </a:moveTo>
                <a:lnTo>
                  <a:pt x="285750" y="38100"/>
                </a:lnTo>
                <a:lnTo>
                  <a:pt x="0" y="38100"/>
                </a:lnTo>
                <a:lnTo>
                  <a:pt x="0" y="114300"/>
                </a:lnTo>
                <a:lnTo>
                  <a:pt x="285750" y="114300"/>
                </a:lnTo>
                <a:lnTo>
                  <a:pt x="285750" y="152400"/>
                </a:lnTo>
                <a:lnTo>
                  <a:pt x="381000" y="76200"/>
                </a:lnTo>
                <a:lnTo>
                  <a:pt x="28575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分而治之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2730500"/>
            <a:ext cx="4889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30353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46400" y="30353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035300"/>
            <a:ext cx="850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78100" y="3327400"/>
            <a:ext cx="4673600" cy="227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Webdings" pitchFamily="18" charset="0"/>
                <a:cs typeface="Webdings" pitchFamily="18" charset="0"/>
              </a:rPr>
              <a:t>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中选一个主元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4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ff0000"/>
                </a:solidFill>
                <a:latin typeface="Webdings" pitchFamily="18" charset="0"/>
                <a:cs typeface="Webdings" pitchFamily="18" charset="0"/>
              </a:rPr>
              <a:t>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\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分成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个独立子集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:</a:t>
            </a:r>
          </a:p>
          <a:p>
            <a:pPr>
              <a:lnSpc>
                <a:spcPts val="21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A1={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</a:p>
          <a:p>
            <a:pPr>
              <a:lnSpc>
                <a:spcPts val="23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A2={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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|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23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Quicksort(A1,N1)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</a:t>
            </a:r>
          </a:p>
          <a:p>
            <a:pPr>
              <a:lnSpc>
                <a:spcPts val="23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{pivot}</a:t>
            </a:r>
            <a:r>
              <a:rPr lang="en-US" altLang="zh-CN" sz="16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</a:t>
            </a:r>
          </a:p>
          <a:p>
            <a:pPr>
              <a:lnSpc>
                <a:spcPts val="21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Quicksort(A2,N2);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14300" algn="l"/>
                <a:tab pos="368300" algn="l"/>
                <a:tab pos="736600" algn="l"/>
                <a:tab pos="1104900" algn="l"/>
                <a:tab pos="21971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00100"/>
            <a:ext cx="62357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2438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算法概述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438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什么是快速排序算法的最好情况？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1943100"/>
            <a:ext cx="1511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每次正好中分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05500" y="1993900"/>
            <a:ext cx="194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539" y="2698495"/>
            <a:ext cx="406400" cy="482600"/>
          </a:xfrm>
          <a:custGeom>
            <a:avLst/>
            <a:gdLst>
              <a:gd name="connsiteX0" fmla="*/ 203200 w 406400"/>
              <a:gd name="connsiteY0" fmla="*/ 12700 h 482600"/>
              <a:gd name="connsiteX1" fmla="*/ 12700 w 406400"/>
              <a:gd name="connsiteY1" fmla="*/ 241300 h 482600"/>
              <a:gd name="connsiteX2" fmla="*/ 203200 w 406400"/>
              <a:gd name="connsiteY2" fmla="*/ 469900 h 482600"/>
              <a:gd name="connsiteX3" fmla="*/ 393700 w 406400"/>
              <a:gd name="connsiteY3" fmla="*/ 241300 h 482600"/>
              <a:gd name="connsiteX4" fmla="*/ 203200 w 4064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203200" y="12700"/>
                </a:moveTo>
                <a:cubicBezTo>
                  <a:pt x="98044" y="12700"/>
                  <a:pt x="12700" y="114808"/>
                  <a:pt x="12700" y="241300"/>
                </a:cubicBezTo>
                <a:cubicBezTo>
                  <a:pt x="12700" y="367792"/>
                  <a:pt x="98044" y="469900"/>
                  <a:pt x="203200" y="469900"/>
                </a:cubicBezTo>
                <a:cubicBezTo>
                  <a:pt x="308355" y="469900"/>
                  <a:pt x="393700" y="367792"/>
                  <a:pt x="393700" y="241300"/>
                </a:cubicBezTo>
                <a:cubicBezTo>
                  <a:pt x="393700" y="114808"/>
                  <a:pt x="308355" y="12700"/>
                  <a:pt x="2032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4739" y="3231895"/>
            <a:ext cx="406400" cy="482600"/>
          </a:xfrm>
          <a:custGeom>
            <a:avLst/>
            <a:gdLst>
              <a:gd name="connsiteX0" fmla="*/ 203200 w 406400"/>
              <a:gd name="connsiteY0" fmla="*/ 12700 h 482600"/>
              <a:gd name="connsiteX1" fmla="*/ 12700 w 406400"/>
              <a:gd name="connsiteY1" fmla="*/ 241300 h 482600"/>
              <a:gd name="connsiteX2" fmla="*/ 203200 w 406400"/>
              <a:gd name="connsiteY2" fmla="*/ 469900 h 482600"/>
              <a:gd name="connsiteX3" fmla="*/ 393700 w 406400"/>
              <a:gd name="connsiteY3" fmla="*/ 241300 h 482600"/>
              <a:gd name="connsiteX4" fmla="*/ 203200 w 4064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6400" h="482600">
                <a:moveTo>
                  <a:pt x="203200" y="12700"/>
                </a:moveTo>
                <a:cubicBezTo>
                  <a:pt x="98044" y="12700"/>
                  <a:pt x="12700" y="114807"/>
                  <a:pt x="12700" y="241300"/>
                </a:cubicBezTo>
                <a:cubicBezTo>
                  <a:pt x="12700" y="367792"/>
                  <a:pt x="98044" y="469900"/>
                  <a:pt x="203200" y="469900"/>
                </a:cubicBezTo>
                <a:cubicBezTo>
                  <a:pt x="308355" y="469900"/>
                  <a:pt x="393700" y="367792"/>
                  <a:pt x="393700" y="241300"/>
                </a:cubicBezTo>
                <a:cubicBezTo>
                  <a:pt x="393700" y="114807"/>
                  <a:pt x="308355" y="12700"/>
                  <a:pt x="203200" y="12700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600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选主元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905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1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59000"/>
            <a:ext cx="5791200" cy="430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31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A[0]</a:t>
            </a: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	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			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495300" algn="l"/>
                <a:tab pos="952500" algn="l"/>
                <a:tab pos="1397000" algn="l"/>
                <a:tab pos="14097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4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05329" y="6189726"/>
            <a:ext cx="575309" cy="255270"/>
          </a:xfrm>
          <a:custGeom>
            <a:avLst/>
            <a:gdLst>
              <a:gd name="connsiteX0" fmla="*/ 0 w 575309"/>
              <a:gd name="connsiteY0" fmla="*/ 255269 h 255270"/>
              <a:gd name="connsiteX1" fmla="*/ 148590 w 575309"/>
              <a:gd name="connsiteY1" fmla="*/ 8382 h 255270"/>
              <a:gd name="connsiteX2" fmla="*/ 575309 w 575309"/>
              <a:gd name="connsiteY2" fmla="*/ 0 h 255270"/>
              <a:gd name="connsiteX3" fmla="*/ 0 w 575309"/>
              <a:gd name="connsiteY3" fmla="*/ 255269 h 25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75309" h="255270">
                <a:moveTo>
                  <a:pt x="0" y="255269"/>
                </a:moveTo>
                <a:lnTo>
                  <a:pt x="148590" y="8382"/>
                </a:lnTo>
                <a:cubicBezTo>
                  <a:pt x="206502" y="48005"/>
                  <a:pt x="359664" y="48005"/>
                  <a:pt x="575309" y="0"/>
                </a:cubicBezTo>
                <a:lnTo>
                  <a:pt x="0" y="255269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2889" y="3162045"/>
            <a:ext cx="7404100" cy="3289300"/>
          </a:xfrm>
          <a:custGeom>
            <a:avLst/>
            <a:gdLst>
              <a:gd name="connsiteX0" fmla="*/ 6350 w 7404100"/>
              <a:gd name="connsiteY0" fmla="*/ 6350 h 3289300"/>
              <a:gd name="connsiteX1" fmla="*/ 6350 w 7404100"/>
              <a:gd name="connsiteY1" fmla="*/ 3282949 h 3289300"/>
              <a:gd name="connsiteX2" fmla="*/ 6822439 w 7404100"/>
              <a:gd name="connsiteY2" fmla="*/ 3282949 h 3289300"/>
              <a:gd name="connsiteX3" fmla="*/ 7397749 w 7404100"/>
              <a:gd name="connsiteY3" fmla="*/ 3027680 h 3289300"/>
              <a:gd name="connsiteX4" fmla="*/ 7397749 w 7404100"/>
              <a:gd name="connsiteY4" fmla="*/ 6350 h 3289300"/>
              <a:gd name="connsiteX5" fmla="*/ 6350 w 7404100"/>
              <a:gd name="connsiteY5" fmla="*/ 6350 h 328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404100" h="3289300">
                <a:moveTo>
                  <a:pt x="6350" y="6350"/>
                </a:moveTo>
                <a:lnTo>
                  <a:pt x="6350" y="3282949"/>
                </a:lnTo>
                <a:lnTo>
                  <a:pt x="6822439" y="3282949"/>
                </a:lnTo>
                <a:lnTo>
                  <a:pt x="7397749" y="3027680"/>
                </a:lnTo>
                <a:lnTo>
                  <a:pt x="7397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98979" y="6183376"/>
            <a:ext cx="588009" cy="267970"/>
          </a:xfrm>
          <a:custGeom>
            <a:avLst/>
            <a:gdLst>
              <a:gd name="connsiteX0" fmla="*/ 6350 w 588009"/>
              <a:gd name="connsiteY0" fmla="*/ 261619 h 267970"/>
              <a:gd name="connsiteX1" fmla="*/ 154940 w 588009"/>
              <a:gd name="connsiteY1" fmla="*/ 14732 h 267970"/>
              <a:gd name="connsiteX2" fmla="*/ 581659 w 588009"/>
              <a:gd name="connsiteY2" fmla="*/ 6350 h 267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88009" h="267970">
                <a:moveTo>
                  <a:pt x="6350" y="261619"/>
                </a:moveTo>
                <a:lnTo>
                  <a:pt x="154940" y="14732"/>
                </a:lnTo>
                <a:cubicBezTo>
                  <a:pt x="212852" y="54355"/>
                  <a:pt x="366014" y="54355"/>
                  <a:pt x="58165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600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选主元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651000"/>
            <a:ext cx="1397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574800"/>
            <a:ext cx="54356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随机取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rand()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函数不便宜啊！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取头、中、尾的中位数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501900"/>
            <a:ext cx="1270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							</a:tabLst>
            </a:pPr>
            <a:r>
              <a:rPr lang="en-US" altLang="zh-CN" sz="1200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200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2438400"/>
            <a:ext cx="6273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例如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12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的中位数就是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2800"/>
              </a:lnSpc>
              <a:tabLst>
                <a:tab pos="177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测试一下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不同的取法对运行速度有多大影响？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177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Median3(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35560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5560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3556000"/>
            <a:ext cx="3187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/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3848100"/>
            <a:ext cx="59817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Center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藏到右边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31800" algn="l"/>
              </a:tabLst>
            </a:pP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只需要考虑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Left+1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…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Right–2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5880100"/>
            <a:ext cx="6350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86100" y="5880100"/>
            <a:ext cx="137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-1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86300" y="5842000"/>
            <a:ext cx="1625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返回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16100" y="61214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89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147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539" y="2434844"/>
            <a:ext cx="711199" cy="482600"/>
          </a:xfrm>
          <a:custGeom>
            <a:avLst/>
            <a:gdLst>
              <a:gd name="connsiteX0" fmla="*/ 12700 w 711199"/>
              <a:gd name="connsiteY0" fmla="*/ 12700 h 482600"/>
              <a:gd name="connsiteX1" fmla="*/ 12700 w 711199"/>
              <a:gd name="connsiteY1" fmla="*/ 469900 h 482600"/>
              <a:gd name="connsiteX2" fmla="*/ 698499 w 711199"/>
              <a:gd name="connsiteY2" fmla="*/ 469900 h 482600"/>
              <a:gd name="connsiteX3" fmla="*/ 698499 w 711199"/>
              <a:gd name="connsiteY3" fmla="*/ 12700 h 482600"/>
              <a:gd name="connsiteX4" fmla="*/ 12700 w 711199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199" h="482600">
                <a:moveTo>
                  <a:pt x="12700" y="12700"/>
                </a:moveTo>
                <a:lnTo>
                  <a:pt x="12700" y="469900"/>
                </a:lnTo>
                <a:lnTo>
                  <a:pt x="698499" y="469900"/>
                </a:lnTo>
                <a:lnTo>
                  <a:pt x="698499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63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21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79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7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9527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5327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1127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99039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863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6439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7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41639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89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2227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9527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6439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43739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13827" y="2447544"/>
            <a:ext cx="685800" cy="457200"/>
          </a:xfrm>
          <a:custGeom>
            <a:avLst/>
            <a:gdLst>
              <a:gd name="connsiteX0" fmla="*/ 0 w 685800"/>
              <a:gd name="connsiteY0" fmla="*/ 0 h 457200"/>
              <a:gd name="connsiteX1" fmla="*/ 0 w 685800"/>
              <a:gd name="connsiteY1" fmla="*/ 457200 h 457200"/>
              <a:gd name="connsiteX2" fmla="*/ 685800 w 685800"/>
              <a:gd name="connsiteY2" fmla="*/ 457200 h 457200"/>
              <a:gd name="connsiteX3" fmla="*/ 685800 w 685800"/>
              <a:gd name="connsiteY3" fmla="*/ 0 h 457200"/>
              <a:gd name="connsiteX4" fmla="*/ 0 w 685800"/>
              <a:gd name="connsiteY4" fmla="*/ 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457200">
                <a:moveTo>
                  <a:pt x="0" y="0"/>
                </a:moveTo>
                <a:lnTo>
                  <a:pt x="0" y="457200"/>
                </a:lnTo>
                <a:lnTo>
                  <a:pt x="685800" y="457200"/>
                </a:lnTo>
                <a:lnTo>
                  <a:pt x="6858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1127" y="2434844"/>
            <a:ext cx="711200" cy="482600"/>
          </a:xfrm>
          <a:custGeom>
            <a:avLst/>
            <a:gdLst>
              <a:gd name="connsiteX0" fmla="*/ 12700 w 711200"/>
              <a:gd name="connsiteY0" fmla="*/ 12700 h 482600"/>
              <a:gd name="connsiteX1" fmla="*/ 12700 w 711200"/>
              <a:gd name="connsiteY1" fmla="*/ 469900 h 482600"/>
              <a:gd name="connsiteX2" fmla="*/ 698500 w 711200"/>
              <a:gd name="connsiteY2" fmla="*/ 469900 h 482600"/>
              <a:gd name="connsiteX3" fmla="*/ 698500 w 711200"/>
              <a:gd name="connsiteY3" fmla="*/ 12700 h 482600"/>
              <a:gd name="connsiteX4" fmla="*/ 12700 w 711200"/>
              <a:gd name="connsiteY4" fmla="*/ 127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482600">
                <a:moveTo>
                  <a:pt x="12700" y="12700"/>
                </a:moveTo>
                <a:lnTo>
                  <a:pt x="12700" y="469900"/>
                </a:lnTo>
                <a:lnTo>
                  <a:pt x="698500" y="4699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7727" y="2950717"/>
            <a:ext cx="406400" cy="804926"/>
          </a:xfrm>
          <a:custGeom>
            <a:avLst/>
            <a:gdLst>
              <a:gd name="connsiteX0" fmla="*/ 12700 w 406400"/>
              <a:gd name="connsiteY0" fmla="*/ 411226 h 804926"/>
              <a:gd name="connsiteX1" fmla="*/ 12700 w 406400"/>
              <a:gd name="connsiteY1" fmla="*/ 792226 h 804926"/>
              <a:gd name="connsiteX2" fmla="*/ 393700 w 406400"/>
              <a:gd name="connsiteY2" fmla="*/ 792226 h 804926"/>
              <a:gd name="connsiteX3" fmla="*/ 393700 w 406400"/>
              <a:gd name="connsiteY3" fmla="*/ 411226 h 804926"/>
              <a:gd name="connsiteX4" fmla="*/ 171195 w 406400"/>
              <a:gd name="connsiteY4" fmla="*/ 411226 h 804926"/>
              <a:gd name="connsiteX5" fmla="*/ 153669 w 406400"/>
              <a:gd name="connsiteY5" fmla="*/ 12700 h 804926"/>
              <a:gd name="connsiteX6" fmla="*/ 75945 w 406400"/>
              <a:gd name="connsiteY6" fmla="*/ 411226 h 804926"/>
              <a:gd name="connsiteX7" fmla="*/ 12700 w 406400"/>
              <a:gd name="connsiteY7" fmla="*/ 411226 h 804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6400" h="804926">
                <a:moveTo>
                  <a:pt x="12700" y="411226"/>
                </a:moveTo>
                <a:lnTo>
                  <a:pt x="12700" y="792226"/>
                </a:lnTo>
                <a:lnTo>
                  <a:pt x="393700" y="792226"/>
                </a:lnTo>
                <a:lnTo>
                  <a:pt x="393700" y="411226"/>
                </a:lnTo>
                <a:lnTo>
                  <a:pt x="171195" y="411226"/>
                </a:lnTo>
                <a:lnTo>
                  <a:pt x="153669" y="12700"/>
                </a:lnTo>
                <a:lnTo>
                  <a:pt x="75945" y="411226"/>
                </a:lnTo>
                <a:lnTo>
                  <a:pt x="12700" y="411226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81927" y="2957576"/>
            <a:ext cx="406400" cy="798067"/>
          </a:xfrm>
          <a:custGeom>
            <a:avLst/>
            <a:gdLst>
              <a:gd name="connsiteX0" fmla="*/ 12700 w 406400"/>
              <a:gd name="connsiteY0" fmla="*/ 404367 h 798067"/>
              <a:gd name="connsiteX1" fmla="*/ 12700 w 406400"/>
              <a:gd name="connsiteY1" fmla="*/ 785367 h 798067"/>
              <a:gd name="connsiteX2" fmla="*/ 393700 w 406400"/>
              <a:gd name="connsiteY2" fmla="*/ 785367 h 798067"/>
              <a:gd name="connsiteX3" fmla="*/ 393700 w 406400"/>
              <a:gd name="connsiteY3" fmla="*/ 404367 h 798067"/>
              <a:gd name="connsiteX4" fmla="*/ 330454 w 406400"/>
              <a:gd name="connsiteY4" fmla="*/ 404367 h 798067"/>
              <a:gd name="connsiteX5" fmla="*/ 209295 w 406400"/>
              <a:gd name="connsiteY5" fmla="*/ 12700 h 798067"/>
              <a:gd name="connsiteX6" fmla="*/ 235204 w 406400"/>
              <a:gd name="connsiteY6" fmla="*/ 404367 h 798067"/>
              <a:gd name="connsiteX7" fmla="*/ 12700 w 406400"/>
              <a:gd name="connsiteY7" fmla="*/ 404367 h 798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6400" h="798067">
                <a:moveTo>
                  <a:pt x="12700" y="404367"/>
                </a:moveTo>
                <a:lnTo>
                  <a:pt x="12700" y="785367"/>
                </a:lnTo>
                <a:lnTo>
                  <a:pt x="393700" y="785367"/>
                </a:lnTo>
                <a:lnTo>
                  <a:pt x="393700" y="404367"/>
                </a:lnTo>
                <a:lnTo>
                  <a:pt x="330454" y="404367"/>
                </a:lnTo>
                <a:lnTo>
                  <a:pt x="209295" y="12700"/>
                </a:lnTo>
                <a:lnTo>
                  <a:pt x="235204" y="404367"/>
                </a:lnTo>
                <a:lnTo>
                  <a:pt x="12700" y="40436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04227" y="2939795"/>
            <a:ext cx="533400" cy="838200"/>
          </a:xfrm>
          <a:custGeom>
            <a:avLst/>
            <a:gdLst>
              <a:gd name="connsiteX0" fmla="*/ 0 w 533400"/>
              <a:gd name="connsiteY0" fmla="*/ 0 h 838200"/>
              <a:gd name="connsiteX1" fmla="*/ 0 w 533400"/>
              <a:gd name="connsiteY1" fmla="*/ 838200 h 838200"/>
              <a:gd name="connsiteX2" fmla="*/ 533400 w 533400"/>
              <a:gd name="connsiteY2" fmla="*/ 838200 h 838200"/>
              <a:gd name="connsiteX3" fmla="*/ 533400 w 533400"/>
              <a:gd name="connsiteY3" fmla="*/ 0 h 838200"/>
              <a:gd name="connsiteX4" fmla="*/ 0 w 5334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838200">
                <a:moveTo>
                  <a:pt x="0" y="0"/>
                </a:moveTo>
                <a:lnTo>
                  <a:pt x="0" y="838200"/>
                </a:lnTo>
                <a:lnTo>
                  <a:pt x="533400" y="838200"/>
                </a:lnTo>
                <a:lnTo>
                  <a:pt x="533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91527" y="2927095"/>
            <a:ext cx="558800" cy="863600"/>
          </a:xfrm>
          <a:custGeom>
            <a:avLst/>
            <a:gdLst>
              <a:gd name="connsiteX0" fmla="*/ 12700 w 558800"/>
              <a:gd name="connsiteY0" fmla="*/ 12700 h 863600"/>
              <a:gd name="connsiteX1" fmla="*/ 12700 w 558800"/>
              <a:gd name="connsiteY1" fmla="*/ 850900 h 863600"/>
              <a:gd name="connsiteX2" fmla="*/ 546100 w 558800"/>
              <a:gd name="connsiteY2" fmla="*/ 850900 h 863600"/>
              <a:gd name="connsiteX3" fmla="*/ 546100 w 558800"/>
              <a:gd name="connsiteY3" fmla="*/ 12700 h 863600"/>
              <a:gd name="connsiteX4" fmla="*/ 12700 w 558800"/>
              <a:gd name="connsiteY4" fmla="*/ 127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863600">
                <a:moveTo>
                  <a:pt x="12700" y="12700"/>
                </a:moveTo>
                <a:lnTo>
                  <a:pt x="12700" y="850900"/>
                </a:lnTo>
                <a:lnTo>
                  <a:pt x="546100" y="850900"/>
                </a:lnTo>
                <a:lnTo>
                  <a:pt x="546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2339" y="2976626"/>
            <a:ext cx="406400" cy="779017"/>
          </a:xfrm>
          <a:custGeom>
            <a:avLst/>
            <a:gdLst>
              <a:gd name="connsiteX0" fmla="*/ 12700 w 406400"/>
              <a:gd name="connsiteY0" fmla="*/ 385317 h 779017"/>
              <a:gd name="connsiteX1" fmla="*/ 12700 w 406400"/>
              <a:gd name="connsiteY1" fmla="*/ 766317 h 779017"/>
              <a:gd name="connsiteX2" fmla="*/ 393700 w 406400"/>
              <a:gd name="connsiteY2" fmla="*/ 766317 h 779017"/>
              <a:gd name="connsiteX3" fmla="*/ 393700 w 406400"/>
              <a:gd name="connsiteY3" fmla="*/ 385317 h 779017"/>
              <a:gd name="connsiteX4" fmla="*/ 171196 w 406400"/>
              <a:gd name="connsiteY4" fmla="*/ 385317 h 779017"/>
              <a:gd name="connsiteX5" fmla="*/ 123952 w 406400"/>
              <a:gd name="connsiteY5" fmla="*/ 12700 h 779017"/>
              <a:gd name="connsiteX6" fmla="*/ 75946 w 406400"/>
              <a:gd name="connsiteY6" fmla="*/ 385317 h 779017"/>
              <a:gd name="connsiteX7" fmla="*/ 12700 w 406400"/>
              <a:gd name="connsiteY7" fmla="*/ 385317 h 7790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6400" h="779017">
                <a:moveTo>
                  <a:pt x="12700" y="385317"/>
                </a:moveTo>
                <a:lnTo>
                  <a:pt x="12700" y="766317"/>
                </a:lnTo>
                <a:lnTo>
                  <a:pt x="393700" y="766317"/>
                </a:lnTo>
                <a:lnTo>
                  <a:pt x="393700" y="385317"/>
                </a:lnTo>
                <a:lnTo>
                  <a:pt x="171196" y="385317"/>
                </a:lnTo>
                <a:lnTo>
                  <a:pt x="123952" y="12700"/>
                </a:lnTo>
                <a:lnTo>
                  <a:pt x="75946" y="385317"/>
                </a:lnTo>
                <a:lnTo>
                  <a:pt x="12700" y="385317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8427" y="2939795"/>
            <a:ext cx="533400" cy="838200"/>
          </a:xfrm>
          <a:custGeom>
            <a:avLst/>
            <a:gdLst>
              <a:gd name="connsiteX0" fmla="*/ 0 w 533400"/>
              <a:gd name="connsiteY0" fmla="*/ 0 h 838200"/>
              <a:gd name="connsiteX1" fmla="*/ 0 w 533400"/>
              <a:gd name="connsiteY1" fmla="*/ 838200 h 838200"/>
              <a:gd name="connsiteX2" fmla="*/ 533400 w 533400"/>
              <a:gd name="connsiteY2" fmla="*/ 838200 h 838200"/>
              <a:gd name="connsiteX3" fmla="*/ 533400 w 533400"/>
              <a:gd name="connsiteY3" fmla="*/ 0 h 838200"/>
              <a:gd name="connsiteX4" fmla="*/ 0 w 5334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838200">
                <a:moveTo>
                  <a:pt x="0" y="0"/>
                </a:moveTo>
                <a:lnTo>
                  <a:pt x="0" y="838200"/>
                </a:lnTo>
                <a:lnTo>
                  <a:pt x="533400" y="838200"/>
                </a:lnTo>
                <a:lnTo>
                  <a:pt x="533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05727" y="2927095"/>
            <a:ext cx="558800" cy="863600"/>
          </a:xfrm>
          <a:custGeom>
            <a:avLst/>
            <a:gdLst>
              <a:gd name="connsiteX0" fmla="*/ 12700 w 558800"/>
              <a:gd name="connsiteY0" fmla="*/ 12700 h 863600"/>
              <a:gd name="connsiteX1" fmla="*/ 12700 w 558800"/>
              <a:gd name="connsiteY1" fmla="*/ 850900 h 863600"/>
              <a:gd name="connsiteX2" fmla="*/ 546100 w 558800"/>
              <a:gd name="connsiteY2" fmla="*/ 850900 h 863600"/>
              <a:gd name="connsiteX3" fmla="*/ 546100 w 558800"/>
              <a:gd name="connsiteY3" fmla="*/ 12700 h 863600"/>
              <a:gd name="connsiteX4" fmla="*/ 12700 w 558800"/>
              <a:gd name="connsiteY4" fmla="*/ 127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863600">
                <a:moveTo>
                  <a:pt x="12700" y="12700"/>
                </a:moveTo>
                <a:lnTo>
                  <a:pt x="12700" y="850900"/>
                </a:lnTo>
                <a:lnTo>
                  <a:pt x="546100" y="850900"/>
                </a:lnTo>
                <a:lnTo>
                  <a:pt x="546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339" y="2933192"/>
            <a:ext cx="406400" cy="822451"/>
          </a:xfrm>
          <a:custGeom>
            <a:avLst/>
            <a:gdLst>
              <a:gd name="connsiteX0" fmla="*/ 12700 w 406400"/>
              <a:gd name="connsiteY0" fmla="*/ 428751 h 822451"/>
              <a:gd name="connsiteX1" fmla="*/ 12700 w 406400"/>
              <a:gd name="connsiteY1" fmla="*/ 809751 h 822451"/>
              <a:gd name="connsiteX2" fmla="*/ 393700 w 406400"/>
              <a:gd name="connsiteY2" fmla="*/ 809751 h 822451"/>
              <a:gd name="connsiteX3" fmla="*/ 393700 w 406400"/>
              <a:gd name="connsiteY3" fmla="*/ 428751 h 822451"/>
              <a:gd name="connsiteX4" fmla="*/ 171196 w 406400"/>
              <a:gd name="connsiteY4" fmla="*/ 428751 h 822451"/>
              <a:gd name="connsiteX5" fmla="*/ 174244 w 406400"/>
              <a:gd name="connsiteY5" fmla="*/ 12700 h 822451"/>
              <a:gd name="connsiteX6" fmla="*/ 75946 w 406400"/>
              <a:gd name="connsiteY6" fmla="*/ 428751 h 822451"/>
              <a:gd name="connsiteX7" fmla="*/ 12700 w 406400"/>
              <a:gd name="connsiteY7" fmla="*/ 428751 h 8224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6400" h="822451">
                <a:moveTo>
                  <a:pt x="12700" y="428751"/>
                </a:moveTo>
                <a:lnTo>
                  <a:pt x="12700" y="809751"/>
                </a:lnTo>
                <a:lnTo>
                  <a:pt x="393700" y="809751"/>
                </a:lnTo>
                <a:lnTo>
                  <a:pt x="393700" y="428751"/>
                </a:lnTo>
                <a:lnTo>
                  <a:pt x="171196" y="428751"/>
                </a:lnTo>
                <a:lnTo>
                  <a:pt x="174244" y="12700"/>
                </a:lnTo>
                <a:lnTo>
                  <a:pt x="75946" y="428751"/>
                </a:lnTo>
                <a:lnTo>
                  <a:pt x="12700" y="42875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8839" y="2939795"/>
            <a:ext cx="533400" cy="838200"/>
          </a:xfrm>
          <a:custGeom>
            <a:avLst/>
            <a:gdLst>
              <a:gd name="connsiteX0" fmla="*/ 0 w 533400"/>
              <a:gd name="connsiteY0" fmla="*/ 0 h 838200"/>
              <a:gd name="connsiteX1" fmla="*/ 0 w 533400"/>
              <a:gd name="connsiteY1" fmla="*/ 838200 h 838200"/>
              <a:gd name="connsiteX2" fmla="*/ 533400 w 533400"/>
              <a:gd name="connsiteY2" fmla="*/ 838200 h 838200"/>
              <a:gd name="connsiteX3" fmla="*/ 533400 w 533400"/>
              <a:gd name="connsiteY3" fmla="*/ 0 h 838200"/>
              <a:gd name="connsiteX4" fmla="*/ 0 w 5334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838200">
                <a:moveTo>
                  <a:pt x="0" y="0"/>
                </a:moveTo>
                <a:lnTo>
                  <a:pt x="0" y="838200"/>
                </a:lnTo>
                <a:lnTo>
                  <a:pt x="533400" y="838200"/>
                </a:lnTo>
                <a:lnTo>
                  <a:pt x="533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6139" y="2927095"/>
            <a:ext cx="558800" cy="863600"/>
          </a:xfrm>
          <a:custGeom>
            <a:avLst/>
            <a:gdLst>
              <a:gd name="connsiteX0" fmla="*/ 12700 w 558800"/>
              <a:gd name="connsiteY0" fmla="*/ 12700 h 863600"/>
              <a:gd name="connsiteX1" fmla="*/ 12700 w 558800"/>
              <a:gd name="connsiteY1" fmla="*/ 850900 h 863600"/>
              <a:gd name="connsiteX2" fmla="*/ 546100 w 558800"/>
              <a:gd name="connsiteY2" fmla="*/ 850900 h 863600"/>
              <a:gd name="connsiteX3" fmla="*/ 546100 w 558800"/>
              <a:gd name="connsiteY3" fmla="*/ 12700 h 863600"/>
              <a:gd name="connsiteX4" fmla="*/ 12700 w 558800"/>
              <a:gd name="connsiteY4" fmla="*/ 127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863600">
                <a:moveTo>
                  <a:pt x="12700" y="12700"/>
                </a:moveTo>
                <a:lnTo>
                  <a:pt x="12700" y="850900"/>
                </a:lnTo>
                <a:lnTo>
                  <a:pt x="546100" y="850900"/>
                </a:lnTo>
                <a:lnTo>
                  <a:pt x="546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6839" y="2939795"/>
            <a:ext cx="533400" cy="838200"/>
          </a:xfrm>
          <a:custGeom>
            <a:avLst/>
            <a:gdLst>
              <a:gd name="connsiteX0" fmla="*/ 0 w 533400"/>
              <a:gd name="connsiteY0" fmla="*/ 0 h 838200"/>
              <a:gd name="connsiteX1" fmla="*/ 0 w 533400"/>
              <a:gd name="connsiteY1" fmla="*/ 838200 h 838200"/>
              <a:gd name="connsiteX2" fmla="*/ 533400 w 533400"/>
              <a:gd name="connsiteY2" fmla="*/ 838200 h 838200"/>
              <a:gd name="connsiteX3" fmla="*/ 533400 w 533400"/>
              <a:gd name="connsiteY3" fmla="*/ 0 h 838200"/>
              <a:gd name="connsiteX4" fmla="*/ 0 w 5334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3400" h="838200">
                <a:moveTo>
                  <a:pt x="0" y="0"/>
                </a:moveTo>
                <a:lnTo>
                  <a:pt x="0" y="838200"/>
                </a:lnTo>
                <a:lnTo>
                  <a:pt x="533400" y="838200"/>
                </a:lnTo>
                <a:lnTo>
                  <a:pt x="5334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34139" y="2927095"/>
            <a:ext cx="558800" cy="863600"/>
          </a:xfrm>
          <a:custGeom>
            <a:avLst/>
            <a:gdLst>
              <a:gd name="connsiteX0" fmla="*/ 12700 w 558800"/>
              <a:gd name="connsiteY0" fmla="*/ 12700 h 863600"/>
              <a:gd name="connsiteX1" fmla="*/ 12700 w 558800"/>
              <a:gd name="connsiteY1" fmla="*/ 850900 h 863600"/>
              <a:gd name="connsiteX2" fmla="*/ 546100 w 558800"/>
              <a:gd name="connsiteY2" fmla="*/ 850900 h 863600"/>
              <a:gd name="connsiteX3" fmla="*/ 546100 w 558800"/>
              <a:gd name="connsiteY3" fmla="*/ 12700 h 863600"/>
              <a:gd name="connsiteX4" fmla="*/ 12700 w 558800"/>
              <a:gd name="connsiteY4" fmla="*/ 12700 h 863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8800" h="863600">
                <a:moveTo>
                  <a:pt x="12700" y="12700"/>
                </a:moveTo>
                <a:lnTo>
                  <a:pt x="12700" y="850900"/>
                </a:lnTo>
                <a:lnTo>
                  <a:pt x="546100" y="850900"/>
                </a:lnTo>
                <a:lnTo>
                  <a:pt x="5461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10339" y="2943098"/>
            <a:ext cx="406400" cy="812545"/>
          </a:xfrm>
          <a:custGeom>
            <a:avLst/>
            <a:gdLst>
              <a:gd name="connsiteX0" fmla="*/ 12700 w 406400"/>
              <a:gd name="connsiteY0" fmla="*/ 418845 h 812545"/>
              <a:gd name="connsiteX1" fmla="*/ 12700 w 406400"/>
              <a:gd name="connsiteY1" fmla="*/ 799845 h 812545"/>
              <a:gd name="connsiteX2" fmla="*/ 393700 w 406400"/>
              <a:gd name="connsiteY2" fmla="*/ 799845 h 812545"/>
              <a:gd name="connsiteX3" fmla="*/ 393700 w 406400"/>
              <a:gd name="connsiteY3" fmla="*/ 418845 h 812545"/>
              <a:gd name="connsiteX4" fmla="*/ 330454 w 406400"/>
              <a:gd name="connsiteY4" fmla="*/ 418845 h 812545"/>
              <a:gd name="connsiteX5" fmla="*/ 203200 w 406400"/>
              <a:gd name="connsiteY5" fmla="*/ 12700 h 812545"/>
              <a:gd name="connsiteX6" fmla="*/ 235204 w 406400"/>
              <a:gd name="connsiteY6" fmla="*/ 418845 h 812545"/>
              <a:gd name="connsiteX7" fmla="*/ 12700 w 406400"/>
              <a:gd name="connsiteY7" fmla="*/ 418845 h 8125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406400" h="812545">
                <a:moveTo>
                  <a:pt x="12700" y="418845"/>
                </a:moveTo>
                <a:lnTo>
                  <a:pt x="12700" y="799845"/>
                </a:lnTo>
                <a:lnTo>
                  <a:pt x="393700" y="799845"/>
                </a:lnTo>
                <a:lnTo>
                  <a:pt x="393700" y="418845"/>
                </a:lnTo>
                <a:lnTo>
                  <a:pt x="330454" y="418845"/>
                </a:lnTo>
                <a:lnTo>
                  <a:pt x="203200" y="12700"/>
                </a:lnTo>
                <a:lnTo>
                  <a:pt x="235204" y="418845"/>
                </a:lnTo>
                <a:lnTo>
                  <a:pt x="12700" y="418845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8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33871" y="2925572"/>
            <a:ext cx="854455" cy="830072"/>
          </a:xfrm>
          <a:custGeom>
            <a:avLst/>
            <a:gdLst>
              <a:gd name="connsiteX0" fmla="*/ 460755 w 854455"/>
              <a:gd name="connsiteY0" fmla="*/ 436372 h 830072"/>
              <a:gd name="connsiteX1" fmla="*/ 460755 w 854455"/>
              <a:gd name="connsiteY1" fmla="*/ 499618 h 830072"/>
              <a:gd name="connsiteX2" fmla="*/ 12700 w 854455"/>
              <a:gd name="connsiteY2" fmla="*/ 12700 h 830072"/>
              <a:gd name="connsiteX3" fmla="*/ 460755 w 854455"/>
              <a:gd name="connsiteY3" fmla="*/ 594868 h 830072"/>
              <a:gd name="connsiteX4" fmla="*/ 460755 w 854455"/>
              <a:gd name="connsiteY4" fmla="*/ 817372 h 830072"/>
              <a:gd name="connsiteX5" fmla="*/ 841755 w 854455"/>
              <a:gd name="connsiteY5" fmla="*/ 817372 h 830072"/>
              <a:gd name="connsiteX6" fmla="*/ 841755 w 854455"/>
              <a:gd name="connsiteY6" fmla="*/ 436372 h 830072"/>
              <a:gd name="connsiteX7" fmla="*/ 524001 w 854455"/>
              <a:gd name="connsiteY7" fmla="*/ 436372 h 830072"/>
              <a:gd name="connsiteX8" fmla="*/ 460755 w 854455"/>
              <a:gd name="connsiteY8" fmla="*/ 436372 h 8300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854455" h="830072">
                <a:moveTo>
                  <a:pt x="460755" y="436372"/>
                </a:moveTo>
                <a:lnTo>
                  <a:pt x="460755" y="499618"/>
                </a:lnTo>
                <a:lnTo>
                  <a:pt x="12700" y="12700"/>
                </a:lnTo>
                <a:lnTo>
                  <a:pt x="460755" y="594868"/>
                </a:lnTo>
                <a:lnTo>
                  <a:pt x="460755" y="817372"/>
                </a:lnTo>
                <a:lnTo>
                  <a:pt x="841755" y="817372"/>
                </a:lnTo>
                <a:lnTo>
                  <a:pt x="841755" y="436372"/>
                </a:lnTo>
                <a:lnTo>
                  <a:pt x="524001" y="436372"/>
                </a:lnTo>
                <a:lnTo>
                  <a:pt x="460755" y="436372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911600" y="4470400"/>
            <a:ext cx="3937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							</a:tabLst>
            </a:pPr>
            <a:r>
              <a:rPr lang="en-US" altLang="zh-CN" sz="4002" dirty="0" smtClean="0">
                <a:solidFill>
                  <a:srgbClr val="ff0000"/>
                </a:solidFill>
                <a:latin typeface="Wingdings" pitchFamily="18" charset="0"/>
                <a:cs typeface="Wingdings" pitchFamily="18" charset="0"/>
              </a:rPr>
              <a:t>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子集划分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940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514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372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946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656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088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80400" y="2578100"/>
            <a:ext cx="1524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9a009a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34417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5692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686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544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37300" y="34417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260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2146300"/>
            <a:ext cx="1905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75300" y="34417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3441700"/>
            <a:ext cx="63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i="1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i="1" dirty="0" smtClean="0">
                <a:solidFill>
                  <a:srgbClr val="4c6d8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4140200"/>
            <a:ext cx="1397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4064000"/>
            <a:ext cx="4864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如果有元素正好等于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怎么办？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4660900"/>
            <a:ext cx="1524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70100" y="4559300"/>
            <a:ext cx="3352800" cy="73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停下来交换？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不理它，继续移动指针？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小规模数据的处理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70100"/>
            <a:ext cx="2667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快速排序的问题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667000"/>
            <a:ext cx="1778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578100"/>
            <a:ext cx="70612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递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归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对小规模的数据（例如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不到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100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）可能还不如插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入排序快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064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962400"/>
            <a:ext cx="152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解决方案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622800"/>
            <a:ext cx="1778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533900"/>
            <a:ext cx="72644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当递归的数据规模充分小，则停止递归，直接调用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简单排序（例如插入排序）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在程序中定义一个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Cutoff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的阈值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课后去实践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一下，比较不同的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Cutoff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对效率的影响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29129" y="5989320"/>
            <a:ext cx="575309" cy="379476"/>
          </a:xfrm>
          <a:custGeom>
            <a:avLst/>
            <a:gdLst>
              <a:gd name="connsiteX0" fmla="*/ 0 w 575309"/>
              <a:gd name="connsiteY0" fmla="*/ 379476 h 379476"/>
              <a:gd name="connsiteX1" fmla="*/ 148590 w 575309"/>
              <a:gd name="connsiteY1" fmla="*/ 12191 h 379476"/>
              <a:gd name="connsiteX2" fmla="*/ 575309 w 575309"/>
              <a:gd name="connsiteY2" fmla="*/ 0 h 379476"/>
              <a:gd name="connsiteX3" fmla="*/ 0 w 575309"/>
              <a:gd name="connsiteY3" fmla="*/ 379476 h 379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575309" h="379476">
                <a:moveTo>
                  <a:pt x="0" y="379476"/>
                </a:moveTo>
                <a:lnTo>
                  <a:pt x="148590" y="12191"/>
                </a:lnTo>
                <a:cubicBezTo>
                  <a:pt x="206502" y="70865"/>
                  <a:pt x="359664" y="70865"/>
                  <a:pt x="575309" y="0"/>
                </a:cubicBezTo>
                <a:lnTo>
                  <a:pt x="0" y="37947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6689" y="1485646"/>
            <a:ext cx="7404100" cy="4889500"/>
          </a:xfrm>
          <a:custGeom>
            <a:avLst/>
            <a:gdLst>
              <a:gd name="connsiteX0" fmla="*/ 6350 w 7404100"/>
              <a:gd name="connsiteY0" fmla="*/ 6350 h 4889500"/>
              <a:gd name="connsiteX1" fmla="*/ 6350 w 7404100"/>
              <a:gd name="connsiteY1" fmla="*/ 4883150 h 4889500"/>
              <a:gd name="connsiteX2" fmla="*/ 6822439 w 7404100"/>
              <a:gd name="connsiteY2" fmla="*/ 4883150 h 4889500"/>
              <a:gd name="connsiteX3" fmla="*/ 7397749 w 7404100"/>
              <a:gd name="connsiteY3" fmla="*/ 4503674 h 4889500"/>
              <a:gd name="connsiteX4" fmla="*/ 7397749 w 7404100"/>
              <a:gd name="connsiteY4" fmla="*/ 6350 h 4889500"/>
              <a:gd name="connsiteX5" fmla="*/ 6350 w 7404100"/>
              <a:gd name="connsiteY5" fmla="*/ 6350 h 4889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404100" h="4889500">
                <a:moveTo>
                  <a:pt x="6350" y="6350"/>
                </a:moveTo>
                <a:lnTo>
                  <a:pt x="6350" y="4883150"/>
                </a:lnTo>
                <a:lnTo>
                  <a:pt x="6822439" y="4883150"/>
                </a:lnTo>
                <a:lnTo>
                  <a:pt x="7397749" y="4503674"/>
                </a:lnTo>
                <a:lnTo>
                  <a:pt x="7397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22779" y="5982970"/>
            <a:ext cx="588009" cy="392176"/>
          </a:xfrm>
          <a:custGeom>
            <a:avLst/>
            <a:gdLst>
              <a:gd name="connsiteX0" fmla="*/ 6350 w 588009"/>
              <a:gd name="connsiteY0" fmla="*/ 385826 h 392176"/>
              <a:gd name="connsiteX1" fmla="*/ 154940 w 588009"/>
              <a:gd name="connsiteY1" fmla="*/ 18541 h 392176"/>
              <a:gd name="connsiteX2" fmla="*/ 581659 w 588009"/>
              <a:gd name="connsiteY2" fmla="*/ 6350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88009" h="392176">
                <a:moveTo>
                  <a:pt x="6350" y="385826"/>
                </a:moveTo>
                <a:lnTo>
                  <a:pt x="154940" y="18541"/>
                </a:lnTo>
                <a:cubicBezTo>
                  <a:pt x="212852" y="77215"/>
                  <a:pt x="366014" y="77215"/>
                  <a:pt x="581659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9021" y="5377434"/>
            <a:ext cx="296418" cy="76961"/>
          </a:xfrm>
          <a:custGeom>
            <a:avLst/>
            <a:gdLst>
              <a:gd name="connsiteX0" fmla="*/ 0 w 296418"/>
              <a:gd name="connsiteY0" fmla="*/ 76961 h 76961"/>
              <a:gd name="connsiteX1" fmla="*/ 76200 w 296418"/>
              <a:gd name="connsiteY1" fmla="*/ 2285 h 76961"/>
              <a:gd name="connsiteX2" fmla="*/ 296417 w 296418"/>
              <a:gd name="connsiteY2" fmla="*/ 0 h 76961"/>
              <a:gd name="connsiteX3" fmla="*/ 0 w 296418"/>
              <a:gd name="connsiteY3" fmla="*/ 76961 h 769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96418" h="76961">
                <a:moveTo>
                  <a:pt x="0" y="76961"/>
                </a:moveTo>
                <a:lnTo>
                  <a:pt x="76200" y="2285"/>
                </a:lnTo>
                <a:cubicBezTo>
                  <a:pt x="105917" y="14477"/>
                  <a:pt x="185165" y="14477"/>
                  <a:pt x="296417" y="0"/>
                </a:cubicBezTo>
                <a:lnTo>
                  <a:pt x="0" y="76961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69089" y="4457446"/>
            <a:ext cx="3822700" cy="1003300"/>
          </a:xfrm>
          <a:custGeom>
            <a:avLst/>
            <a:gdLst>
              <a:gd name="connsiteX0" fmla="*/ 6350 w 3822700"/>
              <a:gd name="connsiteY0" fmla="*/ 6350 h 1003300"/>
              <a:gd name="connsiteX1" fmla="*/ 6350 w 3822700"/>
              <a:gd name="connsiteY1" fmla="*/ 996950 h 1003300"/>
              <a:gd name="connsiteX2" fmla="*/ 3519932 w 3822700"/>
              <a:gd name="connsiteY2" fmla="*/ 996950 h 1003300"/>
              <a:gd name="connsiteX3" fmla="*/ 3816350 w 3822700"/>
              <a:gd name="connsiteY3" fmla="*/ 919988 h 1003300"/>
              <a:gd name="connsiteX4" fmla="*/ 3816350 w 3822700"/>
              <a:gd name="connsiteY4" fmla="*/ 6350 h 1003300"/>
              <a:gd name="connsiteX5" fmla="*/ 6350 w 3822700"/>
              <a:gd name="connsiteY5" fmla="*/ 63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822700" h="1003300">
                <a:moveTo>
                  <a:pt x="6350" y="6350"/>
                </a:moveTo>
                <a:lnTo>
                  <a:pt x="6350" y="996950"/>
                </a:lnTo>
                <a:lnTo>
                  <a:pt x="3519932" y="996950"/>
                </a:lnTo>
                <a:lnTo>
                  <a:pt x="3816350" y="919988"/>
                </a:lnTo>
                <a:lnTo>
                  <a:pt x="3816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82671" y="5371084"/>
            <a:ext cx="309118" cy="89661"/>
          </a:xfrm>
          <a:custGeom>
            <a:avLst/>
            <a:gdLst>
              <a:gd name="connsiteX0" fmla="*/ 6350 w 309118"/>
              <a:gd name="connsiteY0" fmla="*/ 83311 h 89661"/>
              <a:gd name="connsiteX1" fmla="*/ 82550 w 309118"/>
              <a:gd name="connsiteY1" fmla="*/ 8635 h 89661"/>
              <a:gd name="connsiteX2" fmla="*/ 302767 w 309118"/>
              <a:gd name="connsiteY2" fmla="*/ 6350 h 896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09118" h="89661">
                <a:moveTo>
                  <a:pt x="6350" y="83311"/>
                </a:moveTo>
                <a:lnTo>
                  <a:pt x="82550" y="8635"/>
                </a:lnTo>
                <a:cubicBezTo>
                  <a:pt x="112267" y="20827"/>
                  <a:pt x="191515" y="20827"/>
                  <a:pt x="302767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00100"/>
            <a:ext cx="6159500" cy="102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                <a:tab pos="4191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算法实现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19177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1993900"/>
            <a:ext cx="3924300" cy="243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Cutoff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Right-Left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Median3(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1;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++i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––j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Pivot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&amp;A[i],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000"/>
              </a:lnSpc>
              <a:tabLst>
                <a:tab pos="317500" algn="l"/>
                <a:tab pos="698500" algn="l"/>
                <a:tab pos="1016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4483100"/>
            <a:ext cx="3073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&amp;A[i],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&amp;A[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Right-1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i+1,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57400" y="52324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5511800"/>
            <a:ext cx="47752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317500" algn="l"/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  <a:p>
            <a:pPr>
              <a:lnSpc>
                <a:spcPts val="2000"/>
              </a:lnSpc>
              <a:tabLst>
                <a:tab pos="317500" algn="l"/>
                <a:tab pos="6350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Insertion_Sort(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A+Left,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Right-Left+1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000"/>
              </a:lnSpc>
              <a:tabLst>
                <a:tab pos="317500" algn="l"/>
                <a:tab pos="6350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02300" y="4610100"/>
            <a:ext cx="34925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Quick_Sort(ElementType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N)</a:t>
            </a:r>
          </a:p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Quicksort(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N-1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