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9" r:id="rId7"/>
    <p:sldId id="270" r:id="rId8"/>
    <p:sldId id="271" r:id="rId9"/>
    <p:sldId id="262" r:id="rId10"/>
    <p:sldId id="274" r:id="rId11"/>
    <p:sldId id="263" r:id="rId12"/>
    <p:sldId id="264" r:id="rId13"/>
    <p:sldId id="275" r:id="rId14"/>
    <p:sldId id="265" r:id="rId15"/>
    <p:sldId id="266" r:id="rId16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90D"/>
    <a:srgbClr val="0199A3"/>
    <a:srgbClr val="01949E"/>
    <a:srgbClr val="F39201"/>
    <a:srgbClr val="235E63"/>
    <a:srgbClr val="7FCCD2"/>
    <a:srgbClr val="007D8A"/>
    <a:srgbClr val="0097A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3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6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7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6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6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4289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34289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reporting/2b911394-f4b8-4fcc-bcb5-06b8d0ad7cf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ne-danitha-a4b73828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mailto:christinedanithahutapea@gmail.com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dqlab.id/Certificate_check/result/DQLABAI001MWVWQO#mycertificat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ertificates.revou.co/christine-hutapea-certificate-completion-damc2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y.dqlab.id/Certificate_check/result/DQLABBDASPGPB10KIBGIC#mycertificate" TargetMode="External"/><Relationship Id="rId5" Type="http://schemas.openxmlformats.org/officeDocument/2006/relationships/hyperlink" Target="https://academy.dqlab.id/Certificate_check/result/DQLABBDAE10ICTLPD#mycertificate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ifyj9FOCjF6I_80TmeNoda4hrmVvTMt4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ristinee25/Kimia-Farm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2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008362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4500"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2020 - 2023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500"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1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754566"/>
            <a:ext cx="789458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>
              <a:buSzPts val="2000"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Christine Elizabeth Danitha Hutapea, S.Stat.</a:t>
            </a:r>
            <a:endParaRPr sz="3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A200D-C3A1-69DE-01DF-0A3994B3BC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66"/>
          <a:stretch/>
        </p:blipFill>
        <p:spPr>
          <a:xfrm>
            <a:off x="872007" y="1004214"/>
            <a:ext cx="3414195" cy="1979289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9E225-EC93-81E8-94B8-84AF517E3C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37"/>
          <a:stretch/>
        </p:blipFill>
        <p:spPr>
          <a:xfrm>
            <a:off x="4842164" y="1010517"/>
            <a:ext cx="3415921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0D6E3-F823-EC9A-8E75-9BD15585D4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923"/>
          <a:stretch/>
        </p:blipFill>
        <p:spPr>
          <a:xfrm>
            <a:off x="899303" y="3073501"/>
            <a:ext cx="3333077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D1182-F4FF-9818-015D-549F824367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37"/>
          <a:stretch/>
        </p:blipFill>
        <p:spPr>
          <a:xfrm>
            <a:off x="4848191" y="3077008"/>
            <a:ext cx="3435200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CCCBD9-B116-579E-3E00-949BC222D837}"/>
              </a:ext>
            </a:extLst>
          </p:cNvPr>
          <p:cNvSpPr/>
          <p:nvPr/>
        </p:nvSpPr>
        <p:spPr>
          <a:xfrm>
            <a:off x="1736111" y="1563290"/>
            <a:ext cx="1170862" cy="1207206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F0377-A330-D875-E292-096A16D1192B}"/>
              </a:ext>
            </a:extLst>
          </p:cNvPr>
          <p:cNvSpPr/>
          <p:nvPr/>
        </p:nvSpPr>
        <p:spPr>
          <a:xfrm>
            <a:off x="5731924" y="1575760"/>
            <a:ext cx="1037367" cy="879765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5F77E-E0E9-9E34-5D9B-871CB92C9DB4}"/>
              </a:ext>
            </a:extLst>
          </p:cNvPr>
          <p:cNvSpPr/>
          <p:nvPr/>
        </p:nvSpPr>
        <p:spPr>
          <a:xfrm>
            <a:off x="1736113" y="3632581"/>
            <a:ext cx="1066183" cy="93942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F19C8-C1DE-1BE1-374B-27AEB8E573A5}"/>
              </a:ext>
            </a:extLst>
          </p:cNvPr>
          <p:cNvSpPr/>
          <p:nvPr/>
        </p:nvSpPr>
        <p:spPr>
          <a:xfrm>
            <a:off x="5756374" y="3648556"/>
            <a:ext cx="1026565" cy="786969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6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9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4586914" y="912548"/>
            <a:ext cx="4490807" cy="469869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CREATE TABLE untuk membuat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baru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kf_tabel_Analisa</a:t>
            </a: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isikan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SELECT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Common Table Expression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tabel-tabel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telah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Adapun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menghubungkan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lainnya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LEFT JOIN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sz="15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E0E0AF3-DC6D-6E9D-F127-7C9F0E5D6B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5D080-9D0A-7D49-D671-DC776331EB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562974" y="1052173"/>
            <a:ext cx="3858902" cy="382528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A89B9-1A03-17EE-0A84-2DE737EB1BD0}"/>
              </a:ext>
            </a:extLst>
          </p:cNvPr>
          <p:cNvSpPr/>
          <p:nvPr/>
        </p:nvSpPr>
        <p:spPr>
          <a:xfrm>
            <a:off x="1777054" y="1901231"/>
            <a:ext cx="1634886" cy="284674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48511" y="1009313"/>
            <a:ext cx="8680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baru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kf_tabel_analisa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CREATE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TABLE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rakamin-kf-analytics-427606.kimia_farma.kf_tabel_analisa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digunakan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perintah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cte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subquery 'main'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WITH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(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'main'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date,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discount_percentage,persentase_gross_laba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c.rating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ketentuan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persentase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laba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CASE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ELSE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0.3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END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</a:t>
            </a:r>
            <a:r>
              <a:rPr lang="en-ID" sz="1100" dirty="0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19058" y="1050258"/>
            <a:ext cx="89249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dilakukan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join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kantor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cabang,kota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dan rating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pada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rakamin-kf-analytics-427606.kimia_farma.kf_kantor_cabang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c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c.branch_id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terdapatpada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rakamin-kf-analytics-427606.kimia_farma.kf_product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p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p.product_id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keseluruhan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'main' +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DISTINCT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.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-(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/(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+</a:t>
            </a:r>
            <a:r>
              <a:rPr lang="en-ID" sz="1100" dirty="0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t.rating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WHERE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main.transaction_id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t.transaction_id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mengurutkan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dari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terbaru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ORDER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BY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DESC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759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76441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15332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86ABF8EF-3192-4F15-5C95-6CBE31E7BC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74875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62FF-2F8F-0B6E-66E8-8D9AC5A5DFD1}"/>
              </a:ext>
            </a:extLst>
          </p:cNvPr>
          <p:cNvSpPr txBox="1"/>
          <p:nvPr/>
        </p:nvSpPr>
        <p:spPr>
          <a:xfrm>
            <a:off x="248510" y="2320119"/>
            <a:ext cx="1457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949E"/>
                </a:solidFill>
              </a:rPr>
              <a:t>Click picture</a:t>
            </a:r>
          </a:p>
          <a:p>
            <a:r>
              <a:rPr lang="en-US" b="1" dirty="0">
                <a:solidFill>
                  <a:srgbClr val="01949E"/>
                </a:solidFill>
              </a:rPr>
              <a:t>to view Dashboard  in Looker Studio!</a:t>
            </a:r>
            <a:endParaRPr lang="en-ID" b="1" dirty="0">
              <a:solidFill>
                <a:srgbClr val="01949E"/>
              </a:solidFill>
            </a:endParaRP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90384922-7269-9744-1970-348BB2422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734" y="1015466"/>
            <a:ext cx="5264531" cy="41089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7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3"/>
            <a:ext cx="4392000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4500"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6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4B7E09AC-6064-D1D4-77ED-4FD63C3003F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203158" y="812536"/>
            <a:ext cx="2149642" cy="29570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7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b="1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Enthusiast</a:t>
            </a:r>
            <a:endParaRPr sz="2000" b="1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88020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Kab. Bogor, Jawa Barat</a:t>
            </a:r>
            <a:endParaRPr sz="12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2" y="3912877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9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02426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ID" sz="1200" dirty="0">
                <a:solidFill>
                  <a:srgbClr val="007D8A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linkedin.com/in/christine-danitha-a4b738281/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" name="Picture 4" descr="A person in a blue jacket&#10;&#10;Description automatically generated">
            <a:extLst>
              <a:ext uri="{FF2B5EF4-FFF2-40B4-BE49-F238E27FC236}">
                <a16:creationId xmlns:a16="http://schemas.microsoft.com/office/drawing/2014/main" id="{80714152-FEC4-3D4D-1394-695B1F617B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524"/>
          <a:stretch/>
        </p:blipFill>
        <p:spPr>
          <a:xfrm>
            <a:off x="1267093" y="872374"/>
            <a:ext cx="2037817" cy="2827533"/>
          </a:xfrm>
          <a:prstGeom prst="roundRect">
            <a:avLst/>
          </a:prstGeom>
        </p:spPr>
      </p:pic>
      <p:sp>
        <p:nvSpPr>
          <p:cNvPr id="85" name="Google Shape;85;p3"/>
          <p:cNvSpPr txBox="1"/>
          <p:nvPr/>
        </p:nvSpPr>
        <p:spPr>
          <a:xfrm>
            <a:off x="1004800" y="431086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christinedanithahutapea@gmail.com</a:t>
            </a: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" name="Google Shape;103;p4">
            <a:extLst>
              <a:ext uri="{FF2B5EF4-FFF2-40B4-BE49-F238E27FC236}">
                <a16:creationId xmlns:a16="http://schemas.microsoft.com/office/drawing/2014/main" id="{437AB0F4-1735-DAA0-6CDC-D372D31465D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AD9F7-48DA-AC08-66A8-866B61A253CC}"/>
              </a:ext>
            </a:extLst>
          </p:cNvPr>
          <p:cNvSpPr txBox="1"/>
          <p:nvPr/>
        </p:nvSpPr>
        <p:spPr>
          <a:xfrm>
            <a:off x="4867250" y="1296399"/>
            <a:ext cx="466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Christine Elizabeth Danitha Hutapea,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S.Stat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C7AD-9A55-2C90-7AFA-136666FF0CDF}"/>
              </a:ext>
            </a:extLst>
          </p:cNvPr>
          <p:cNvSpPr txBox="1"/>
          <p:nvPr/>
        </p:nvSpPr>
        <p:spPr>
          <a:xfrm>
            <a:off x="4867250" y="2094843"/>
            <a:ext cx="4234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Sebagai lulusan baru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Universitas Diponegoro,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minat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analisis data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menemukan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wawasan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pengalaman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teknik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sampling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mendapatkan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lapangan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masukan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sekunder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pembersihan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+mn-lt"/>
                <a:cs typeface="Rubik" panose="020B0604020202020204" charset="-79"/>
              </a:rPr>
              <a:t>pre-processing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analisis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menarik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kesimpulan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menyajikan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dapat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mengikuti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arahan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yang diberikan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mengambil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kesempatan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untuk menjadi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pemimpin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tim.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Saya biasanya membuat daftar tugas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mengelola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+mn-lt"/>
                <a:cs typeface="Rubik Light" panose="020B0604020202020204" charset="-79"/>
              </a:rPr>
              <a:t>schedule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245400" y="1578014"/>
            <a:ext cx="8653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– Bootcamp Data Analyst with </a:t>
            </a: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Excell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April, 2024 </a:t>
            </a:r>
            <a:r>
              <a:rPr lang="en-ID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-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SQL and Python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April, 2024</a:t>
            </a:r>
            <a:b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RevoU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– Mini Course Data Analytics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     September, 2023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Guide to Learn Python with AI at DQLab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                   </a:t>
            </a:r>
            <a:r>
              <a:rPr lang="en-ID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Agustus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 2023</a:t>
            </a:r>
            <a:endParaRPr lang="en-ID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72499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000"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D31D1D2B-F07A-2354-BCF7-ECF7808FAAB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48510" y="1126675"/>
            <a:ext cx="6711848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Indonesia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didirikan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Pemerintah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Hindia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Belanda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1817. Pada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4 Juli 2001,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kembali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mengubah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publik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Tbk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penulisan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Perseroan.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Bersamaan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perubahan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Perseroan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dicatatkan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pada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Jakarta dan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Surabaya .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terkemuka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mendukung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perkembangan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industry 4.0,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menerapkan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digitalisasi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hulu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hilir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efisiensi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peningkatan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synergy value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antar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entitas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Grup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usaha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bidang-bidang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kimia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perdagangan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jaringan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ritel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optimalisasi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aset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Visi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pilihan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terintegrasi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berkesinambungan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285" y="1719400"/>
            <a:ext cx="1845678" cy="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9DA89101-FF9F-2267-78B5-0C1E9C4B0A2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imia Farma | PT Kimia Farma Apotek">
            <a:extLst>
              <a:ext uri="{FF2B5EF4-FFF2-40B4-BE49-F238E27FC236}">
                <a16:creationId xmlns:a16="http://schemas.microsoft.com/office/drawing/2014/main" id="{A7C43F11-35A2-2467-BA10-7E1D58D1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08" y="2591845"/>
            <a:ext cx="1729000" cy="15604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994069"/>
            <a:ext cx="8340300" cy="39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Big Data Analytics Intern di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tugas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serangkaian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tantangan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memerlukan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Salah 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proyek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mengevaluasi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2023.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algn="just">
              <a:lnSpc>
                <a:spcPts val="15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Import Dataset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kf_final_transaction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date, price,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kf_inventory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inventory_ID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opname_stock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kf_kantor_cabang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kf_product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price.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08F64-6420-D953-256D-BC8DADFA2CE6}"/>
              </a:ext>
            </a:extLst>
          </p:cNvPr>
          <p:cNvSpPr txBox="1"/>
          <p:nvPr/>
        </p:nvSpPr>
        <p:spPr>
          <a:xfrm>
            <a:off x="2679929" y="466514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99A3"/>
                </a:solidFill>
              </a:rPr>
              <a:t>Click on button! --&gt;</a:t>
            </a:r>
            <a:endParaRPr lang="en-ID" dirty="0">
              <a:solidFill>
                <a:srgbClr val="0199A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D11513-DA22-BCBC-9B9C-69AD3C0ABA8E}"/>
              </a:ext>
            </a:extLst>
          </p:cNvPr>
          <p:cNvGrpSpPr/>
          <p:nvPr/>
        </p:nvGrpSpPr>
        <p:grpSpPr>
          <a:xfrm>
            <a:off x="4415713" y="4681154"/>
            <a:ext cx="4572694" cy="307777"/>
            <a:chOff x="4080678" y="2433874"/>
            <a:chExt cx="4572694" cy="307777"/>
          </a:xfrm>
        </p:grpSpPr>
        <p:sp>
          <p:nvSpPr>
            <p:cNvPr id="3" name="Google Shape;75;p3">
              <a:hlinkClick r:id="rId6"/>
              <a:extLst>
                <a:ext uri="{FF2B5EF4-FFF2-40B4-BE49-F238E27FC236}">
                  <a16:creationId xmlns:a16="http://schemas.microsoft.com/office/drawing/2014/main" id="{9C850593-BB55-016F-9D9E-29ECF11801CA}"/>
                </a:ext>
              </a:extLst>
            </p:cNvPr>
            <p:cNvSpPr/>
            <p:nvPr/>
          </p:nvSpPr>
          <p:spPr>
            <a:xfrm>
              <a:off x="4080678" y="2433874"/>
              <a:ext cx="1967678" cy="3077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repository 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5" name="Google Shape;75;p3">
              <a:hlinkClick r:id="rId7"/>
              <a:extLst>
                <a:ext uri="{FF2B5EF4-FFF2-40B4-BE49-F238E27FC236}">
                  <a16:creationId xmlns:a16="http://schemas.microsoft.com/office/drawing/2014/main" id="{F36DA477-6C58-79D5-9264-0DE2C71FB189}"/>
                </a:ext>
              </a:extLst>
            </p:cNvPr>
            <p:cNvSpPr/>
            <p:nvPr/>
          </p:nvSpPr>
          <p:spPr>
            <a:xfrm>
              <a:off x="6092651" y="2433875"/>
              <a:ext cx="2560721" cy="27575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explanation video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8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7"/>
            <a:ext cx="8340300" cy="36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hasil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agregasi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keempat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diimpor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Kolom-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mandatory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date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tanggal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Nama customer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8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40"/>
            <a:ext cx="8340300" cy="40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actual_price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diberikan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persentase_gross_laba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seharusnya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diterima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berikut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&lt;= Rp 50.000 -&gt;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50.000 - 100.000 -&gt;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100.000 - 300.000 -&gt;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300.000 - 500.000 -&gt;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30%,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nett_sales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nett_profit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keuntungan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diperoleh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7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6"/>
            <a:ext cx="83403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Google Looker Studio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Kinerja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2020 – 2023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Google Looker Studio,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Judul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Summary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Filter Control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Snapshot Data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Perbandingan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Pendapatan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Nett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5 Cabang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Terendah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Indonesia's Geo Map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Total Profit Masing-masing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9ECB-15EB-EE13-6CBA-F02931CB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130840"/>
            <a:ext cx="8463000" cy="3786243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0C515F-9CD3-5174-8A77-C198C9CE86A6}"/>
              </a:ext>
            </a:extLst>
          </p:cNvPr>
          <p:cNvSpPr/>
          <p:nvPr/>
        </p:nvSpPr>
        <p:spPr>
          <a:xfrm>
            <a:off x="809898" y="2995750"/>
            <a:ext cx="931817" cy="48443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1405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Rubik</vt:lpstr>
      <vt:lpstr>Wingdings</vt:lpstr>
      <vt:lpstr>Rubik Medium</vt:lpstr>
      <vt:lpstr>Rubik SemiBold</vt:lpstr>
      <vt:lpstr>Roboto Mono</vt:lpstr>
      <vt:lpstr>Arial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Christine Elizabeth Danitha Hutapea</cp:lastModifiedBy>
  <cp:revision>7</cp:revision>
  <dcterms:modified xsi:type="dcterms:W3CDTF">2024-07-04T11:28:39Z</dcterms:modified>
</cp:coreProperties>
</file>