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1237c8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1237c8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1237c8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c1237c8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1237c8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1237c8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3c1a8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3c1a8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1237c8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1237c8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d6060238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d6060238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eagleboard.org/p/beaglefriends-octavosystems/whac-a-mole-game-with-pocketbeagle-738a4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25" y="1753675"/>
            <a:ext cx="9144000" cy="10434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108-1嵌入式</a:t>
            </a:r>
            <a:r>
              <a:rPr b="1" lang="zh-TW" sz="3600"/>
              <a:t>微處理機概論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457200" lvl="0" marL="18288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期末專題—– 打地鼠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718000" y="3185050"/>
            <a:ext cx="85206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ACS106104 </a:t>
            </a:r>
            <a:r>
              <a:rPr b="1" lang="zh-TW"/>
              <a:t>羅虹婷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ACS106120 </a:t>
            </a:r>
            <a:r>
              <a:rPr b="1" lang="zh-TW"/>
              <a:t>李沛蓉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ACS106132 </a:t>
            </a:r>
            <a:r>
              <a:rPr b="1" lang="zh-TW"/>
              <a:t>林芊彤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1209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61850" y="8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介紹</a:t>
            </a:r>
            <a:endParaRPr b="1" sz="48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名稱:</a:t>
            </a:r>
            <a:r>
              <a:rPr b="1" lang="zh-TW" sz="4800">
                <a:solidFill>
                  <a:srgbClr val="5B0F00"/>
                </a:solidFill>
              </a:rPr>
              <a:t>打地鼠</a:t>
            </a:r>
            <a:endParaRPr b="1" sz="48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一款</a:t>
            </a:r>
            <a:r>
              <a:rPr b="1" lang="zh-TW" sz="3000">
                <a:solidFill>
                  <a:srgbClr val="783F04"/>
                </a:solidFill>
              </a:rPr>
              <a:t>測試反應力</a:t>
            </a:r>
            <a:r>
              <a:rPr lang="zh-TW" sz="3000"/>
              <a:t>的小遊戲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highlight>
                  <a:srgbClr val="783F04"/>
                </a:highlight>
              </a:rPr>
              <a:t>燈亮 -&gt; 按對按鈕 -&gt; 得分</a:t>
            </a:r>
            <a:endParaRPr sz="3000">
              <a:solidFill>
                <a:srgbClr val="FFFFFF"/>
              </a:solidFill>
              <a:highlight>
                <a:srgbClr val="783F04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475" y="2752575"/>
            <a:ext cx="2133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5022600"/>
            <a:ext cx="9144000" cy="1209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5B0F00"/>
                </a:solidFill>
              </a:rPr>
              <a:t>BeagleBone </a:t>
            </a:r>
            <a:r>
              <a:rPr b="1" lang="zh-TW" sz="3000"/>
              <a:t>x1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5B0F00"/>
                </a:solidFill>
              </a:rPr>
              <a:t>LED燈</a:t>
            </a:r>
            <a:r>
              <a:rPr lang="zh-TW" sz="3000"/>
              <a:t> </a:t>
            </a:r>
            <a:r>
              <a:rPr b="1" lang="zh-TW" sz="3000"/>
              <a:t>x5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000">
                <a:solidFill>
                  <a:srgbClr val="5B0F00"/>
                </a:solidFill>
              </a:rPr>
              <a:t>BUTTON</a:t>
            </a:r>
            <a:r>
              <a:rPr lang="zh-TW" sz="3000"/>
              <a:t> </a:t>
            </a:r>
            <a:r>
              <a:rPr b="1" lang="zh-TW" sz="3000"/>
              <a:t>x5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5B0F00"/>
                </a:solidFill>
              </a:rPr>
              <a:t>跳線</a:t>
            </a:r>
            <a:r>
              <a:rPr lang="zh-TW" sz="3000"/>
              <a:t> </a:t>
            </a:r>
            <a:r>
              <a:rPr b="1" lang="zh-TW" sz="3000"/>
              <a:t>x18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61850" y="8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使用的器材</a:t>
            </a:r>
            <a:endParaRPr b="1" sz="480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1209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0" y="5022600"/>
            <a:ext cx="9144000" cy="1209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750" y="1347275"/>
            <a:ext cx="4964550" cy="27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5B0F00"/>
                </a:solidFill>
              </a:rPr>
              <a:t>燈光隨機閃爍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000">
                <a:solidFill>
                  <a:srgbClr val="5B0F00"/>
                </a:solidFill>
              </a:rPr>
              <a:t>倒數計時 </a:t>
            </a:r>
            <a:r>
              <a:rPr b="1" lang="zh-TW" sz="1200">
                <a:solidFill>
                  <a:srgbClr val="5B0F00"/>
                </a:solidFill>
              </a:rPr>
              <a:t>30秒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5B0F00"/>
                </a:solidFill>
              </a:rPr>
              <a:t>計分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5B0F00"/>
                </a:solidFill>
              </a:rPr>
              <a:t>所有燈亮起來代表結束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61850" y="8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功能</a:t>
            </a:r>
            <a:endParaRPr b="1" sz="4800"/>
          </a:p>
        </p:txBody>
      </p:sp>
      <p:sp>
        <p:nvSpPr>
          <p:cNvPr id="81" name="Google Shape;81;p16"/>
          <p:cNvSpPr/>
          <p:nvPr/>
        </p:nvSpPr>
        <p:spPr>
          <a:xfrm>
            <a:off x="0" y="0"/>
            <a:ext cx="9144000" cy="1209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0" y="5022600"/>
            <a:ext cx="9144000" cy="1209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475" y="2770199"/>
            <a:ext cx="3336986" cy="18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475" y="932634"/>
            <a:ext cx="3336975" cy="1837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5B0F00"/>
                </a:solidFill>
              </a:rPr>
              <a:t>紀錄最高分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5B0F00"/>
                </a:solidFill>
              </a:rPr>
              <a:t>隨機變數的設置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61850" y="8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改進方向</a:t>
            </a:r>
            <a:endParaRPr b="1" sz="4800"/>
          </a:p>
        </p:txBody>
      </p:sp>
      <p:sp>
        <p:nvSpPr>
          <p:cNvPr id="91" name="Google Shape;91;p17"/>
          <p:cNvSpPr/>
          <p:nvPr/>
        </p:nvSpPr>
        <p:spPr>
          <a:xfrm>
            <a:off x="0" y="0"/>
            <a:ext cx="9144000" cy="1209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0" y="5022600"/>
            <a:ext cx="9144000" cy="1209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37300" y="1212750"/>
            <a:ext cx="86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B0F00"/>
                </a:solidFill>
              </a:rPr>
              <a:t>Whac-a-Mole Game with PocketBeagle</a:t>
            </a:r>
            <a:endParaRPr b="1"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 u="sng">
                <a:solidFill>
                  <a:schemeClr val="hlink"/>
                </a:solidFill>
                <a:hlinkClick r:id="rId3"/>
              </a:rPr>
              <a:t>https://beagleboard.org/p/beaglefriends-octavosystems/whac-a-mole-game-with-pocketbeagle-738a4c</a:t>
            </a:r>
            <a:endParaRPr b="1" sz="2000"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61850" y="8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參考資料</a:t>
            </a:r>
            <a:endParaRPr b="1" sz="4800"/>
          </a:p>
        </p:txBody>
      </p:sp>
      <p:sp>
        <p:nvSpPr>
          <p:cNvPr id="99" name="Google Shape;99;p18"/>
          <p:cNvSpPr/>
          <p:nvPr/>
        </p:nvSpPr>
        <p:spPr>
          <a:xfrm>
            <a:off x="0" y="0"/>
            <a:ext cx="9144000" cy="1209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0" y="5022600"/>
            <a:ext cx="9144000" cy="1209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539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謝謝觀看:)</a:t>
            </a:r>
            <a:endParaRPr b="1" sz="4800"/>
          </a:p>
        </p:txBody>
      </p:sp>
      <p:sp>
        <p:nvSpPr>
          <p:cNvPr id="106" name="Google Shape;106;p19"/>
          <p:cNvSpPr/>
          <p:nvPr/>
        </p:nvSpPr>
        <p:spPr>
          <a:xfrm>
            <a:off x="0" y="0"/>
            <a:ext cx="9144000" cy="1209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0" y="5022600"/>
            <a:ext cx="9144000" cy="1209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