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8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82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13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2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20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0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5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B488-A945-4DA4-B0EC-6F54BE351490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7C9A-23C3-4DF3-8C99-83907B414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32836"/>
            <a:ext cx="9144000" cy="1510000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HW1 </a:t>
            </a:r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倉庫番</a:t>
            </a:r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ACS106120 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李沛蓉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0036" y="2484582"/>
            <a:ext cx="9144000" cy="3678381"/>
          </a:xfrm>
        </p:spPr>
        <p:txBody>
          <a:bodyPr/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上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test1$UpButtonActionListener.class</a:t>
            </a:r>
          </a:p>
          <a:p>
            <a:pPr algn="l"/>
            <a:r>
              <a:rPr lang="en-US" altLang="zh-TW" dirty="0" smtClean="0"/>
              <a:t>2.</a:t>
            </a:r>
            <a:r>
              <a:rPr lang="zh-TW" altLang="en-US" dirty="0" smtClean="0"/>
              <a:t>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test1$DownButtonActionListener.class</a:t>
            </a:r>
          </a:p>
          <a:p>
            <a:pPr algn="l"/>
            <a:r>
              <a:rPr lang="en-US" altLang="zh-TW" dirty="0" smtClean="0"/>
              <a:t>3.</a:t>
            </a:r>
            <a:r>
              <a:rPr lang="zh-TW" altLang="en-US" dirty="0" smtClean="0"/>
              <a:t>左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test1$LeftButtonActionListener.class</a:t>
            </a:r>
          </a:p>
          <a:p>
            <a:pPr algn="l"/>
            <a:r>
              <a:rPr lang="en-US" altLang="zh-TW" dirty="0" smtClean="0"/>
              <a:t>4.</a:t>
            </a:r>
            <a:r>
              <a:rPr lang="zh-TW" altLang="en-US" dirty="0" smtClean="0"/>
              <a:t>右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test1$RightButtonActionListener.class</a:t>
            </a:r>
          </a:p>
          <a:p>
            <a:pPr algn="l"/>
            <a:r>
              <a:rPr lang="en-US" altLang="zh-TW" dirty="0" smtClean="0"/>
              <a:t>5.</a:t>
            </a:r>
            <a:r>
              <a:rPr lang="zh-TW" altLang="en-US" dirty="0" smtClean="0"/>
              <a:t>鍵盤輸入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test1$MyKeyListener.class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06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HW1 倉庫番                  ACS106120 李沛蓉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倉庫ㄈ</dc:title>
  <dc:creator>acs106120@gm.ntcu.edu.tw</dc:creator>
  <cp:lastModifiedBy>acs106120@gm.ntcu.edu.tw</cp:lastModifiedBy>
  <cp:revision>3</cp:revision>
  <dcterms:created xsi:type="dcterms:W3CDTF">2019-03-12T19:31:21Z</dcterms:created>
  <dcterms:modified xsi:type="dcterms:W3CDTF">2019-03-12T19:47:56Z</dcterms:modified>
</cp:coreProperties>
</file>