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2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238B-F1CF-4780-8620-DA9BBF472EE4}" type="datetimeFigureOut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52737-A0E1-445C-BBD5-E6A56E7BB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343D-41B9-4E8E-930B-FD2726C083BB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00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940-8A16-481B-A884-DFE8CDDC176A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8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EB7-408A-4AF6-A226-7957BBDEA005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4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343D-41B9-4E8E-930B-FD2726C083BB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7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80F-7D34-4E2E-B373-D37689B7B4C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0CDB-1F45-4732-BD39-5B73DB49C909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6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2EE7-D5D9-4411-A09C-AC26E5A4D98A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5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8267-205E-4049-89DA-8ACE6866E931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7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C2D-A2E5-489E-8D75-EA69A448EC00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7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DD7-AEF9-437C-9444-ED71F6B8C58E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3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784A-6CFA-408D-ACB1-1F8501561505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80F-7D34-4E2E-B373-D37689B7B4C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17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D8C-8419-4B0B-81A7-5F3FC3077659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032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940-8A16-481B-A884-DFE8CDDC176A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1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EB7-408A-4AF6-A226-7957BBDEA005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0CDB-1F45-4732-BD39-5B73DB49C909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2EE7-D5D9-4411-A09C-AC26E5A4D98A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8267-205E-4049-89DA-8ACE6866E931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0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C2D-A2E5-489E-8D75-EA69A448EC00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DD7-AEF9-437C-9444-ED71F6B8C58E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784A-6CFA-408D-ACB1-1F8501561505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1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D8C-8419-4B0B-81A7-5F3FC3077659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7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1DE38C-5DC3-4DA3-9BAB-D07E19F48C0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E38C-5DC3-4DA3-9BAB-D07E19F48C0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A95B-6FEC-4C02-96A5-2B4FCFF90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ea typeface="微軟正黑體" panose="020B0604030504040204" pitchFamily="34" charset="-120"/>
              </a:rPr>
              <a:t>&amp;Python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在開始寫程式前有一些常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套件需要認識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一個科學計算的程式庫，提供多維矩陣運算的功能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Pandas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解決數據分析任務的工具，包含許多標準的數據模型，可幫忙做許多統計上的工作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的視覺化工具，可繪製直方圖、折線圖、散點圖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此外，也有一些常用套件需要額外安裝，而安裝時需要對應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版本來選擇合適的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Pillow(Image)</a:t>
            </a:r>
          </a:p>
          <a:p>
            <a:r>
              <a:rPr lang="en-US" altLang="zh-TW" dirty="0" err="1" smtClean="0"/>
              <a:t>Opencv</a:t>
            </a:r>
            <a:r>
              <a:rPr lang="en-US" altLang="zh-TW" dirty="0" smtClean="0"/>
              <a:t>(cv2)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原則上只要打開命令提示字元輸入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後面加上你要安裝的套件就可安裝完成，但安裝時通常會因電腦版本上的差異而可能產生不同的問題，遇到問題時請自己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解決，這裡無法一一列出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易寫、易讀、易學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開源、免費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上皆可執行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標準函式庫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龐大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首先先到</a:t>
            </a:r>
            <a:r>
              <a:rPr lang="en-US" altLang="zh-TW" sz="3600" dirty="0" smtClean="0"/>
              <a:t>Anaconda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官網下載檔案，建議載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3.6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1676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官網網址</a:t>
            </a:r>
            <a:r>
              <a:rPr lang="en-US" altLang="zh-TW" dirty="0" smtClean="0"/>
              <a:t>:https://www.continuum.io/downloads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" y="1977016"/>
            <a:ext cx="9401694" cy="46665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70563" y="4588626"/>
            <a:ext cx="2194560" cy="133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825635" y="4995950"/>
            <a:ext cx="1163781" cy="324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7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下載完成後打開安裝檔後如下圖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5" y="1911754"/>
            <a:ext cx="4781550" cy="37242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3978" y="5278582"/>
            <a:ext cx="748145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468880" y="5286894"/>
            <a:ext cx="1305098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31" y="1959379"/>
            <a:ext cx="4724400" cy="3676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19855" y="5286894"/>
            <a:ext cx="748145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623935" y="5315988"/>
            <a:ext cx="1305098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右圖為設定存取位置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170906"/>
            <a:ext cx="4781550" cy="37052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0531" y="3699164"/>
            <a:ext cx="1388225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32756" y="3724260"/>
            <a:ext cx="897775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2" y="2170906"/>
            <a:ext cx="4733925" cy="3695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12880" y="4412831"/>
            <a:ext cx="4084364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778241" y="5547518"/>
            <a:ext cx="1108364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886604" y="5518424"/>
            <a:ext cx="753687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79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第一個選項為加入環境變數，可以打勾省下自己加的麻煩，第二個選項為將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設為預設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5" y="2175669"/>
            <a:ext cx="4762500" cy="36957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05098" y="3275215"/>
            <a:ext cx="3690851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36" y="5489243"/>
            <a:ext cx="762066" cy="2743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378" y="5525822"/>
            <a:ext cx="1127858" cy="2377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3" y="2175669"/>
            <a:ext cx="4752975" cy="3695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38" y="5489243"/>
            <a:ext cx="762066" cy="2743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480" y="5525821"/>
            <a:ext cx="1127858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安裝完成後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+R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開啟命令提示字元，輸入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可查看安裝好的環境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32" y="1825625"/>
            <a:ext cx="8311735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01" y="2438472"/>
            <a:ext cx="762066" cy="2743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858360" y="2456761"/>
            <a:ext cx="1127858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命令提示字元上輸入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後，跳出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142"/>
            <a:ext cx="4657725" cy="2286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52" y="2529912"/>
            <a:ext cx="1248328" cy="2743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00" y="1603151"/>
            <a:ext cx="7897243" cy="47531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468880" y="2529912"/>
            <a:ext cx="1127858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建立一個新的檔案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09" y="1825625"/>
            <a:ext cx="7294382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12480" y="2360815"/>
            <a:ext cx="1163782" cy="62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22" y="2553659"/>
            <a:ext cx="1127858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介面如下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4301"/>
            <a:ext cx="10515600" cy="18739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95B-6FEC-4C02-96A5-2B4FCFF902E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15588" y="2669184"/>
            <a:ext cx="739833" cy="33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188718" y="2555368"/>
            <a:ext cx="889461" cy="22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6908" y="249560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78179" y="3889553"/>
            <a:ext cx="9235440" cy="541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58529" y="4064924"/>
            <a:ext cx="127184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9504" y="456534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在此輸入程式碼並按</a:t>
            </a:r>
            <a:r>
              <a:rPr lang="en-US" altLang="zh-TW" dirty="0" err="1" smtClean="0"/>
              <a:t>shift+enter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7763" y="3364919"/>
            <a:ext cx="1039091" cy="26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4355868" y="3647552"/>
            <a:ext cx="18288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841865" y="508217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如果需要下註解從這邊選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，並在文字前面加上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後當作標題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3559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888</TotalTime>
  <Words>342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 2</vt:lpstr>
      <vt:lpstr>HDOfficeLightV0</vt:lpstr>
      <vt:lpstr>Office 佈景主題</vt:lpstr>
      <vt:lpstr>Anaconda安裝教學 &amp;Python基礎介紹</vt:lpstr>
      <vt:lpstr>首先先到Anaconda官網下載檔案，建議載3.6版本</vt:lpstr>
      <vt:lpstr>下載完成後打開安裝檔後如下圖</vt:lpstr>
      <vt:lpstr>右圖為設定存取位置</vt:lpstr>
      <vt:lpstr>第一個選項為加入環境變數，可以打勾省下自己加的麻煩，第二個選項為將python3.6設為預設</vt:lpstr>
      <vt:lpstr>安裝完成後Win鍵+R開啟命令提示字元，輸入conda info可查看安裝好的環境</vt:lpstr>
      <vt:lpstr>在命令提示字元上輸入jupyter notebook後，跳出jupyter notebook的網頁</vt:lpstr>
      <vt:lpstr>點選New並點Python 3建立一個新的檔案</vt:lpstr>
      <vt:lpstr>Jupyter 介面如下</vt:lpstr>
      <vt:lpstr>在開始寫程式前有一些常用套件需要認識</vt:lpstr>
      <vt:lpstr>此外，也有一些常用套件需要額外安裝，而安裝時需要對應windows或python版本來選擇合適的版本</vt:lpstr>
      <vt:lpstr>Python特色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Anaconda安裝教學</dc:title>
  <dc:creator>Windows 使用者</dc:creator>
  <cp:lastModifiedBy>Windows 使用者</cp:lastModifiedBy>
  <cp:revision>23</cp:revision>
  <dcterms:created xsi:type="dcterms:W3CDTF">2018-02-09T02:54:27Z</dcterms:created>
  <dcterms:modified xsi:type="dcterms:W3CDTF">2018-02-20T08:43:10Z</dcterms:modified>
</cp:coreProperties>
</file>