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F1A0-54B5-2156-3990-D5DCE167F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2870-99D4-589A-4F24-6CEA4B26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620E-30BA-FD4E-0F18-A9809060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A8F76-A38D-5663-1280-FD97573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7C9BD-C8EC-4149-7FDF-9531B24E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42CD-0B5D-A4E2-9A99-FFC5C7D1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54AD4-9A8B-D1D2-4D83-12BAFD15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3AB0-C86B-65E9-6C8D-30031172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D4A0-D618-336E-B4FE-94055E0D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863A-C918-F692-8ACE-AD6E6529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BF8EC-C7EC-9F9D-EF22-BB9B4DAE5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E6C84-6976-ACD5-A2F1-172D7818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ED5-FD0F-3024-54F4-C46986D1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1AC8-7B0A-6830-ADEE-DB8432D9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C88C-1744-9744-2504-CA1FEADB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7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0985-4FDF-E2DF-3357-AC07BCA4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A21F-71C3-6043-101E-13C902F4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5C60-65C5-60D6-342B-6A30D5CC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03B7-45CC-E8FB-7A58-DE3265C4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A0D3-B2D9-F52C-A500-087C0B96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6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F808-3A4A-7908-724A-F0615404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87860-32D9-396C-101C-51810B9B0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A6F7-CBD2-7A61-CE66-FEC6B0BD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D556-EC93-90D5-71C7-1F88A0A2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DB1A3-BD55-F266-6735-4FCCC29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EF96-30D3-9476-1CCE-E4C7126E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56CC-61F9-9D2C-48C4-2722B344F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F6AA6-B3B7-6513-11A3-956C8CDC8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AA0CE-3ECE-B702-8895-93068970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536A0-B0E6-85EA-0955-F88105C6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FD325-9F70-3251-6A2B-6FF61E96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7655-A441-29E6-EAB1-6362C532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2D825-7679-82D7-7B56-7BF584CE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7477F-F547-DED7-F1E0-2F7B01F1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963D5-96E4-A691-C8AA-4B826F2AB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DE8A2-B97D-DF49-F4D6-DF9C6E144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18EA9-49C0-A1BE-1EA0-3BAE5A07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220A5-E0DD-B91E-E817-40521B68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4009E-BAF3-7E13-8D82-50F62A1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4D1-E4A8-E7AC-5845-15A8E89B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9B4E5-D9EA-0520-A92B-178732C7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5E83-AFF6-DAE0-1515-8518E519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73583-EAEF-F8CC-9115-9227A950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B20B6-FF1A-B5E5-38AF-38401C51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98141-AFFD-4C83-2069-0A72929E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8F2F-C73A-48A6-DAB3-C4124F55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4B2C-05AF-E98C-D7DB-59716F66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F388-3907-3CD0-A175-7284BC18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B6597-4DA1-9FD3-EC5F-5BFACB6AC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55318-913F-6504-E031-C5352795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BA9C4-D967-ED85-AE31-F0F921CC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54A88-5ECC-5AED-9633-4674709F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7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DD3A-A1AE-428B-FFB7-3DEBABD3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70990-5CFD-4858-DE98-04AFF8AA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4109E-C5B5-C827-3595-198A61C3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0AB9-45A4-DF69-0FD5-12D913A4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ECD76-9E1A-8560-3AF3-31DCB875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69D2A-88AC-D270-D8AC-AE67DBF4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38345-01F4-19DC-D0AE-EB2217AE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5AD0-8A00-31DA-F7AB-29CCA89A8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1F4B-EB6F-6B62-6D5E-E3497C7C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3743-7F05-46BD-B2E9-B2528A9D2E9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03AD-09D1-CF6A-B20F-1E6723853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40FB-D962-EA8E-4BB2-F65D7BD57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5520-18D4-4969-A922-4A7B3E70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9DB1D-F986-D73B-AECD-03FA3BF8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0" y="1082820"/>
            <a:ext cx="1411550" cy="81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B840F-9322-5506-B9A5-3DC5055A0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5" y="2909657"/>
            <a:ext cx="1207701" cy="724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4EEBE-62DA-51AD-C1E0-FFDF8F591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31" y="2740154"/>
            <a:ext cx="1545266" cy="1063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D9E1C8-B9E4-4E74-B71B-B8B11BE19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0" y="4799742"/>
            <a:ext cx="1417074" cy="1063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7AF9F-0EA5-EADD-4130-8B0942C2E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5" y="2471661"/>
            <a:ext cx="1774944" cy="16275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65A558-265F-1BEB-855F-3D5B3280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44" y="2886428"/>
            <a:ext cx="1973800" cy="798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1FF775-AE1E-A4DD-5707-1CA5487F9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56" y="2557769"/>
            <a:ext cx="2107912" cy="12460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4CEB65-602E-C1A6-E1FB-BE7AF646E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051" y="2818464"/>
            <a:ext cx="1207701" cy="724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A09488-FD9C-456A-CFD9-EED513523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14" y="4258085"/>
            <a:ext cx="1207701" cy="72462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04B983-B00E-CD63-E538-7C3A083E79E6}"/>
              </a:ext>
            </a:extLst>
          </p:cNvPr>
          <p:cNvCxnSpPr/>
          <p:nvPr/>
        </p:nvCxnSpPr>
        <p:spPr>
          <a:xfrm>
            <a:off x="1908701" y="2740154"/>
            <a:ext cx="0" cy="106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B2F919-2094-7C3F-078F-3EEE55350123}"/>
              </a:ext>
            </a:extLst>
          </p:cNvPr>
          <p:cNvCxnSpPr/>
          <p:nvPr/>
        </p:nvCxnSpPr>
        <p:spPr>
          <a:xfrm>
            <a:off x="10531959" y="2414727"/>
            <a:ext cx="0" cy="161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175E8F-241C-B284-D692-3E1931E247E2}"/>
              </a:ext>
            </a:extLst>
          </p:cNvPr>
          <p:cNvCxnSpPr/>
          <p:nvPr/>
        </p:nvCxnSpPr>
        <p:spPr>
          <a:xfrm>
            <a:off x="4584051" y="4187641"/>
            <a:ext cx="2831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2AE3584-0C9F-C696-FB2F-F4D1DECBCC82}"/>
              </a:ext>
            </a:extLst>
          </p:cNvPr>
          <p:cNvSpPr/>
          <p:nvPr/>
        </p:nvSpPr>
        <p:spPr>
          <a:xfrm>
            <a:off x="408373" y="2557769"/>
            <a:ext cx="2667124" cy="147550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429764-0242-963A-E564-9FE04FB928A7}"/>
              </a:ext>
            </a:extLst>
          </p:cNvPr>
          <p:cNvCxnSpPr>
            <a:stCxn id="5" idx="2"/>
            <a:endCxn id="30" idx="0"/>
          </p:cNvCxnSpPr>
          <p:nvPr/>
        </p:nvCxnSpPr>
        <p:spPr>
          <a:xfrm>
            <a:off x="1741935" y="1898382"/>
            <a:ext cx="0" cy="65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C85055-DFEA-4721-C890-E977ECBDE2A3}"/>
              </a:ext>
            </a:extLst>
          </p:cNvPr>
          <p:cNvCxnSpPr>
            <a:stCxn id="30" idx="2"/>
            <a:endCxn id="11" idx="0"/>
          </p:cNvCxnSpPr>
          <p:nvPr/>
        </p:nvCxnSpPr>
        <p:spPr>
          <a:xfrm>
            <a:off x="1741935" y="4033278"/>
            <a:ext cx="2762" cy="76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5957D60-44D4-EEBB-587F-CFEFD7A49EF1}"/>
              </a:ext>
            </a:extLst>
          </p:cNvPr>
          <p:cNvSpPr/>
          <p:nvPr/>
        </p:nvSpPr>
        <p:spPr>
          <a:xfrm>
            <a:off x="3826929" y="2443019"/>
            <a:ext cx="3866508" cy="286240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9489CA6-D9A5-E301-BAEE-FE675ECD9EDF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 flipV="1">
            <a:off x="2453234" y="3874222"/>
            <a:ext cx="1373695" cy="1457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54883B0-649E-5189-2651-86D6B54B1A88}"/>
              </a:ext>
            </a:extLst>
          </p:cNvPr>
          <p:cNvSpPr/>
          <p:nvPr/>
        </p:nvSpPr>
        <p:spPr>
          <a:xfrm>
            <a:off x="8264010" y="2325224"/>
            <a:ext cx="3642235" cy="177397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04B31CE-803C-8BFE-CE3B-2CD4DA33E933}"/>
              </a:ext>
            </a:extLst>
          </p:cNvPr>
          <p:cNvCxnSpPr>
            <a:stCxn id="38" idx="3"/>
            <a:endCxn id="47" idx="1"/>
          </p:cNvCxnSpPr>
          <p:nvPr/>
        </p:nvCxnSpPr>
        <p:spPr>
          <a:xfrm flipV="1">
            <a:off x="7693437" y="3212209"/>
            <a:ext cx="570573" cy="662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0468FC-E6C5-1571-AD40-1FF96C66E059}"/>
              </a:ext>
            </a:extLst>
          </p:cNvPr>
          <p:cNvSpPr txBox="1"/>
          <p:nvPr/>
        </p:nvSpPr>
        <p:spPr>
          <a:xfrm>
            <a:off x="1036159" y="276940"/>
            <a:ext cx="141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59C0DF-D661-F4AB-5224-191F3B98E599}"/>
              </a:ext>
            </a:extLst>
          </p:cNvPr>
          <p:cNvSpPr txBox="1"/>
          <p:nvPr/>
        </p:nvSpPr>
        <p:spPr>
          <a:xfrm>
            <a:off x="1101000" y="5835921"/>
            <a:ext cx="141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Ingestion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698BCF-C58A-4F4D-8112-E3882FE70553}"/>
              </a:ext>
            </a:extLst>
          </p:cNvPr>
          <p:cNvSpPr txBox="1"/>
          <p:nvPr/>
        </p:nvSpPr>
        <p:spPr>
          <a:xfrm>
            <a:off x="5061516" y="1183243"/>
            <a:ext cx="17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C93E1-44B1-D82E-8956-0E7F99F14766}"/>
              </a:ext>
            </a:extLst>
          </p:cNvPr>
          <p:cNvSpPr txBox="1"/>
          <p:nvPr/>
        </p:nvSpPr>
        <p:spPr>
          <a:xfrm>
            <a:off x="9826183" y="1044743"/>
            <a:ext cx="141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5915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Samuel</dc:creator>
  <cp:lastModifiedBy>Christopher Samuel</cp:lastModifiedBy>
  <cp:revision>1</cp:revision>
  <dcterms:created xsi:type="dcterms:W3CDTF">2023-11-30T04:30:07Z</dcterms:created>
  <dcterms:modified xsi:type="dcterms:W3CDTF">2023-11-30T04:32:27Z</dcterms:modified>
</cp:coreProperties>
</file>