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4"/>
  </p:sldMasterIdLst>
  <p:notesMasterIdLst>
    <p:notesMasterId r:id="rId38"/>
  </p:notesMasterIdLst>
  <p:sldIdLst>
    <p:sldId id="256" r:id="rId5"/>
    <p:sldId id="257" r:id="rId6"/>
    <p:sldId id="260" r:id="rId7"/>
    <p:sldId id="261" r:id="rId8"/>
    <p:sldId id="262" r:id="rId9"/>
    <p:sldId id="280" r:id="rId10"/>
    <p:sldId id="283" r:id="rId11"/>
    <p:sldId id="281" r:id="rId12"/>
    <p:sldId id="282" r:id="rId13"/>
    <p:sldId id="297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84" r:id="rId26"/>
    <p:sldId id="285" r:id="rId27"/>
    <p:sldId id="287" r:id="rId28"/>
    <p:sldId id="289" r:id="rId29"/>
    <p:sldId id="290" r:id="rId30"/>
    <p:sldId id="294" r:id="rId31"/>
    <p:sldId id="291" r:id="rId32"/>
    <p:sldId id="293" r:id="rId33"/>
    <p:sldId id="272" r:id="rId34"/>
    <p:sldId id="274" r:id="rId35"/>
    <p:sldId id="275" r:id="rId36"/>
    <p:sldId id="295" r:id="rId37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4184" autoAdjust="0"/>
  </p:normalViewPr>
  <p:slideViewPr>
    <p:cSldViewPr snapToGrid="0" snapToObjects="1" showGuides="1">
      <p:cViewPr varScale="1">
        <p:scale>
          <a:sx n="38" d="100"/>
          <a:sy n="38" d="100"/>
        </p:scale>
        <p:origin x="5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51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0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7FD808-E099-49B4-945F-6BC73FAA58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19CDBF-CC0B-4F0A-8EE9-4D63CFA6257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F3183-86EC-5A82-3067-23B18A177C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609993-6857-CEF4-72EC-A5B7B23C2C7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A3CD3-23F3-D89B-47AD-461CA6B976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10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Nindyo/SpaceX-Interactive-Dashboard/blob/main/Build%20an%20Interactive%20Dashboard%20with%20Ploty%20Dash.ipyn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876" y="816336"/>
            <a:ext cx="6336854" cy="25728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b="1" i="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Space X Falcon 9 First Stage Landing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0503" y="3767707"/>
            <a:ext cx="5181600" cy="1583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Christopher </a:t>
            </a:r>
            <a:r>
              <a:rPr lang="en-US" dirty="0" err="1"/>
              <a:t>Nindyo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10 </a:t>
            </a:r>
            <a:r>
              <a:rPr lang="en-US" dirty="0" err="1"/>
              <a:t>Oktober</a:t>
            </a:r>
            <a:r>
              <a:rPr lang="en-US" dirty="0"/>
              <a:t>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4" y="788920"/>
            <a:ext cx="4826122" cy="4858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799B-A9CF-0084-0E7A-4C272337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WITH SQL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0FF5-77E6-697F-F6B0-A8DFAD9B1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2D25-6441-55F4-A42B-3C68015C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E3CB6-CBAD-6994-ACF4-B630EB45E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855" y="1571669"/>
            <a:ext cx="6852290" cy="3714662"/>
          </a:xfrm>
        </p:spPr>
      </p:pic>
    </p:spTree>
    <p:extLst>
      <p:ext uri="{BB962C8B-B14F-4D97-AF65-F5344CB8AC3E}">
        <p14:creationId xmlns:p14="http://schemas.microsoft.com/office/powerpoint/2010/main" val="429015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2636-0B06-D04A-BF95-7755A69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EB5F6-DCCE-6274-33B7-3B21E85D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845" y="1462881"/>
            <a:ext cx="9356309" cy="3932237"/>
          </a:xfrm>
        </p:spPr>
      </p:pic>
    </p:spTree>
    <p:extLst>
      <p:ext uri="{BB962C8B-B14F-4D97-AF65-F5344CB8AC3E}">
        <p14:creationId xmlns:p14="http://schemas.microsoft.com/office/powerpoint/2010/main" val="14852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4260-0072-13AC-2F5E-3883BF40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583FE-C6B1-DEB5-8E9A-82810BA8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177" y="2117276"/>
            <a:ext cx="5397645" cy="2726531"/>
          </a:xfrm>
        </p:spPr>
      </p:pic>
    </p:spTree>
    <p:extLst>
      <p:ext uri="{BB962C8B-B14F-4D97-AF65-F5344CB8AC3E}">
        <p14:creationId xmlns:p14="http://schemas.microsoft.com/office/powerpoint/2010/main" val="225149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A6FF-E9E7-B985-42E6-74710BFB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F41C5-17BF-AF5C-7128-4CF2FC84D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715" y="2323704"/>
            <a:ext cx="4902569" cy="2718594"/>
          </a:xfrm>
        </p:spPr>
      </p:pic>
    </p:spTree>
    <p:extLst>
      <p:ext uri="{BB962C8B-B14F-4D97-AF65-F5344CB8AC3E}">
        <p14:creationId xmlns:p14="http://schemas.microsoft.com/office/powerpoint/2010/main" val="323911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48D0-A34A-D6E0-5383-05B2D689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E6D19-C5A6-CE6B-9F3A-ADD8899F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791" y="2286001"/>
            <a:ext cx="5942417" cy="2896394"/>
          </a:xfrm>
        </p:spPr>
      </p:pic>
    </p:spTree>
    <p:extLst>
      <p:ext uri="{BB962C8B-B14F-4D97-AF65-F5344CB8AC3E}">
        <p14:creationId xmlns:p14="http://schemas.microsoft.com/office/powerpoint/2010/main" val="342407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BE06-A254-2EE4-712A-C1F7EDE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B3C58-16D0-DB5A-5CF4-5DEC5987D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239" y="1274762"/>
            <a:ext cx="6845521" cy="4308475"/>
          </a:xfrm>
        </p:spPr>
      </p:pic>
    </p:spTree>
    <p:extLst>
      <p:ext uri="{BB962C8B-B14F-4D97-AF65-F5344CB8AC3E}">
        <p14:creationId xmlns:p14="http://schemas.microsoft.com/office/powerpoint/2010/main" val="368811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B10-A51C-B60D-9740-227D1380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825D5-0164-79D3-BB42-5CF968621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43524"/>
            <a:ext cx="5338982" cy="2915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B032D-6CFB-3603-B230-C6D0741A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37" y="2132939"/>
            <a:ext cx="4513263" cy="29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4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EE5-2A01-43D5-5B93-43CA406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49752-4654-4288-E146-0E8D1391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43" y="951316"/>
            <a:ext cx="5941114" cy="4955368"/>
          </a:xfrm>
        </p:spPr>
      </p:pic>
    </p:spTree>
    <p:extLst>
      <p:ext uri="{BB962C8B-B14F-4D97-AF65-F5344CB8AC3E}">
        <p14:creationId xmlns:p14="http://schemas.microsoft.com/office/powerpoint/2010/main" val="49201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383B-33DB-77BF-3923-BE9BABEC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9D836-C86F-B535-80A9-C2F553B74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628" y="1636991"/>
            <a:ext cx="8068743" cy="2786406"/>
          </a:xfrm>
        </p:spPr>
      </p:pic>
    </p:spTree>
    <p:extLst>
      <p:ext uri="{BB962C8B-B14F-4D97-AF65-F5344CB8AC3E}">
        <p14:creationId xmlns:p14="http://schemas.microsoft.com/office/powerpoint/2010/main" val="4298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0" y="-7918"/>
            <a:ext cx="3319631" cy="319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800" y="1554479"/>
            <a:ext cx="5355786" cy="4484813"/>
          </a:xfrm>
        </p:spPr>
        <p:txBody>
          <a:bodyPr>
            <a:noAutofit/>
          </a:bodyPr>
          <a:lstStyle/>
          <a:p>
            <a:r>
              <a:rPr lang="en-US" sz="2000" dirty="0"/>
              <a:t>Executive Summary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sz="2000" dirty="0"/>
              <a:t>Visualization – Charts</a:t>
            </a:r>
          </a:p>
          <a:p>
            <a:pPr lvl="1"/>
            <a:r>
              <a:rPr lang="en-US" sz="2000" dirty="0"/>
              <a:t>Dashboard</a:t>
            </a:r>
          </a:p>
          <a:p>
            <a:r>
              <a:rPr lang="en-US" sz="2000" dirty="0"/>
              <a:t>Discussion</a:t>
            </a:r>
          </a:p>
          <a:p>
            <a:pPr lvl="1"/>
            <a:r>
              <a:rPr lang="en-US" sz="2000" dirty="0"/>
              <a:t>Findings &amp; Implications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E284-4EAB-B351-9487-810B2409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18B2E-7F0E-4407-F3CD-2DE9637D6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488" y="1241335"/>
            <a:ext cx="6827023" cy="4375330"/>
          </a:xfrm>
        </p:spPr>
      </p:pic>
    </p:spTree>
    <p:extLst>
      <p:ext uri="{BB962C8B-B14F-4D97-AF65-F5344CB8AC3E}">
        <p14:creationId xmlns:p14="http://schemas.microsoft.com/office/powerpoint/2010/main" val="279130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9E89-F113-780C-2700-A4DBA10C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WITH FOLIUM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332D-EE07-B6D8-26D1-1A2E8A04C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69F7-DD90-EDB1-3997-300E549C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185050"/>
            <a:ext cx="10058400" cy="1371600"/>
          </a:xfrm>
        </p:spPr>
        <p:txBody>
          <a:bodyPr/>
          <a:lstStyle/>
          <a:p>
            <a:r>
              <a:rPr lang="en-GB" dirty="0"/>
              <a:t>Location of Launch Sites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C6E9C-AE72-C86E-5E06-1C7C9F938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71"/>
          <a:stretch/>
        </p:blipFill>
        <p:spPr>
          <a:xfrm>
            <a:off x="2695574" y="1428407"/>
            <a:ext cx="6800851" cy="3634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8B14D-6F15-1031-B87C-A79131CD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5" y="5291824"/>
            <a:ext cx="9925725" cy="9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5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78C2-3775-39A0-5804-CA0C89C4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0"/>
            <a:ext cx="11001375" cy="1371600"/>
          </a:xfrm>
        </p:spPr>
        <p:txBody>
          <a:bodyPr>
            <a:normAutofit/>
          </a:bodyPr>
          <a:lstStyle/>
          <a:p>
            <a:r>
              <a:rPr lang="en-GB" sz="3200" dirty="0"/>
              <a:t>The Closest to Railways, Highways, Coastline, and City 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C52CD-C045-B59F-18C7-F5852CE5F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" y="1198676"/>
            <a:ext cx="5348288" cy="3231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DA2F8-07A1-7ACB-6949-C3127AAF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40" y="1198676"/>
            <a:ext cx="5964797" cy="3231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7939A-EAFA-1D2A-3DFC-5CC2EE05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2" y="4886325"/>
            <a:ext cx="4571996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2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CC91-668C-19AB-DB61-4ECF57A2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FC42-E9F1-28BA-A581-76C0D471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624" y="4414838"/>
            <a:ext cx="9070848" cy="72442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for interactive dashboard :</a:t>
            </a:r>
          </a:p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https://github.com/ChristoNindyo/SpaceX-Interactive-Dashboard/blob/main/Build%20an%20Interactive%20Dashboard%20with%20Ploty%20Dash.ipynb</a:t>
            </a:r>
          </a:p>
        </p:txBody>
      </p:sp>
    </p:spTree>
    <p:extLst>
      <p:ext uri="{BB962C8B-B14F-4D97-AF65-F5344CB8AC3E}">
        <p14:creationId xmlns:p14="http://schemas.microsoft.com/office/powerpoint/2010/main" val="300479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9BC-4395-DE61-C933-543AA1E6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72C7C-3DF4-38BE-2C19-B944544FF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559" y="642594"/>
            <a:ext cx="10006641" cy="5064125"/>
          </a:xfrm>
        </p:spPr>
      </p:pic>
    </p:spTree>
    <p:extLst>
      <p:ext uri="{BB962C8B-B14F-4D97-AF65-F5344CB8AC3E}">
        <p14:creationId xmlns:p14="http://schemas.microsoft.com/office/powerpoint/2010/main" val="19239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26E4-5A3B-BA3C-E578-25CC5082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784AB-918A-990D-3F72-1E96E0040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642594"/>
            <a:ext cx="10058399" cy="5465523"/>
          </a:xfrm>
        </p:spPr>
      </p:pic>
    </p:spTree>
    <p:extLst>
      <p:ext uri="{BB962C8B-B14F-4D97-AF65-F5344CB8AC3E}">
        <p14:creationId xmlns:p14="http://schemas.microsoft.com/office/powerpoint/2010/main" val="2387905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E759-031C-0C0F-A83A-630D6E60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Based on the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14DE3-B516-DA74-6D26-DE82851E6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26" y="2686051"/>
            <a:ext cx="7452547" cy="2378868"/>
          </a:xfrm>
        </p:spPr>
      </p:pic>
    </p:spTree>
    <p:extLst>
      <p:ext uri="{BB962C8B-B14F-4D97-AF65-F5344CB8AC3E}">
        <p14:creationId xmlns:p14="http://schemas.microsoft.com/office/powerpoint/2010/main" val="385688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01D-F006-6835-71EB-FF9EC53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74" y="2094309"/>
            <a:ext cx="8866252" cy="2434829"/>
          </a:xfrm>
        </p:spPr>
        <p:txBody>
          <a:bodyPr/>
          <a:lstStyle/>
          <a:p>
            <a:r>
              <a:rPr lang="en-GB" dirty="0"/>
              <a:t>MACHINE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A41E-5733-31B6-A1C1-BD166FFB8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5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4FCD-22C4-57FC-A726-EBBF84E6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388" y="607392"/>
            <a:ext cx="2911792" cy="1645920"/>
          </a:xfrm>
        </p:spPr>
        <p:txBody>
          <a:bodyPr>
            <a:normAutofit/>
          </a:bodyPr>
          <a:lstStyle/>
          <a:p>
            <a:pPr algn="r"/>
            <a:r>
              <a:rPr lang="en-GB" sz="2400" dirty="0"/>
              <a:t>The Best Model we got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9C6927-CB3B-FA08-E08C-935D791F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9" y="328871"/>
            <a:ext cx="6700836" cy="62274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1B49-0D21-CE74-F7F9-01CCB9CE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2500312"/>
            <a:ext cx="2430780" cy="3290887"/>
          </a:xfrm>
        </p:spPr>
        <p:txBody>
          <a:bodyPr>
            <a:normAutofit/>
          </a:bodyPr>
          <a:lstStyle/>
          <a:p>
            <a:r>
              <a:rPr lang="en-GB" sz="1600" dirty="0"/>
              <a:t>Decision Tree</a:t>
            </a:r>
          </a:p>
          <a:p>
            <a:r>
              <a:rPr lang="en-GB" sz="1600" dirty="0"/>
              <a:t>Accuracy : 83,34 %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2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552917"/>
            <a:ext cx="8565109" cy="1034737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31709"/>
            <a:ext cx="7368209" cy="4459362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</a:rPr>
              <a:t>This report </a:t>
            </a:r>
            <a:r>
              <a:rPr lang="en-GB" sz="2000" dirty="0" err="1">
                <a:solidFill>
                  <a:srgbClr val="000000"/>
                </a:solidFill>
              </a:rPr>
              <a:t>analyzes</a:t>
            </a:r>
            <a:r>
              <a:rPr lang="en-GB" sz="2000" dirty="0">
                <a:solidFill>
                  <a:srgbClr val="000000"/>
                </a:solidFill>
              </a:rPr>
              <a:t> how data science can predict the SpaceX landing</a:t>
            </a:r>
          </a:p>
          <a:p>
            <a:pPr algn="just"/>
            <a:r>
              <a:rPr lang="en-GB" sz="2000" dirty="0">
                <a:solidFill>
                  <a:srgbClr val="000000"/>
                </a:solidFill>
              </a:rPr>
              <a:t>To answer this problem, we look it as problem that can be solved with collected data from the past and then solve them with machine learning</a:t>
            </a:r>
          </a:p>
          <a:p>
            <a:pPr algn="just"/>
            <a:r>
              <a:rPr lang="en-GB" sz="2000" dirty="0">
                <a:solidFill>
                  <a:srgbClr val="000000"/>
                </a:solidFill>
              </a:rPr>
              <a:t>Our results showed that we can predict with machine learning model with accuracy 83% to tell which the launch is success or not</a:t>
            </a:r>
          </a:p>
          <a:p>
            <a:pPr algn="just"/>
            <a:r>
              <a:rPr lang="en-GB" sz="2000" dirty="0"/>
              <a:t>From safety reason, this study also showed that the launch site far from city but people can still reach the site.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1709"/>
            <a:ext cx="3194581" cy="319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6901" y="2450301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795246"/>
            <a:ext cx="4754880" cy="3054361"/>
          </a:xfrm>
        </p:spPr>
        <p:txBody>
          <a:bodyPr/>
          <a:lstStyle/>
          <a:p>
            <a:r>
              <a:rPr lang="en-GB" dirty="0"/>
              <a:t>Do Data Science actually help in this problem ?</a:t>
            </a:r>
          </a:p>
          <a:p>
            <a:r>
              <a:rPr lang="en-GB" dirty="0"/>
              <a:t>Is accuracy of our model is good enough ? If not, how can we improve ?</a:t>
            </a:r>
          </a:p>
          <a:p>
            <a:r>
              <a:rPr lang="en-GB" dirty="0"/>
              <a:t>How business environment we should make to get the best result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228849"/>
            <a:ext cx="6809509" cy="3948113"/>
          </a:xfrm>
        </p:spPr>
        <p:txBody>
          <a:bodyPr/>
          <a:lstStyle/>
          <a:p>
            <a:pPr algn="just"/>
            <a:r>
              <a:rPr lang="en-US" dirty="0"/>
              <a:t>In this particular problem, Data Science help to deconstruct the main problem to sub problem. So, we can analyze easier and faster</a:t>
            </a:r>
          </a:p>
          <a:p>
            <a:pPr algn="just"/>
            <a:r>
              <a:rPr lang="en-US" dirty="0"/>
              <a:t>We can solve this problem without complex rocket science but with data analysis &amp; machine learning</a:t>
            </a:r>
          </a:p>
          <a:p>
            <a:pPr algn="just"/>
            <a:r>
              <a:rPr lang="en-US" dirty="0"/>
              <a:t>We get what parameter that make the launch get most success</a:t>
            </a:r>
          </a:p>
          <a:p>
            <a:pPr algn="just"/>
            <a:r>
              <a:rPr lang="en-US" dirty="0"/>
              <a:t>We get model to deploy to determine launch which success or not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743199"/>
            <a:ext cx="6809509" cy="3433763"/>
          </a:xfrm>
        </p:spPr>
        <p:txBody>
          <a:bodyPr/>
          <a:lstStyle/>
          <a:p>
            <a:r>
              <a:rPr lang="en-GB" dirty="0"/>
              <a:t>Coursera Data Science Program by IBM</a:t>
            </a:r>
          </a:p>
          <a:p>
            <a:r>
              <a:rPr lang="en-GB" dirty="0"/>
              <a:t>Data Science for Business book by Provost and Fawcett</a:t>
            </a:r>
          </a:p>
          <a:p>
            <a:r>
              <a:rPr lang="en-GB" dirty="0"/>
              <a:t>Business Analytics book by </a:t>
            </a:r>
            <a:r>
              <a:rPr lang="en-GB" dirty="0" err="1"/>
              <a:t>Camm</a:t>
            </a:r>
            <a:r>
              <a:rPr lang="en-GB" dirty="0"/>
              <a:t>, Cochran, Fry, </a:t>
            </a:r>
            <a:r>
              <a:rPr lang="en-GB" dirty="0" err="1"/>
              <a:t>Ohlmann</a:t>
            </a:r>
            <a:r>
              <a:rPr lang="en-GB" dirty="0"/>
              <a:t>, Anderson, Sweeney, and Williams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CB7D-0186-7171-6A17-00096C86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2A01E-4AF3-968C-24C2-13EB9CF4E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1901819"/>
            <a:ext cx="3054361" cy="30543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530549"/>
            <a:ext cx="7068725" cy="364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e will predict if the Falcon 9 first stage will land successfully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If we can determine if the first stage will land, we can determine the cost of a launch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0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7414" y="1831708"/>
            <a:ext cx="7068725" cy="4649649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</a:rPr>
              <a:t>Data Collection from SpaceX REST API</a:t>
            </a:r>
            <a:endParaRPr lang="en-US" sz="2000" dirty="0"/>
          </a:p>
          <a:p>
            <a:r>
              <a:rPr lang="en-GB" sz="2000" b="0" i="0" dirty="0">
                <a:effectLst/>
              </a:rPr>
              <a:t>Cleansing the data to be ready </a:t>
            </a:r>
            <a:r>
              <a:rPr lang="en-GB" sz="2000" b="0" i="0" dirty="0" err="1">
                <a:effectLst/>
              </a:rPr>
              <a:t>analyized</a:t>
            </a:r>
            <a:endParaRPr lang="en-GB" sz="2000" b="0" i="0" dirty="0">
              <a:effectLst/>
            </a:endParaRPr>
          </a:p>
          <a:p>
            <a:r>
              <a:rPr lang="en-GB" sz="2000" i="0" dirty="0">
                <a:effectLst/>
              </a:rPr>
              <a:t>Exploratory Data Analysis (EDA) </a:t>
            </a:r>
            <a:r>
              <a:rPr lang="en-GB" sz="2000" b="0" i="0" dirty="0">
                <a:effectLst/>
              </a:rPr>
              <a:t>to find some patterns in the data and determine what would be the label for training </a:t>
            </a:r>
            <a:r>
              <a:rPr lang="en-GB" sz="2000" b="0" i="0">
                <a:effectLst/>
              </a:rPr>
              <a:t>supervised </a:t>
            </a:r>
          </a:p>
          <a:p>
            <a:r>
              <a:rPr lang="en-GB" sz="2000" b="0" i="0">
                <a:effectLst/>
              </a:rPr>
              <a:t>Visualization </a:t>
            </a:r>
            <a:r>
              <a:rPr lang="en-GB" sz="2000" b="0" i="0" dirty="0">
                <a:effectLst/>
              </a:rPr>
              <a:t>of the relationship between the variables of Space X Dataset</a:t>
            </a:r>
          </a:p>
          <a:p>
            <a:r>
              <a:rPr lang="en-GB" sz="2000" b="0" i="0" dirty="0">
                <a:effectLst/>
              </a:rPr>
              <a:t>Finding an optimal location for building a launch site</a:t>
            </a:r>
            <a:endParaRPr lang="en-GB" sz="2000" dirty="0"/>
          </a:p>
          <a:p>
            <a:r>
              <a:rPr lang="en-GB" sz="2000" b="0" i="0" dirty="0">
                <a:effectLst/>
              </a:rPr>
              <a:t>Determine the best model for Space X Falcon 9 First Stage Landing Prediction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D2CD-D2F5-0FCB-246B-2B88EEFFF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9DA31-F13A-F33B-CBED-9E0AF1917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2776-D9DA-B78A-2BBF-229117A0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7207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-apple-system"/>
              </a:rPr>
              <a:t>T</a:t>
            </a:r>
            <a:r>
              <a:rPr lang="en-GB" b="1" i="0" dirty="0">
                <a:effectLst/>
                <a:latin typeface="-apple-system"/>
              </a:rPr>
              <a:t>he relationship between Payload and Launch Site</a:t>
            </a:r>
            <a:br>
              <a:rPr lang="en-GB" b="1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8FB1E-4DE4-033E-4913-26A3A3B1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257" y="1903413"/>
            <a:ext cx="6285485" cy="4368800"/>
          </a:xfrm>
        </p:spPr>
      </p:pic>
    </p:spTree>
    <p:extLst>
      <p:ext uri="{BB962C8B-B14F-4D97-AF65-F5344CB8AC3E}">
        <p14:creationId xmlns:p14="http://schemas.microsoft.com/office/powerpoint/2010/main" val="252153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3719-F159-21F7-AAD1-17D92414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8669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effectLst/>
                <a:latin typeface="-apple-system"/>
              </a:rPr>
              <a:t>The relationship between success rate of each orbit type</a:t>
            </a:r>
            <a:br>
              <a:rPr lang="en-GB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0313-9414-8A96-18DB-E163A633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F89D-4832-01A8-516D-F00AB73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23" y="2197417"/>
            <a:ext cx="3660153" cy="40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CDFC-2089-C4FA-01FB-4AB6CAE5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-apple-system"/>
              </a:rPr>
              <a:t>T</a:t>
            </a:r>
            <a:r>
              <a:rPr lang="en-GB" b="1" i="0" dirty="0">
                <a:effectLst/>
                <a:latin typeface="-apple-system"/>
              </a:rPr>
              <a:t>he launch success yearly trend</a:t>
            </a:r>
            <a:br>
              <a:rPr lang="en-GB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9B24-EC08-BA7F-6A4A-7012944D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B21F1-0C15-0804-55F8-53F75C78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35" y="1790003"/>
            <a:ext cx="4631530" cy="44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5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554</TotalTime>
  <Words>458</Words>
  <Application>Microsoft Office PowerPoint</Application>
  <PresentationFormat>Widescreen</PresentationFormat>
  <Paragraphs>61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BankGothic Lt BT</vt:lpstr>
      <vt:lpstr>Calibri</vt:lpstr>
      <vt:lpstr>Century Gothic</vt:lpstr>
      <vt:lpstr>Garamond</vt:lpstr>
      <vt:lpstr>Helvetica Neue</vt:lpstr>
      <vt:lpstr>IBM Plex Mono Text</vt:lpstr>
      <vt:lpstr>Savon</vt:lpstr>
      <vt:lpstr>Space X Falcon 9 First Stage Landing Prediction</vt:lpstr>
      <vt:lpstr>OUTLINE</vt:lpstr>
      <vt:lpstr>EXECUTIVE SUMMARY</vt:lpstr>
      <vt:lpstr>INTRODUCTION</vt:lpstr>
      <vt:lpstr>METHODOLOGY</vt:lpstr>
      <vt:lpstr>RESULTS</vt:lpstr>
      <vt:lpstr>The relationship between Payload and Launch Site </vt:lpstr>
      <vt:lpstr>The relationship between success rate of each orbit type </vt:lpstr>
      <vt:lpstr>The launch success yearly trend </vt:lpstr>
      <vt:lpstr>EDA WITH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WITH FOLIUM</vt:lpstr>
      <vt:lpstr>Location of Launch Sites</vt:lpstr>
      <vt:lpstr>The Closest to Railways, Highways, Coastline, and City </vt:lpstr>
      <vt:lpstr>dashboard</vt:lpstr>
      <vt:lpstr>PowerPoint Presentation</vt:lpstr>
      <vt:lpstr>PowerPoint Presentation</vt:lpstr>
      <vt:lpstr>Based on the dashboard</vt:lpstr>
      <vt:lpstr>MACHINE LEARNING</vt:lpstr>
      <vt:lpstr>The Best Model we got</vt:lpstr>
      <vt:lpstr>DISCUSSION</vt:lpstr>
      <vt:lpstr>CONCLUSION</vt:lpstr>
      <vt:lpstr>APPENDIX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Johannes Widayanto</cp:lastModifiedBy>
  <cp:revision>42</cp:revision>
  <dcterms:created xsi:type="dcterms:W3CDTF">2020-10-28T18:29:43Z</dcterms:created>
  <dcterms:modified xsi:type="dcterms:W3CDTF">2022-10-10T10:50:55Z</dcterms:modified>
</cp:coreProperties>
</file>