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9C9CC-DC74-48AA-A6C1-170509E19A33}">
  <a:tblStyle styleId="{AA59C9CC-DC74-48AA-A6C1-170509E19A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EE0A44-48FC-4A11-B7B5-EAB85F818E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03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07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3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33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8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89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8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973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65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5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8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7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Clone Music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 Christophe V.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Difficultés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1876927" y="1451001"/>
            <a:ext cx="5754532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#4 – Faire lire les chansons a été difficile (requiert permissions, service)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#5 – Intégrer une base de données à l’application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#6 – Utiliser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417747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À améliorer / ajouter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1876927" y="1451001"/>
            <a:ext cx="5754532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Terminer la gestion de listes de lecture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Ce que j’ajouterais :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Transition mode clair / sombre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Montrer couvertures d’album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Notification qui permet le contrôle</a:t>
            </a:r>
          </a:p>
        </p:txBody>
      </p:sp>
    </p:spTree>
    <p:extLst>
      <p:ext uri="{BB962C8B-B14F-4D97-AF65-F5344CB8AC3E}">
        <p14:creationId xmlns:p14="http://schemas.microsoft.com/office/powerpoint/2010/main" val="394773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21775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Période de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9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21775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 de la présentation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2671010" y="1601918"/>
            <a:ext cx="42248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chemeClr val="tx1"/>
                </a:solidFill>
              </a:rPr>
              <a:t>1. Contexte de réalisation</a:t>
            </a:r>
          </a:p>
          <a:p>
            <a:r>
              <a:rPr lang="fr-CA" sz="2000" dirty="0">
                <a:solidFill>
                  <a:schemeClr val="tx1"/>
                </a:solidFill>
              </a:rPr>
              <a:t>2. Demande initiale du client</a:t>
            </a:r>
          </a:p>
          <a:p>
            <a:r>
              <a:rPr lang="fr-CA" sz="2000" dirty="0">
                <a:solidFill>
                  <a:schemeClr val="tx1"/>
                </a:solidFill>
              </a:rPr>
              <a:t>3. Présentation de l’application</a:t>
            </a:r>
          </a:p>
          <a:p>
            <a:r>
              <a:rPr lang="fr-CA" sz="2000" dirty="0">
                <a:solidFill>
                  <a:schemeClr val="tx1"/>
                </a:solidFill>
              </a:rPr>
              <a:t>4. Limites</a:t>
            </a:r>
          </a:p>
          <a:p>
            <a:r>
              <a:rPr lang="fr-CA" sz="2000" dirty="0">
                <a:solidFill>
                  <a:schemeClr val="tx1"/>
                </a:solidFill>
              </a:rPr>
              <a:t>5. Difficultés</a:t>
            </a:r>
          </a:p>
          <a:p>
            <a:r>
              <a:rPr lang="fr-CA" sz="2000" dirty="0">
                <a:solidFill>
                  <a:schemeClr val="tx1"/>
                </a:solidFill>
              </a:rPr>
              <a:t>6. À améliorer, ce que j’ajouterais</a:t>
            </a:r>
          </a:p>
          <a:p>
            <a:r>
              <a:rPr lang="fr-CA" sz="2000" dirty="0">
                <a:solidFill>
                  <a:schemeClr val="tx1"/>
                </a:solidFill>
              </a:rPr>
              <a:t>7. Questions</a:t>
            </a:r>
          </a:p>
          <a:p>
            <a:r>
              <a:rPr lang="fr-CA" sz="2000" dirty="0">
                <a:solidFill>
                  <a:schemeClr val="tx1"/>
                </a:solidFill>
              </a:rP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 de réalisation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2437254" y="1602254"/>
            <a:ext cx="56204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Spécifications de l’application :</a:t>
            </a:r>
          </a:p>
          <a:p>
            <a:pPr>
              <a:lnSpc>
                <a:spcPct val="150000"/>
              </a:lnSpc>
            </a:pPr>
            <a:endParaRPr lang="fr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Programmer pour téléphone </a:t>
            </a:r>
            <a:r>
              <a:rPr lang="fr-CA" sz="2000" dirty="0" err="1">
                <a:solidFill>
                  <a:schemeClr val="tx1"/>
                </a:solidFill>
              </a:rPr>
              <a:t>android</a:t>
            </a:r>
            <a:endParaRPr lang="fr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Langage Java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Utiliser IDE (EDI) Android Studio</a:t>
            </a:r>
          </a:p>
          <a:p>
            <a:endParaRPr lang="fr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 de réalisation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2437254" y="1602254"/>
            <a:ext cx="5620467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Connexion avec le cours de suivi:</a:t>
            </a:r>
          </a:p>
          <a:p>
            <a:pPr>
              <a:lnSpc>
                <a:spcPct val="150000"/>
              </a:lnSpc>
            </a:pPr>
            <a:endParaRPr lang="fr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Production d’un plan à la semaine 9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Remise de feuilles de temps, visions globales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Le projet devait remplir certaines contraintes…</a:t>
            </a:r>
          </a:p>
          <a:p>
            <a:pPr>
              <a:lnSpc>
                <a:spcPct val="150000"/>
              </a:lnSpc>
            </a:pPr>
            <a:endParaRPr lang="fr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5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Demande initiale du client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1815049" y="1629755"/>
            <a:ext cx="639582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On a choisi nous-même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J’ai choisi un lecteur de musique ♪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But de créer une alternative libre à Samsung Music</a:t>
            </a:r>
            <a:r>
              <a:rPr lang="fr-CA" sz="1600" dirty="0">
                <a:solidFill>
                  <a:schemeClr val="tx1"/>
                </a:solidFill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99425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Demande initiale du client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1766923" y="1361623"/>
            <a:ext cx="6395820" cy="364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Mes buts :</a:t>
            </a:r>
          </a:p>
          <a:p>
            <a:pPr>
              <a:lnSpc>
                <a:spcPct val="150000"/>
              </a:lnSpc>
            </a:pPr>
            <a:endParaRPr lang="fr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Faire jouer fichiers de musique dans plusieurs     formats (.mp3, .flac, .</a:t>
            </a:r>
            <a:r>
              <a:rPr lang="fr-CA" sz="2000" dirty="0" err="1">
                <a:solidFill>
                  <a:schemeClr val="tx1"/>
                </a:solidFill>
              </a:rPr>
              <a:t>ogg</a:t>
            </a:r>
            <a:r>
              <a:rPr lang="fr-CA" sz="2000" dirty="0">
                <a:solidFill>
                  <a:schemeClr val="tx1"/>
                </a:solidFill>
              </a:rPr>
              <a:t>, etc.)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Être simple et intuitif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Faire jouer les fichiers locaux (pas d’accès réseau)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Permettre la création de listes de lecture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fr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4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21775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Limites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1876927" y="1451001"/>
            <a:ext cx="575453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Comme vous avez probablement pu l’observer :</a:t>
            </a:r>
          </a:p>
          <a:p>
            <a:pPr>
              <a:lnSpc>
                <a:spcPct val="150000"/>
              </a:lnSpc>
            </a:pPr>
            <a:endParaRPr lang="fr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- Gestion de listes de lecture incomplète</a:t>
            </a:r>
          </a:p>
        </p:txBody>
      </p:sp>
    </p:spTree>
    <p:extLst>
      <p:ext uri="{BB962C8B-B14F-4D97-AF65-F5344CB8AC3E}">
        <p14:creationId xmlns:p14="http://schemas.microsoft.com/office/powerpoint/2010/main" val="297765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Difficultés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516620-A354-A0AD-1AF6-EA3024B11B14}"/>
              </a:ext>
            </a:extLst>
          </p:cNvPr>
          <p:cNvSpPr txBox="1"/>
          <p:nvPr/>
        </p:nvSpPr>
        <p:spPr>
          <a:xfrm>
            <a:off x="1876927" y="1451001"/>
            <a:ext cx="5754532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Très nombreuses; en voici quelques unes :</a:t>
            </a:r>
          </a:p>
          <a:p>
            <a:pPr>
              <a:lnSpc>
                <a:spcPct val="150000"/>
              </a:lnSpc>
            </a:pPr>
            <a:endParaRPr lang="fr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#1 – Android studio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#2 – Programmation sur </a:t>
            </a:r>
            <a:r>
              <a:rPr lang="fr-CA" sz="2000" dirty="0" err="1">
                <a:solidFill>
                  <a:schemeClr val="tx1"/>
                </a:solidFill>
              </a:rPr>
              <a:t>android</a:t>
            </a:r>
            <a:r>
              <a:rPr lang="fr-CA" sz="2000" dirty="0">
                <a:solidFill>
                  <a:schemeClr val="tx1"/>
                </a:solidFill>
              </a:rPr>
              <a:t> est peu intuitive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</a:rPr>
              <a:t>#3 – Création de l’interface difficile avec le créateur intégré. J’ai dû apprendre XML </a:t>
            </a:r>
            <a:r>
              <a:rPr lang="fr-CA" sz="2000" dirty="0" err="1">
                <a:solidFill>
                  <a:schemeClr val="tx1"/>
                </a:solidFill>
              </a:rPr>
              <a:t>android</a:t>
            </a:r>
            <a:endParaRPr lang="fr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7958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310</Words>
  <Application>Microsoft Office PowerPoint</Application>
  <PresentationFormat>Affichage à l'écran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Anton</vt:lpstr>
      <vt:lpstr>Arial</vt:lpstr>
      <vt:lpstr>Bebas Neue</vt:lpstr>
      <vt:lpstr>Catamaran</vt:lpstr>
      <vt:lpstr>DM Sans</vt:lpstr>
      <vt:lpstr>Java Programming Workshop by Slidesgo</vt:lpstr>
      <vt:lpstr>Clone Music</vt:lpstr>
      <vt:lpstr>Contenu de la présentation</vt:lpstr>
      <vt:lpstr>Contexte de réalisation</vt:lpstr>
      <vt:lpstr>Contexte de réalisation</vt:lpstr>
      <vt:lpstr>Demande initiale du client</vt:lpstr>
      <vt:lpstr>Demande initiale du client</vt:lpstr>
      <vt:lpstr>Démonstration</vt:lpstr>
      <vt:lpstr>Limites</vt:lpstr>
      <vt:lpstr>Difficultés</vt:lpstr>
      <vt:lpstr>Difficultés</vt:lpstr>
      <vt:lpstr>À améliorer / ajouter</vt:lpstr>
      <vt:lpstr>Période de questions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Clone Music</dc:title>
  <cp:lastModifiedBy>Christophe Verreault</cp:lastModifiedBy>
  <cp:revision>2</cp:revision>
  <dcterms:modified xsi:type="dcterms:W3CDTF">2023-05-12T04:24:21Z</dcterms:modified>
</cp:coreProperties>
</file>