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23F260-7122-4E3C-907A-648838D64E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 Terrorism Storytelling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3B0712-4B4C-414F-B38F-79998C5AD1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26-04-2022 22:01:22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278E820C-2DC1-4516-B8E2-77155A6826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206BD64F-5F32-4484-AFEC-49A89FEC3F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EB84300C-2DC7-4433-9D2F-FB66D8553F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2ABE1DE4-B7C1-42AC-832A-F743ADCDFA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4" name="slide14">
            <a:extLst>
              <a:ext uri="{FF2B5EF4-FFF2-40B4-BE49-F238E27FC236}">
                <a16:creationId xmlns:a16="http://schemas.microsoft.com/office/drawing/2014/main" id="{14A34736-7AC3-4773-B866-A3815E6205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15" name="slide15">
            <a:extLst>
              <a:ext uri="{FF2B5EF4-FFF2-40B4-BE49-F238E27FC236}">
                <a16:creationId xmlns:a16="http://schemas.microsoft.com/office/drawing/2014/main" id="{E70ADA8D-D043-4BBB-B828-D59717F0BC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6" name="slide16">
            <a:extLst>
              <a:ext uri="{FF2B5EF4-FFF2-40B4-BE49-F238E27FC236}">
                <a16:creationId xmlns:a16="http://schemas.microsoft.com/office/drawing/2014/main" id="{58DE6209-C083-438F-B19D-B425EC63ED6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174303C3-6E9C-407B-9C0F-5EBDF4CF3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F2546E34-7FA5-441B-A68A-536AD58B0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51935C2-0836-4221-B07C-01FDFC3DE4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AE08D001-1884-43F2-9695-A131F3D4F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C844F9E3-E7B4-4BBB-B98E-573BE88A5E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9EA56A63-C9EC-403E-9058-BA95E90C85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B3D07001-5D93-4DD2-9E5D-EF80E3EF20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941E162D-032A-4AFE-AD5E-DDF60EC81F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2022-04-27T02:01:51Z</dcterms:created>
  <dcterms:modified xsi:type="dcterms:W3CDTF">2022-04-27T02:01:51Z</dcterms:modified>
</cp:coreProperties>
</file>