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645097" y="500557"/>
            <a:ext cx="4643120" cy="9286240"/>
          </a:xfrm>
          <a:custGeom>
            <a:avLst/>
            <a:gdLst/>
            <a:ahLst/>
            <a:cxnLst/>
            <a:rect l="l" t="t" r="r" b="b"/>
            <a:pathLst>
              <a:path w="4643119" h="9286240">
                <a:moveTo>
                  <a:pt x="4642902" y="9285804"/>
                </a:moveTo>
                <a:lnTo>
                  <a:pt x="0" y="4642902"/>
                </a:lnTo>
                <a:lnTo>
                  <a:pt x="4642902" y="0"/>
                </a:lnTo>
                <a:lnTo>
                  <a:pt x="4642902" y="9285804"/>
                </a:lnTo>
                <a:close/>
              </a:path>
            </a:pathLst>
          </a:custGeom>
          <a:solidFill>
            <a:srgbClr val="CDF5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149356" y="1004903"/>
            <a:ext cx="4138929" cy="8277225"/>
          </a:xfrm>
          <a:custGeom>
            <a:avLst/>
            <a:gdLst/>
            <a:ahLst/>
            <a:cxnLst/>
            <a:rect l="l" t="t" r="r" b="b"/>
            <a:pathLst>
              <a:path w="4138930" h="8277225">
                <a:moveTo>
                  <a:pt x="4138611" y="8277222"/>
                </a:moveTo>
                <a:lnTo>
                  <a:pt x="0" y="4138610"/>
                </a:lnTo>
                <a:lnTo>
                  <a:pt x="4138610" y="0"/>
                </a:lnTo>
                <a:lnTo>
                  <a:pt x="4138644" y="258147"/>
                </a:lnTo>
                <a:lnTo>
                  <a:pt x="260894" y="4135864"/>
                </a:lnTo>
                <a:lnTo>
                  <a:pt x="4138644" y="8013613"/>
                </a:lnTo>
                <a:lnTo>
                  <a:pt x="4138644" y="8277189"/>
                </a:lnTo>
                <a:close/>
              </a:path>
              <a:path w="4138930" h="8277225">
                <a:moveTo>
                  <a:pt x="4138644" y="8013613"/>
                </a:moveTo>
                <a:lnTo>
                  <a:pt x="260894" y="4135864"/>
                </a:lnTo>
                <a:lnTo>
                  <a:pt x="4138611" y="8013580"/>
                </a:lnTo>
                <a:close/>
              </a:path>
            </a:pathLst>
          </a:custGeom>
          <a:solidFill>
            <a:srgbClr val="2493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825174" y="6886599"/>
            <a:ext cx="6800850" cy="3400425"/>
          </a:xfrm>
          <a:custGeom>
            <a:avLst/>
            <a:gdLst/>
            <a:ahLst/>
            <a:cxnLst/>
            <a:rect l="l" t="t" r="r" b="b"/>
            <a:pathLst>
              <a:path w="6800850" h="3400425">
                <a:moveTo>
                  <a:pt x="0" y="3400399"/>
                </a:moveTo>
                <a:lnTo>
                  <a:pt x="3400399" y="0"/>
                </a:lnTo>
                <a:lnTo>
                  <a:pt x="3672283" y="271884"/>
                </a:lnTo>
                <a:lnTo>
                  <a:pt x="3400400" y="271884"/>
                </a:lnTo>
                <a:lnTo>
                  <a:pt x="271884" y="3400399"/>
                </a:lnTo>
                <a:lnTo>
                  <a:pt x="0" y="3400399"/>
                </a:lnTo>
                <a:close/>
              </a:path>
              <a:path w="6800850" h="3400425">
                <a:moveTo>
                  <a:pt x="3400399" y="271884"/>
                </a:moveTo>
                <a:lnTo>
                  <a:pt x="3672283" y="271884"/>
                </a:lnTo>
                <a:lnTo>
                  <a:pt x="6800798" y="3400399"/>
                </a:lnTo>
                <a:lnTo>
                  <a:pt x="6528915" y="3400399"/>
                </a:lnTo>
                <a:lnTo>
                  <a:pt x="3400399" y="271884"/>
                </a:lnTo>
                <a:close/>
              </a:path>
            </a:pathLst>
          </a:custGeom>
          <a:solidFill>
            <a:srgbClr val="039A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5690" y="459304"/>
            <a:ext cx="16256618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645097" y="500555"/>
            <a:ext cx="4643120" cy="9286240"/>
          </a:xfrm>
          <a:custGeom>
            <a:avLst/>
            <a:gdLst/>
            <a:ahLst/>
            <a:cxnLst/>
            <a:rect l="l" t="t" r="r" b="b"/>
            <a:pathLst>
              <a:path w="4643119" h="9286240">
                <a:moveTo>
                  <a:pt x="4642902" y="9285805"/>
                </a:moveTo>
                <a:lnTo>
                  <a:pt x="0" y="4642902"/>
                </a:lnTo>
                <a:lnTo>
                  <a:pt x="4642902" y="0"/>
                </a:lnTo>
                <a:lnTo>
                  <a:pt x="4642902" y="9285805"/>
                </a:lnTo>
                <a:close/>
              </a:path>
            </a:pathLst>
          </a:custGeom>
          <a:solidFill>
            <a:srgbClr val="CDF5E3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825172" y="6886598"/>
            <a:ext cx="6800850" cy="3400425"/>
          </a:xfrm>
          <a:custGeom>
            <a:avLst/>
            <a:gdLst/>
            <a:ahLst/>
            <a:cxnLst/>
            <a:rect l="l" t="t" r="r" b="b"/>
            <a:pathLst>
              <a:path w="6800850" h="3400425">
                <a:moveTo>
                  <a:pt x="0" y="3400401"/>
                </a:moveTo>
                <a:lnTo>
                  <a:pt x="3400401" y="0"/>
                </a:lnTo>
                <a:lnTo>
                  <a:pt x="3672286" y="271884"/>
                </a:lnTo>
                <a:lnTo>
                  <a:pt x="3400402" y="271884"/>
                </a:lnTo>
                <a:lnTo>
                  <a:pt x="271885" y="3400401"/>
                </a:lnTo>
                <a:lnTo>
                  <a:pt x="0" y="3400401"/>
                </a:lnTo>
                <a:close/>
              </a:path>
              <a:path w="6800850" h="3400425">
                <a:moveTo>
                  <a:pt x="3400402" y="271884"/>
                </a:moveTo>
                <a:lnTo>
                  <a:pt x="3672286" y="271884"/>
                </a:lnTo>
                <a:lnTo>
                  <a:pt x="6800802" y="3400401"/>
                </a:lnTo>
                <a:lnTo>
                  <a:pt x="6528918" y="3400401"/>
                </a:lnTo>
                <a:lnTo>
                  <a:pt x="3400402" y="271884"/>
                </a:lnTo>
                <a:close/>
              </a:path>
            </a:pathLst>
          </a:custGeom>
          <a:solidFill>
            <a:srgbClr val="039A4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690" y="459305"/>
            <a:ext cx="16256618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2092" y="2158313"/>
            <a:ext cx="15963814" cy="4559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45097" y="500556"/>
            <a:ext cx="4643120" cy="9286240"/>
          </a:xfrm>
          <a:custGeom>
            <a:avLst/>
            <a:gdLst/>
            <a:ahLst/>
            <a:cxnLst/>
            <a:rect l="l" t="t" r="r" b="b"/>
            <a:pathLst>
              <a:path w="4643119" h="9286240">
                <a:moveTo>
                  <a:pt x="4642902" y="9285805"/>
                </a:moveTo>
                <a:lnTo>
                  <a:pt x="0" y="4642902"/>
                </a:lnTo>
                <a:lnTo>
                  <a:pt x="4642902" y="0"/>
                </a:lnTo>
                <a:lnTo>
                  <a:pt x="4642902" y="9285805"/>
                </a:lnTo>
                <a:close/>
              </a:path>
            </a:pathLst>
          </a:custGeom>
          <a:solidFill>
            <a:srgbClr val="CDF5E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825173" y="1004902"/>
            <a:ext cx="7463155" cy="9282430"/>
            <a:chOff x="10825173" y="1004902"/>
            <a:chExt cx="7463155" cy="9282430"/>
          </a:xfrm>
        </p:grpSpPr>
        <p:sp>
          <p:nvSpPr>
            <p:cNvPr id="4" name="object 4"/>
            <p:cNvSpPr/>
            <p:nvPr/>
          </p:nvSpPr>
          <p:spPr>
            <a:xfrm>
              <a:off x="14149356" y="1004902"/>
              <a:ext cx="4138929" cy="8277225"/>
            </a:xfrm>
            <a:custGeom>
              <a:avLst/>
              <a:gdLst/>
              <a:ahLst/>
              <a:cxnLst/>
              <a:rect l="l" t="t" r="r" b="b"/>
              <a:pathLst>
                <a:path w="4138930" h="8277225">
                  <a:moveTo>
                    <a:pt x="0" y="4138610"/>
                  </a:moveTo>
                  <a:lnTo>
                    <a:pt x="4138610" y="0"/>
                  </a:lnTo>
                  <a:lnTo>
                    <a:pt x="4138644" y="258147"/>
                  </a:lnTo>
                  <a:lnTo>
                    <a:pt x="260894" y="4135864"/>
                  </a:lnTo>
                  <a:lnTo>
                    <a:pt x="4138644" y="8013613"/>
                  </a:lnTo>
                  <a:lnTo>
                    <a:pt x="4138644" y="8277188"/>
                  </a:lnTo>
                  <a:lnTo>
                    <a:pt x="0" y="4138610"/>
                  </a:lnTo>
                  <a:close/>
                </a:path>
                <a:path w="4138930" h="8277225">
                  <a:moveTo>
                    <a:pt x="4138644" y="8013613"/>
                  </a:moveTo>
                  <a:lnTo>
                    <a:pt x="260894" y="4135864"/>
                  </a:lnTo>
                  <a:lnTo>
                    <a:pt x="4138611" y="8013580"/>
                  </a:lnTo>
                  <a:close/>
                </a:path>
              </a:pathLst>
            </a:custGeom>
            <a:solidFill>
              <a:srgbClr val="2493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25173" y="6886598"/>
              <a:ext cx="6800850" cy="3400425"/>
            </a:xfrm>
            <a:custGeom>
              <a:avLst/>
              <a:gdLst/>
              <a:ahLst/>
              <a:cxnLst/>
              <a:rect l="l" t="t" r="r" b="b"/>
              <a:pathLst>
                <a:path w="6800850" h="3400425">
                  <a:moveTo>
                    <a:pt x="0" y="3400401"/>
                  </a:moveTo>
                  <a:lnTo>
                    <a:pt x="3400400" y="0"/>
                  </a:lnTo>
                  <a:lnTo>
                    <a:pt x="3672285" y="271884"/>
                  </a:lnTo>
                  <a:lnTo>
                    <a:pt x="3400401" y="271884"/>
                  </a:lnTo>
                  <a:lnTo>
                    <a:pt x="271884" y="3400401"/>
                  </a:lnTo>
                  <a:lnTo>
                    <a:pt x="0" y="3400401"/>
                  </a:lnTo>
                  <a:close/>
                </a:path>
                <a:path w="6800850" h="3400425">
                  <a:moveTo>
                    <a:pt x="3400401" y="271884"/>
                  </a:moveTo>
                  <a:lnTo>
                    <a:pt x="3672285" y="271884"/>
                  </a:lnTo>
                  <a:lnTo>
                    <a:pt x="6800801" y="3400401"/>
                  </a:lnTo>
                  <a:lnTo>
                    <a:pt x="6528918" y="3400401"/>
                  </a:lnTo>
                  <a:lnTo>
                    <a:pt x="3400401" y="271884"/>
                  </a:lnTo>
                  <a:close/>
                </a:path>
              </a:pathLst>
            </a:custGeom>
            <a:solidFill>
              <a:srgbClr val="039A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21360">
              <a:lnSpc>
                <a:spcPct val="100000"/>
              </a:lnSpc>
              <a:spcBef>
                <a:spcPts val="100"/>
              </a:spcBef>
            </a:pPr>
            <a:r>
              <a:rPr dirty="0" spc="1125">
                <a:latin typeface="Trebuchet MS"/>
                <a:cs typeface="Trebuchet MS"/>
              </a:rPr>
              <a:t>C</a:t>
            </a:r>
            <a:r>
              <a:rPr dirty="0" spc="915">
                <a:latin typeface="Trebuchet MS"/>
                <a:cs typeface="Trebuchet MS"/>
              </a:rPr>
              <a:t>A</a:t>
            </a:r>
            <a:r>
              <a:rPr dirty="0" spc="1225">
                <a:latin typeface="Trebuchet MS"/>
                <a:cs typeface="Trebuchet MS"/>
              </a:rPr>
              <a:t>M</a:t>
            </a:r>
            <a:r>
              <a:rPr dirty="0" spc="825">
                <a:latin typeface="Trebuchet MS"/>
                <a:cs typeface="Trebuchet MS"/>
              </a:rPr>
              <a:t>D</a:t>
            </a:r>
            <a:r>
              <a:rPr dirty="0" spc="320">
                <a:latin typeface="Trebuchet MS"/>
                <a:cs typeface="Trebuchet MS"/>
              </a:rPr>
              <a:t>E</a:t>
            </a:r>
            <a:r>
              <a:rPr dirty="0" spc="380">
                <a:latin typeface="Trebuchet MS"/>
                <a:cs typeface="Trebuchet MS"/>
              </a:rPr>
              <a:t>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858250" cy="10283190"/>
            <a:chOff x="0" y="0"/>
            <a:chExt cx="8858250" cy="10283190"/>
          </a:xfrm>
        </p:grpSpPr>
        <p:sp>
          <p:nvSpPr>
            <p:cNvPr id="8" name="object 8"/>
            <p:cNvSpPr/>
            <p:nvPr/>
          </p:nvSpPr>
          <p:spPr>
            <a:xfrm>
              <a:off x="0" y="1006688"/>
              <a:ext cx="8858250" cy="2101850"/>
            </a:xfrm>
            <a:custGeom>
              <a:avLst/>
              <a:gdLst/>
              <a:ahLst/>
              <a:cxnLst/>
              <a:rect l="l" t="t" r="r" b="b"/>
              <a:pathLst>
                <a:path w="8858250" h="2101850">
                  <a:moveTo>
                    <a:pt x="8655070" y="2101426"/>
                  </a:moveTo>
                  <a:lnTo>
                    <a:pt x="8608681" y="2096057"/>
                  </a:lnTo>
                  <a:lnTo>
                    <a:pt x="8566062" y="2080771"/>
                  </a:lnTo>
                  <a:lnTo>
                    <a:pt x="8528442" y="2056796"/>
                  </a:lnTo>
                  <a:lnTo>
                    <a:pt x="8497046" y="2025359"/>
                  </a:lnTo>
                  <a:lnTo>
                    <a:pt x="8473102" y="1987689"/>
                  </a:lnTo>
                  <a:lnTo>
                    <a:pt x="8457836" y="1945015"/>
                  </a:lnTo>
                  <a:lnTo>
                    <a:pt x="8452475" y="1898565"/>
                  </a:lnTo>
                  <a:lnTo>
                    <a:pt x="8455802" y="1861017"/>
                  </a:lnTo>
                  <a:lnTo>
                    <a:pt x="8465461" y="1826394"/>
                  </a:lnTo>
                  <a:lnTo>
                    <a:pt x="8480964" y="1794697"/>
                  </a:lnTo>
                  <a:lnTo>
                    <a:pt x="8501824" y="1765926"/>
                  </a:lnTo>
                  <a:lnTo>
                    <a:pt x="7081057" y="67620"/>
                  </a:lnTo>
                  <a:lnTo>
                    <a:pt x="0" y="67620"/>
                  </a:lnTo>
                  <a:lnTo>
                    <a:pt x="0" y="0"/>
                  </a:lnTo>
                  <a:lnTo>
                    <a:pt x="7109628" y="0"/>
                  </a:lnTo>
                  <a:lnTo>
                    <a:pt x="8548578" y="1724313"/>
                  </a:lnTo>
                  <a:lnTo>
                    <a:pt x="8752504" y="1724313"/>
                  </a:lnTo>
                  <a:lnTo>
                    <a:pt x="8808868" y="1770680"/>
                  </a:lnTo>
                  <a:lnTo>
                    <a:pt x="8833736" y="1808304"/>
                  </a:lnTo>
                  <a:lnTo>
                    <a:pt x="8850381" y="1851296"/>
                  </a:lnTo>
                  <a:lnTo>
                    <a:pt x="8857665" y="1898565"/>
                  </a:lnTo>
                  <a:lnTo>
                    <a:pt x="8852304" y="1945015"/>
                  </a:lnTo>
                  <a:lnTo>
                    <a:pt x="8837038" y="1987689"/>
                  </a:lnTo>
                  <a:lnTo>
                    <a:pt x="8813093" y="2025359"/>
                  </a:lnTo>
                  <a:lnTo>
                    <a:pt x="8781697" y="2056796"/>
                  </a:lnTo>
                  <a:lnTo>
                    <a:pt x="8744077" y="2080771"/>
                  </a:lnTo>
                  <a:lnTo>
                    <a:pt x="8701459" y="2096057"/>
                  </a:lnTo>
                  <a:lnTo>
                    <a:pt x="8655070" y="2101426"/>
                  </a:lnTo>
                  <a:close/>
                </a:path>
                <a:path w="8858250" h="2101850">
                  <a:moveTo>
                    <a:pt x="8752504" y="1724313"/>
                  </a:moveTo>
                  <a:lnTo>
                    <a:pt x="8548578" y="1724313"/>
                  </a:lnTo>
                  <a:lnTo>
                    <a:pt x="8571346" y="1712163"/>
                  </a:lnTo>
                  <a:lnTo>
                    <a:pt x="8596305" y="1703182"/>
                  </a:lnTo>
                  <a:lnTo>
                    <a:pt x="8622725" y="1697615"/>
                  </a:lnTo>
                  <a:lnTo>
                    <a:pt x="8649875" y="1695705"/>
                  </a:lnTo>
                  <a:lnTo>
                    <a:pt x="8696280" y="1700937"/>
                  </a:lnTo>
                  <a:lnTo>
                    <a:pt x="8739004" y="1715904"/>
                  </a:lnTo>
                  <a:lnTo>
                    <a:pt x="8752504" y="1724313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523240" cy="10283190"/>
            </a:xfrm>
            <a:custGeom>
              <a:avLst/>
              <a:gdLst/>
              <a:ahLst/>
              <a:cxnLst/>
              <a:rect l="l" t="t" r="r" b="b"/>
              <a:pathLst>
                <a:path w="523240" h="10283190">
                  <a:moveTo>
                    <a:pt x="522846" y="10282648"/>
                  </a:moveTo>
                  <a:lnTo>
                    <a:pt x="0" y="10282648"/>
                  </a:lnTo>
                  <a:lnTo>
                    <a:pt x="0" y="0"/>
                  </a:lnTo>
                  <a:lnTo>
                    <a:pt x="522846" y="0"/>
                  </a:lnTo>
                  <a:lnTo>
                    <a:pt x="522846" y="10282648"/>
                  </a:lnTo>
                  <a:close/>
                </a:path>
              </a:pathLst>
            </a:custGeom>
            <a:solidFill>
              <a:srgbClr val="24935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052" y="500579"/>
            <a:ext cx="962024" cy="7143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16000" y="4761325"/>
            <a:ext cx="8673465" cy="1868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50" spc="515" b="1">
                <a:solidFill>
                  <a:srgbClr val="004AAC"/>
                </a:solidFill>
                <a:latin typeface="Trebuchet MS"/>
                <a:cs typeface="Trebuchet MS"/>
              </a:rPr>
              <a:t>DATA</a:t>
            </a:r>
            <a:r>
              <a:rPr dirty="0" sz="4450" spc="-90" b="1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4450" spc="515" b="1">
                <a:solidFill>
                  <a:srgbClr val="004AAC"/>
                </a:solidFill>
                <a:latin typeface="Trebuchet MS"/>
                <a:cs typeface="Trebuchet MS"/>
              </a:rPr>
              <a:t>ANALYSIS</a:t>
            </a:r>
            <a:r>
              <a:rPr dirty="0" sz="4450" spc="-90" b="1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4450" spc="235" b="1">
                <a:solidFill>
                  <a:srgbClr val="004AAC"/>
                </a:solidFill>
                <a:latin typeface="Trebuchet MS"/>
                <a:cs typeface="Trebuchet MS"/>
              </a:rPr>
              <a:t>OF</a:t>
            </a:r>
            <a:r>
              <a:rPr dirty="0" sz="4450" spc="-85" b="1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4450" spc="630" b="1">
                <a:solidFill>
                  <a:srgbClr val="004AAC"/>
                </a:solidFill>
                <a:latin typeface="Trebuchet MS"/>
                <a:cs typeface="Trebuchet MS"/>
              </a:rPr>
              <a:t>CAMDEN</a:t>
            </a:r>
            <a:endParaRPr sz="4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85"/>
              </a:spcBef>
              <a:tabLst>
                <a:tab pos="2164715" algn="l"/>
              </a:tabLst>
            </a:pPr>
            <a:r>
              <a:rPr dirty="0" sz="1700" spc="-105" b="1">
                <a:solidFill>
                  <a:srgbClr val="039A4D"/>
                </a:solidFill>
                <a:latin typeface="Arial"/>
                <a:cs typeface="Arial"/>
              </a:rPr>
              <a:t>P</a:t>
            </a:r>
            <a:r>
              <a:rPr dirty="0" sz="1700" spc="245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140" b="1">
                <a:solidFill>
                  <a:srgbClr val="039A4D"/>
                </a:solidFill>
                <a:latin typeface="Arial"/>
                <a:cs typeface="Arial"/>
              </a:rPr>
              <a:t>R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229" b="1">
                <a:solidFill>
                  <a:srgbClr val="039A4D"/>
                </a:solidFill>
                <a:latin typeface="Arial"/>
                <a:cs typeface="Arial"/>
              </a:rPr>
              <a:t>E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100" b="1">
                <a:solidFill>
                  <a:srgbClr val="039A4D"/>
                </a:solidFill>
                <a:latin typeface="Arial"/>
                <a:cs typeface="Arial"/>
              </a:rPr>
              <a:t>S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229" b="1">
                <a:solidFill>
                  <a:srgbClr val="039A4D"/>
                </a:solidFill>
                <a:latin typeface="Arial"/>
                <a:cs typeface="Arial"/>
              </a:rPr>
              <a:t>E</a:t>
            </a:r>
            <a:r>
              <a:rPr dirty="0" sz="1700" spc="245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039A4D"/>
                </a:solidFill>
                <a:latin typeface="Arial"/>
                <a:cs typeface="Arial"/>
              </a:rPr>
              <a:t>N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60" b="1">
                <a:solidFill>
                  <a:srgbClr val="039A4D"/>
                </a:solidFill>
                <a:latin typeface="Arial"/>
                <a:cs typeface="Arial"/>
              </a:rPr>
              <a:t>T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229" b="1">
                <a:solidFill>
                  <a:srgbClr val="039A4D"/>
                </a:solidFill>
                <a:latin typeface="Arial"/>
                <a:cs typeface="Arial"/>
              </a:rPr>
              <a:t>E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39A4D"/>
                </a:solidFill>
                <a:latin typeface="Arial"/>
                <a:cs typeface="Arial"/>
              </a:rPr>
              <a:t>D	</a:t>
            </a:r>
            <a:r>
              <a:rPr dirty="0" sz="1700" spc="-135" b="1">
                <a:solidFill>
                  <a:srgbClr val="039A4D"/>
                </a:solidFill>
                <a:latin typeface="Arial"/>
                <a:cs typeface="Arial"/>
              </a:rPr>
              <a:t>B</a:t>
            </a:r>
            <a:r>
              <a:rPr dirty="0" sz="1700" spc="19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55" b="1">
                <a:solidFill>
                  <a:srgbClr val="039A4D"/>
                </a:solidFill>
                <a:latin typeface="Arial"/>
                <a:cs typeface="Arial"/>
              </a:rPr>
              <a:t>Y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  <a:tabLst>
                <a:tab pos="1784985" algn="l"/>
                <a:tab pos="3095625" algn="l"/>
              </a:tabLst>
            </a:pPr>
            <a:r>
              <a:rPr dirty="0" sz="1700" spc="-20" b="1">
                <a:solidFill>
                  <a:srgbClr val="039A4D"/>
                </a:solidFill>
                <a:latin typeface="Arial"/>
                <a:cs typeface="Arial"/>
              </a:rPr>
              <a:t>G</a:t>
            </a:r>
            <a:r>
              <a:rPr dirty="0" sz="1700" spc="245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039A4D"/>
                </a:solidFill>
                <a:latin typeface="Arial"/>
                <a:cs typeface="Arial"/>
              </a:rPr>
              <a:t>O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110" b="1">
                <a:solidFill>
                  <a:srgbClr val="039A4D"/>
                </a:solidFill>
                <a:latin typeface="Arial"/>
                <a:cs typeface="Arial"/>
              </a:rPr>
              <a:t>M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229" b="1">
                <a:solidFill>
                  <a:srgbClr val="039A4D"/>
                </a:solidFill>
                <a:latin typeface="Arial"/>
                <a:cs typeface="Arial"/>
              </a:rPr>
              <a:t>E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039A4D"/>
                </a:solidFill>
                <a:latin typeface="Arial"/>
                <a:cs typeface="Arial"/>
              </a:rPr>
              <a:t>N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60" b="1">
                <a:solidFill>
                  <a:srgbClr val="039A4D"/>
                </a:solidFill>
                <a:latin typeface="Arial"/>
                <a:cs typeface="Arial"/>
              </a:rPr>
              <a:t>T</a:t>
            </a:r>
            <a:r>
              <a:rPr dirty="0" sz="1700" spc="245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39A4D"/>
                </a:solidFill>
                <a:latin typeface="Arial"/>
                <a:cs typeface="Arial"/>
              </a:rPr>
              <a:t>I	</a:t>
            </a:r>
            <a:r>
              <a:rPr dirty="0" sz="1700" spc="-140" b="1">
                <a:solidFill>
                  <a:srgbClr val="039A4D"/>
                </a:solidFill>
                <a:latin typeface="Arial"/>
                <a:cs typeface="Arial"/>
              </a:rPr>
              <a:t>F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140" b="1">
                <a:solidFill>
                  <a:srgbClr val="039A4D"/>
                </a:solidFill>
                <a:latin typeface="Arial"/>
                <a:cs typeface="Arial"/>
              </a:rPr>
              <a:t>R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15" b="1">
                <a:solidFill>
                  <a:srgbClr val="039A4D"/>
                </a:solidFill>
                <a:latin typeface="Arial"/>
                <a:cs typeface="Arial"/>
              </a:rPr>
              <a:t>A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039A4D"/>
                </a:solidFill>
                <a:latin typeface="Arial"/>
                <a:cs typeface="Arial"/>
              </a:rPr>
              <a:t>N</a:t>
            </a:r>
            <a:r>
              <a:rPr dirty="0" sz="1700" spc="254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105" b="1">
                <a:solidFill>
                  <a:srgbClr val="039A4D"/>
                </a:solidFill>
                <a:latin typeface="Arial"/>
                <a:cs typeface="Arial"/>
              </a:rPr>
              <a:t>K	</a:t>
            </a:r>
            <a:r>
              <a:rPr dirty="0" sz="1700" spc="-15" b="1">
                <a:solidFill>
                  <a:srgbClr val="039A4D"/>
                </a:solidFill>
                <a:latin typeface="Arial"/>
                <a:cs typeface="Arial"/>
              </a:rPr>
              <a:t>A</a:t>
            </a:r>
            <a:r>
              <a:rPr dirty="0" sz="1700" spc="235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135" b="1">
                <a:solidFill>
                  <a:srgbClr val="039A4D"/>
                </a:solidFill>
                <a:latin typeface="Arial"/>
                <a:cs typeface="Arial"/>
              </a:rPr>
              <a:t>B</a:t>
            </a:r>
            <a:r>
              <a:rPr dirty="0" sz="1700" spc="-95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15" b="1">
                <a:solidFill>
                  <a:srgbClr val="039A4D"/>
                </a:solidFill>
                <a:latin typeface="Arial"/>
                <a:cs typeface="Arial"/>
              </a:rPr>
              <a:t>A</a:t>
            </a:r>
            <a:r>
              <a:rPr dirty="0" sz="1700" spc="235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039A4D"/>
                </a:solidFill>
                <a:latin typeface="Arial"/>
                <a:cs typeface="Arial"/>
              </a:rPr>
              <a:t>N</a:t>
            </a:r>
            <a:r>
              <a:rPr dirty="0" sz="1700" spc="235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45" b="1">
                <a:solidFill>
                  <a:srgbClr val="039A4D"/>
                </a:solidFill>
                <a:latin typeface="Arial"/>
                <a:cs typeface="Arial"/>
              </a:rPr>
              <a:t>U</a:t>
            </a:r>
            <a:r>
              <a:rPr dirty="0" sz="1700" spc="235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110" b="1">
                <a:solidFill>
                  <a:srgbClr val="039A4D"/>
                </a:solidFill>
                <a:latin typeface="Arial"/>
                <a:cs typeface="Arial"/>
              </a:rPr>
              <a:t>M</a:t>
            </a:r>
            <a:r>
              <a:rPr dirty="0" sz="1700" spc="235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45" b="1">
                <a:solidFill>
                  <a:srgbClr val="039A4D"/>
                </a:solidFill>
                <a:latin typeface="Arial"/>
                <a:cs typeface="Arial"/>
              </a:rPr>
              <a:t>,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  <a:tabLst>
                <a:tab pos="1505585" algn="l"/>
                <a:tab pos="2604135" algn="l"/>
                <a:tab pos="4349750" algn="l"/>
              </a:tabLst>
            </a:pPr>
            <a:r>
              <a:rPr dirty="0" sz="1700" spc="20" b="1">
                <a:solidFill>
                  <a:srgbClr val="039A4D"/>
                </a:solidFill>
                <a:latin typeface="Arial"/>
                <a:cs typeface="Arial"/>
              </a:rPr>
              <a:t>J</a:t>
            </a:r>
            <a:r>
              <a:rPr dirty="0" sz="1700" spc="245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45" b="1">
                <a:solidFill>
                  <a:srgbClr val="039A4D"/>
                </a:solidFill>
                <a:latin typeface="Arial"/>
                <a:cs typeface="Arial"/>
              </a:rPr>
              <a:t>U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039A4D"/>
                </a:solidFill>
                <a:latin typeface="Arial"/>
                <a:cs typeface="Arial"/>
              </a:rPr>
              <a:t>N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39A4D"/>
                </a:solidFill>
                <a:latin typeface="Arial"/>
                <a:cs typeface="Arial"/>
              </a:rPr>
              <a:t>I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10" b="1">
                <a:solidFill>
                  <a:srgbClr val="039A4D"/>
                </a:solidFill>
                <a:latin typeface="Arial"/>
                <a:cs typeface="Arial"/>
              </a:rPr>
              <a:t>O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140" b="1">
                <a:solidFill>
                  <a:srgbClr val="039A4D"/>
                </a:solidFill>
                <a:latin typeface="Arial"/>
                <a:cs typeface="Arial"/>
              </a:rPr>
              <a:t>R	</a:t>
            </a:r>
            <a:r>
              <a:rPr dirty="0" sz="1700" spc="-10" b="1">
                <a:solidFill>
                  <a:srgbClr val="039A4D"/>
                </a:solidFill>
                <a:latin typeface="Arial"/>
                <a:cs typeface="Arial"/>
              </a:rPr>
              <a:t>D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15" b="1">
                <a:solidFill>
                  <a:srgbClr val="039A4D"/>
                </a:solidFill>
                <a:latin typeface="Arial"/>
                <a:cs typeface="Arial"/>
              </a:rPr>
              <a:t>A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60" b="1">
                <a:solidFill>
                  <a:srgbClr val="039A4D"/>
                </a:solidFill>
                <a:latin typeface="Arial"/>
                <a:cs typeface="Arial"/>
              </a:rPr>
              <a:t>T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15" b="1">
                <a:solidFill>
                  <a:srgbClr val="039A4D"/>
                </a:solidFill>
                <a:latin typeface="Arial"/>
                <a:cs typeface="Arial"/>
              </a:rPr>
              <a:t>A	A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039A4D"/>
                </a:solidFill>
                <a:latin typeface="Arial"/>
                <a:cs typeface="Arial"/>
              </a:rPr>
              <a:t>N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15" b="1">
                <a:solidFill>
                  <a:srgbClr val="039A4D"/>
                </a:solidFill>
                <a:latin typeface="Arial"/>
                <a:cs typeface="Arial"/>
              </a:rPr>
              <a:t>A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260" b="1">
                <a:solidFill>
                  <a:srgbClr val="039A4D"/>
                </a:solidFill>
                <a:latin typeface="Arial"/>
                <a:cs typeface="Arial"/>
              </a:rPr>
              <a:t>L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55" b="1">
                <a:solidFill>
                  <a:srgbClr val="039A4D"/>
                </a:solidFill>
                <a:latin typeface="Arial"/>
                <a:cs typeface="Arial"/>
              </a:rPr>
              <a:t>Y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100" b="1">
                <a:solidFill>
                  <a:srgbClr val="039A4D"/>
                </a:solidFill>
                <a:latin typeface="Arial"/>
                <a:cs typeface="Arial"/>
              </a:rPr>
              <a:t>S</a:t>
            </a:r>
            <a:r>
              <a:rPr dirty="0" sz="1700" spc="250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60" b="1">
                <a:solidFill>
                  <a:srgbClr val="039A4D"/>
                </a:solidFill>
                <a:latin typeface="Arial"/>
                <a:cs typeface="Arial"/>
              </a:rPr>
              <a:t>T	</a:t>
            </a:r>
            <a:r>
              <a:rPr dirty="0" sz="1700" spc="75" b="1">
                <a:solidFill>
                  <a:srgbClr val="039A4D"/>
                </a:solidFill>
                <a:latin typeface="Arial"/>
                <a:cs typeface="Arial"/>
              </a:rPr>
              <a:t>C</a:t>
            </a:r>
            <a:r>
              <a:rPr dirty="0" sz="1700" spc="229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15" b="1">
                <a:solidFill>
                  <a:srgbClr val="039A4D"/>
                </a:solidFill>
                <a:latin typeface="Arial"/>
                <a:cs typeface="Arial"/>
              </a:rPr>
              <a:t>A</a:t>
            </a:r>
            <a:r>
              <a:rPr dirty="0" sz="1700" spc="235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110" b="1">
                <a:solidFill>
                  <a:srgbClr val="039A4D"/>
                </a:solidFill>
                <a:latin typeface="Arial"/>
                <a:cs typeface="Arial"/>
              </a:rPr>
              <a:t>M</a:t>
            </a:r>
            <a:r>
              <a:rPr dirty="0" sz="1700" spc="229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39A4D"/>
                </a:solidFill>
                <a:latin typeface="Arial"/>
                <a:cs typeface="Arial"/>
              </a:rPr>
              <a:t>D</a:t>
            </a:r>
            <a:r>
              <a:rPr dirty="0" sz="1700" spc="235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-229" b="1">
                <a:solidFill>
                  <a:srgbClr val="039A4D"/>
                </a:solidFill>
                <a:latin typeface="Arial"/>
                <a:cs typeface="Arial"/>
              </a:rPr>
              <a:t>E</a:t>
            </a:r>
            <a:r>
              <a:rPr dirty="0" sz="1700" spc="-5" b="1">
                <a:solidFill>
                  <a:srgbClr val="039A4D"/>
                </a:solidFill>
                <a:latin typeface="Arial"/>
                <a:cs typeface="Arial"/>
              </a:rPr>
              <a:t> </a:t>
            </a:r>
            <a:r>
              <a:rPr dirty="0" sz="1700" spc="20" b="1">
                <a:solidFill>
                  <a:srgbClr val="039A4D"/>
                </a:solidFill>
                <a:latin typeface="Arial"/>
                <a:cs typeface="Arial"/>
              </a:rPr>
              <a:t>N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21360">
              <a:lnSpc>
                <a:spcPct val="100000"/>
              </a:lnSpc>
              <a:spcBef>
                <a:spcPts val="100"/>
              </a:spcBef>
            </a:pPr>
            <a:r>
              <a:rPr dirty="0" spc="875"/>
              <a:t>C</a:t>
            </a:r>
            <a:r>
              <a:rPr dirty="0" spc="685"/>
              <a:t>A</a:t>
            </a:r>
            <a:r>
              <a:rPr dirty="0" spc="560"/>
              <a:t>M</a:t>
            </a:r>
            <a:r>
              <a:rPr dirty="0" spc="310"/>
              <a:t>D</a:t>
            </a:r>
            <a:r>
              <a:rPr dirty="0" spc="114"/>
              <a:t>E</a:t>
            </a:r>
            <a:r>
              <a:rPr dirty="0" spc="-85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"/>
            <a:ext cx="523240" cy="10283190"/>
          </a:xfrm>
          <a:custGeom>
            <a:avLst/>
            <a:gdLst/>
            <a:ahLst/>
            <a:cxnLst/>
            <a:rect l="l" t="t" r="r" b="b"/>
            <a:pathLst>
              <a:path w="523240" h="10283190">
                <a:moveTo>
                  <a:pt x="522846" y="10282648"/>
                </a:moveTo>
                <a:lnTo>
                  <a:pt x="0" y="10282648"/>
                </a:lnTo>
                <a:lnTo>
                  <a:pt x="0" y="0"/>
                </a:lnTo>
                <a:lnTo>
                  <a:pt x="522846" y="0"/>
                </a:lnTo>
                <a:lnTo>
                  <a:pt x="522846" y="10282648"/>
                </a:lnTo>
                <a:close/>
              </a:path>
            </a:pathLst>
          </a:custGeom>
          <a:solidFill>
            <a:srgbClr val="2493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052" y="500580"/>
            <a:ext cx="962024" cy="714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5987" y="2158315"/>
            <a:ext cx="15979775" cy="5855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-320" b="1">
                <a:latin typeface="Tahoma"/>
                <a:cs typeface="Tahoma"/>
              </a:rPr>
              <a:t>R</a:t>
            </a:r>
            <a:r>
              <a:rPr dirty="0" sz="4250" spc="85" b="1">
                <a:latin typeface="Tahoma"/>
                <a:cs typeface="Tahoma"/>
              </a:rPr>
              <a:t>e</a:t>
            </a:r>
            <a:r>
              <a:rPr dirty="0" sz="4250" spc="204" b="1">
                <a:latin typeface="Tahoma"/>
                <a:cs typeface="Tahoma"/>
              </a:rPr>
              <a:t>q</a:t>
            </a:r>
            <a:r>
              <a:rPr dirty="0" sz="4250" spc="135" b="1">
                <a:latin typeface="Tahoma"/>
                <a:cs typeface="Tahoma"/>
              </a:rPr>
              <a:t>u</a:t>
            </a:r>
            <a:r>
              <a:rPr dirty="0" sz="4250" spc="-35" b="1">
                <a:latin typeface="Tahoma"/>
                <a:cs typeface="Tahoma"/>
              </a:rPr>
              <a:t>i</a:t>
            </a:r>
            <a:r>
              <a:rPr dirty="0" sz="4250" spc="-30" b="1">
                <a:latin typeface="Tahoma"/>
                <a:cs typeface="Tahoma"/>
              </a:rPr>
              <a:t>r</a:t>
            </a:r>
            <a:r>
              <a:rPr dirty="0" sz="4250" spc="85" b="1">
                <a:latin typeface="Tahoma"/>
                <a:cs typeface="Tahoma"/>
              </a:rPr>
              <a:t>e</a:t>
            </a:r>
            <a:r>
              <a:rPr dirty="0" sz="4250" spc="440" b="1">
                <a:latin typeface="Tahoma"/>
                <a:cs typeface="Tahoma"/>
              </a:rPr>
              <a:t>m</a:t>
            </a:r>
            <a:r>
              <a:rPr dirty="0" sz="4250" spc="85" b="1">
                <a:latin typeface="Tahoma"/>
                <a:cs typeface="Tahoma"/>
              </a:rPr>
              <a:t>e</a:t>
            </a:r>
            <a:r>
              <a:rPr dirty="0" sz="4250" spc="135" b="1">
                <a:latin typeface="Tahoma"/>
                <a:cs typeface="Tahoma"/>
              </a:rPr>
              <a:t>n</a:t>
            </a:r>
            <a:r>
              <a:rPr dirty="0" sz="4250" spc="-50" b="1">
                <a:latin typeface="Tahoma"/>
                <a:cs typeface="Tahoma"/>
              </a:rPr>
              <a:t>t</a:t>
            </a:r>
            <a:r>
              <a:rPr dirty="0" sz="4250" spc="180" b="1">
                <a:latin typeface="Tahoma"/>
                <a:cs typeface="Tahoma"/>
              </a:rPr>
              <a:t>s</a:t>
            </a:r>
            <a:r>
              <a:rPr dirty="0" sz="4250" spc="-345" b="1">
                <a:latin typeface="Tahoma"/>
                <a:cs typeface="Tahoma"/>
              </a:rPr>
              <a:t> </a:t>
            </a:r>
            <a:r>
              <a:rPr dirty="0" sz="4250" spc="-100" b="1">
                <a:latin typeface="Tahoma"/>
                <a:cs typeface="Tahoma"/>
              </a:rPr>
              <a:t>f</a:t>
            </a:r>
            <a:r>
              <a:rPr dirty="0" sz="4250" spc="75" b="1">
                <a:latin typeface="Tahoma"/>
                <a:cs typeface="Tahoma"/>
              </a:rPr>
              <a:t>o</a:t>
            </a:r>
            <a:r>
              <a:rPr dirty="0" sz="4250" spc="-25" b="1">
                <a:latin typeface="Tahoma"/>
                <a:cs typeface="Tahoma"/>
              </a:rPr>
              <a:t>r</a:t>
            </a:r>
            <a:r>
              <a:rPr dirty="0" sz="4250" spc="-345" b="1">
                <a:latin typeface="Tahoma"/>
                <a:cs typeface="Tahoma"/>
              </a:rPr>
              <a:t> </a:t>
            </a:r>
            <a:r>
              <a:rPr dirty="0" sz="4250" spc="-50" b="1">
                <a:latin typeface="Tahoma"/>
                <a:cs typeface="Tahoma"/>
              </a:rPr>
              <a:t>t</a:t>
            </a:r>
            <a:r>
              <a:rPr dirty="0" sz="4250" spc="135" b="1">
                <a:latin typeface="Tahoma"/>
                <a:cs typeface="Tahoma"/>
              </a:rPr>
              <a:t>h</a:t>
            </a:r>
            <a:r>
              <a:rPr dirty="0" sz="4250" spc="90" b="1">
                <a:latin typeface="Tahoma"/>
                <a:cs typeface="Tahoma"/>
              </a:rPr>
              <a:t>e</a:t>
            </a:r>
            <a:r>
              <a:rPr dirty="0" sz="4250" spc="-345" b="1">
                <a:latin typeface="Tahoma"/>
                <a:cs typeface="Tahoma"/>
              </a:rPr>
              <a:t> </a:t>
            </a:r>
            <a:r>
              <a:rPr dirty="0" sz="4250" spc="-810" b="1">
                <a:latin typeface="Tahoma"/>
                <a:cs typeface="Tahoma"/>
              </a:rPr>
              <a:t>I</a:t>
            </a:r>
            <a:r>
              <a:rPr dirty="0" sz="4250" spc="135" b="1">
                <a:latin typeface="Tahoma"/>
                <a:cs typeface="Tahoma"/>
              </a:rPr>
              <a:t>n</a:t>
            </a:r>
            <a:r>
              <a:rPr dirty="0" sz="4250" spc="-35" b="1">
                <a:latin typeface="Tahoma"/>
                <a:cs typeface="Tahoma"/>
              </a:rPr>
              <a:t>i</a:t>
            </a:r>
            <a:r>
              <a:rPr dirty="0" sz="4250" spc="-50" b="1">
                <a:latin typeface="Tahoma"/>
                <a:cs typeface="Tahoma"/>
              </a:rPr>
              <a:t>t</a:t>
            </a:r>
            <a:r>
              <a:rPr dirty="0" sz="4250" spc="-35" b="1">
                <a:latin typeface="Tahoma"/>
                <a:cs typeface="Tahoma"/>
              </a:rPr>
              <a:t>i</a:t>
            </a:r>
            <a:r>
              <a:rPr dirty="0" sz="4250" spc="335" b="1">
                <a:latin typeface="Tahoma"/>
                <a:cs typeface="Tahoma"/>
              </a:rPr>
              <a:t>a</a:t>
            </a:r>
            <a:r>
              <a:rPr dirty="0" sz="4250" spc="-50" b="1">
                <a:latin typeface="Tahoma"/>
                <a:cs typeface="Tahoma"/>
              </a:rPr>
              <a:t>t</a:t>
            </a:r>
            <a:r>
              <a:rPr dirty="0" sz="4250" spc="-35" b="1">
                <a:latin typeface="Tahoma"/>
                <a:cs typeface="Tahoma"/>
              </a:rPr>
              <a:t>i</a:t>
            </a:r>
            <a:r>
              <a:rPr dirty="0" sz="4250" spc="195" b="1">
                <a:latin typeface="Tahoma"/>
                <a:cs typeface="Tahoma"/>
              </a:rPr>
              <a:t>v</a:t>
            </a:r>
            <a:r>
              <a:rPr dirty="0" sz="4250" spc="85" b="1">
                <a:latin typeface="Tahoma"/>
                <a:cs typeface="Tahoma"/>
              </a:rPr>
              <a:t>e</a:t>
            </a:r>
            <a:r>
              <a:rPr dirty="0" sz="4250" spc="180" b="1">
                <a:latin typeface="Tahoma"/>
                <a:cs typeface="Tahoma"/>
              </a:rPr>
              <a:t>s</a:t>
            </a:r>
            <a:endParaRPr sz="4250">
              <a:latin typeface="Tahoma"/>
              <a:cs typeface="Tahoma"/>
            </a:endParaRPr>
          </a:p>
          <a:p>
            <a:pPr marL="12700" marR="27940">
              <a:lnSpc>
                <a:spcPct val="100000"/>
              </a:lnSpc>
              <a:spcBef>
                <a:spcPts val="5100"/>
              </a:spcBef>
            </a:pPr>
            <a:r>
              <a:rPr dirty="0" sz="4250" spc="-20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85">
                <a:latin typeface="Lucida Sans Unicode"/>
                <a:cs typeface="Lucida Sans Unicode"/>
              </a:rPr>
              <a:t>requirements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155">
                <a:latin typeface="Lucida Sans Unicode"/>
                <a:cs typeface="Lucida Sans Unicode"/>
              </a:rPr>
              <a:t>produced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-55">
                <a:latin typeface="Lucida Sans Unicode"/>
                <a:cs typeface="Lucida Sans Unicode"/>
              </a:rPr>
              <a:t>in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-30">
                <a:latin typeface="Lucida Sans Unicode"/>
                <a:cs typeface="Lucida Sans Unicode"/>
              </a:rPr>
              <a:t>this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70">
                <a:latin typeface="Lucida Sans Unicode"/>
                <a:cs typeface="Lucida Sans Unicode"/>
              </a:rPr>
              <a:t>project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75">
                <a:latin typeface="Lucida Sans Unicode"/>
                <a:cs typeface="Lucida Sans Unicode"/>
              </a:rPr>
              <a:t>would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85">
                <a:latin typeface="Lucida Sans Unicode"/>
                <a:cs typeface="Lucida Sans Unicode"/>
              </a:rPr>
              <a:t>help </a:t>
            </a:r>
            <a:r>
              <a:rPr dirty="0" sz="4250" spc="-1330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council</a:t>
            </a:r>
            <a:r>
              <a:rPr dirty="0" sz="4250" spc="-204">
                <a:latin typeface="Lucida Sans Unicode"/>
                <a:cs typeface="Lucida Sans Unicode"/>
              </a:rPr>
              <a:t> </a:t>
            </a:r>
            <a:r>
              <a:rPr dirty="0" sz="4250" spc="120">
                <a:latin typeface="Lucida Sans Unicode"/>
                <a:cs typeface="Lucida Sans Unicode"/>
              </a:rPr>
              <a:t>understand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20">
                <a:latin typeface="Lucida Sans Unicode"/>
                <a:cs typeface="Lucida Sans Unicode"/>
              </a:rPr>
              <a:t>feasibility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-30">
                <a:latin typeface="Lucida Sans Unicode"/>
                <a:cs typeface="Lucida Sans Unicode"/>
              </a:rPr>
              <a:t>of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80">
                <a:latin typeface="Lucida Sans Unicode"/>
                <a:cs typeface="Lucida Sans Unicode"/>
              </a:rPr>
              <a:t>three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20">
                <a:latin typeface="Lucida Sans Unicode"/>
                <a:cs typeface="Lucida Sans Unicode"/>
              </a:rPr>
              <a:t>initiatives </a:t>
            </a:r>
            <a:r>
              <a:rPr dirty="0" sz="4250" spc="-1330">
                <a:latin typeface="Lucida Sans Unicode"/>
                <a:cs typeface="Lucida Sans Unicode"/>
              </a:rPr>
              <a:t> </a:t>
            </a:r>
            <a:r>
              <a:rPr dirty="0" sz="4250" spc="180">
                <a:latin typeface="Lucida Sans Unicode"/>
                <a:cs typeface="Lucida Sans Unicode"/>
              </a:rPr>
              <a:t>by </a:t>
            </a:r>
            <a:r>
              <a:rPr dirty="0" sz="4250" spc="45">
                <a:latin typeface="Lucida Sans Unicode"/>
                <a:cs typeface="Lucida Sans Unicode"/>
              </a:rPr>
              <a:t>providing information </a:t>
            </a:r>
            <a:r>
              <a:rPr dirty="0" sz="4250" spc="170">
                <a:latin typeface="Lucida Sans Unicode"/>
                <a:cs typeface="Lucida Sans Unicode"/>
              </a:rPr>
              <a:t>about </a:t>
            </a:r>
            <a:r>
              <a:rPr dirty="0" sz="4250" spc="95">
                <a:latin typeface="Lucida Sans Unicode"/>
                <a:cs typeface="Lucida Sans Unicode"/>
              </a:rPr>
              <a:t>the </a:t>
            </a:r>
            <a:r>
              <a:rPr dirty="0" sz="4250" spc="295">
                <a:latin typeface="Lucida Sans Unicode"/>
                <a:cs typeface="Lucida Sans Unicode"/>
              </a:rPr>
              <a:t>data </a:t>
            </a:r>
            <a:r>
              <a:rPr dirty="0" sz="4250" spc="265">
                <a:latin typeface="Lucida Sans Unicode"/>
                <a:cs typeface="Lucida Sans Unicode"/>
              </a:rPr>
              <a:t>and </a:t>
            </a:r>
            <a:r>
              <a:rPr dirty="0" sz="4250" spc="-65">
                <a:latin typeface="Lucida Sans Unicode"/>
                <a:cs typeface="Lucida Sans Unicode"/>
              </a:rPr>
              <a:t>its </a:t>
            </a:r>
            <a:r>
              <a:rPr dirty="0" sz="4250" spc="-60">
                <a:latin typeface="Lucida Sans Unicode"/>
                <a:cs typeface="Lucida Sans Unicode"/>
              </a:rPr>
              <a:t> </a:t>
            </a:r>
            <a:r>
              <a:rPr dirty="0" sz="4250" spc="85">
                <a:latin typeface="Lucida Sans Unicode"/>
                <a:cs typeface="Lucida Sans Unicode"/>
              </a:rPr>
              <a:t>characteristics.</a:t>
            </a:r>
            <a:endParaRPr sz="4250"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</a:pPr>
            <a:r>
              <a:rPr dirty="0" sz="4250" spc="-114">
                <a:latin typeface="Lucida Sans Unicode"/>
                <a:cs typeface="Lucida Sans Unicode"/>
              </a:rPr>
              <a:t>This </a:t>
            </a:r>
            <a:r>
              <a:rPr dirty="0" sz="4250" spc="45">
                <a:latin typeface="Lucida Sans Unicode"/>
                <a:cs typeface="Lucida Sans Unicode"/>
              </a:rPr>
              <a:t>information </a:t>
            </a:r>
            <a:r>
              <a:rPr dirty="0" sz="4250" spc="75">
                <a:latin typeface="Lucida Sans Unicode"/>
                <a:cs typeface="Lucida Sans Unicode"/>
              </a:rPr>
              <a:t>would </a:t>
            </a:r>
            <a:r>
              <a:rPr dirty="0" sz="4250" spc="85">
                <a:latin typeface="Lucida Sans Unicode"/>
                <a:cs typeface="Lucida Sans Unicode"/>
              </a:rPr>
              <a:t>help </a:t>
            </a:r>
            <a:r>
              <a:rPr dirty="0" sz="4250" spc="95">
                <a:latin typeface="Lucida Sans Unicode"/>
                <a:cs typeface="Lucida Sans Unicode"/>
              </a:rPr>
              <a:t>the council </a:t>
            </a:r>
            <a:r>
              <a:rPr dirty="0" sz="4250" spc="30">
                <a:latin typeface="Lucida Sans Unicode"/>
                <a:cs typeface="Lucida Sans Unicode"/>
              </a:rPr>
              <a:t>to </a:t>
            </a:r>
            <a:r>
              <a:rPr dirty="0" sz="4250" spc="220">
                <a:latin typeface="Lucida Sans Unicode"/>
                <a:cs typeface="Lucida Sans Unicode"/>
              </a:rPr>
              <a:t>make </a:t>
            </a:r>
            <a:r>
              <a:rPr dirty="0" sz="4250" spc="65">
                <a:latin typeface="Lucida Sans Unicode"/>
                <a:cs typeface="Lucida Sans Unicode"/>
              </a:rPr>
              <a:t>informed </a:t>
            </a:r>
            <a:r>
              <a:rPr dirty="0" sz="4250" spc="70">
                <a:latin typeface="Lucida Sans Unicode"/>
                <a:cs typeface="Lucida Sans Unicode"/>
              </a:rPr>
              <a:t> </a:t>
            </a:r>
            <a:r>
              <a:rPr dirty="0" sz="4250" spc="80">
                <a:latin typeface="Lucida Sans Unicode"/>
                <a:cs typeface="Lucida Sans Unicode"/>
              </a:rPr>
              <a:t>decisions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70">
                <a:latin typeface="Lucida Sans Unicode"/>
                <a:cs typeface="Lucida Sans Unicode"/>
              </a:rPr>
              <a:t>about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14">
                <a:latin typeface="Lucida Sans Unicode"/>
                <a:cs typeface="Lucida Sans Unicode"/>
              </a:rPr>
              <a:t>which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20">
                <a:latin typeface="Lucida Sans Unicode"/>
                <a:cs typeface="Lucida Sans Unicode"/>
              </a:rPr>
              <a:t>initiatives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30">
                <a:latin typeface="Lucida Sans Unicode"/>
                <a:cs typeface="Lucida Sans Unicode"/>
              </a:rPr>
              <a:t>to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80">
                <a:latin typeface="Lucida Sans Unicode"/>
                <a:cs typeface="Lucida Sans Unicode"/>
              </a:rPr>
              <a:t>pursue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265">
                <a:latin typeface="Lucida Sans Unicode"/>
                <a:cs typeface="Lucida Sans Unicode"/>
              </a:rPr>
              <a:t>and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30">
                <a:latin typeface="Lucida Sans Unicode"/>
                <a:cs typeface="Lucida Sans Unicode"/>
              </a:rPr>
              <a:t>how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30">
                <a:latin typeface="Lucida Sans Unicode"/>
                <a:cs typeface="Lucida Sans Unicode"/>
              </a:rPr>
              <a:t>to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110">
                <a:latin typeface="Lucida Sans Unicode"/>
                <a:cs typeface="Lucida Sans Unicode"/>
              </a:rPr>
              <a:t>best </a:t>
            </a:r>
            <a:r>
              <a:rPr dirty="0" sz="4250" spc="-1330">
                <a:latin typeface="Lucida Sans Unicode"/>
                <a:cs typeface="Lucida Sans Unicode"/>
              </a:rPr>
              <a:t> </a:t>
            </a:r>
            <a:r>
              <a:rPr dirty="0" sz="4250" spc="130">
                <a:latin typeface="Lucida Sans Unicode"/>
                <a:cs typeface="Lucida Sans Unicode"/>
              </a:rPr>
              <a:t>use</a:t>
            </a:r>
            <a:r>
              <a:rPr dirty="0" sz="4250" spc="-220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30">
                <a:latin typeface="Lucida Sans Unicode"/>
                <a:cs typeface="Lucida Sans Unicode"/>
              </a:rPr>
              <a:t>to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55">
                <a:latin typeface="Lucida Sans Unicode"/>
                <a:cs typeface="Lucida Sans Unicode"/>
              </a:rPr>
              <a:t>support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-10">
                <a:latin typeface="Lucida Sans Unicode"/>
                <a:cs typeface="Lucida Sans Unicode"/>
              </a:rPr>
              <a:t>their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45">
                <a:latin typeface="Lucida Sans Unicode"/>
                <a:cs typeface="Lucida Sans Unicode"/>
              </a:rPr>
              <a:t>objectives.</a:t>
            </a:r>
            <a:endParaRPr sz="4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21360">
              <a:lnSpc>
                <a:spcPct val="100000"/>
              </a:lnSpc>
              <a:spcBef>
                <a:spcPts val="100"/>
              </a:spcBef>
            </a:pPr>
            <a:r>
              <a:rPr dirty="0" spc="1125">
                <a:latin typeface="Trebuchet MS"/>
                <a:cs typeface="Trebuchet MS"/>
              </a:rPr>
              <a:t>C</a:t>
            </a:r>
            <a:r>
              <a:rPr dirty="0" spc="915">
                <a:latin typeface="Trebuchet MS"/>
                <a:cs typeface="Trebuchet MS"/>
              </a:rPr>
              <a:t>A</a:t>
            </a:r>
            <a:r>
              <a:rPr dirty="0" spc="1225">
                <a:latin typeface="Trebuchet MS"/>
                <a:cs typeface="Trebuchet MS"/>
              </a:rPr>
              <a:t>M</a:t>
            </a:r>
            <a:r>
              <a:rPr dirty="0" spc="825">
                <a:latin typeface="Trebuchet MS"/>
                <a:cs typeface="Trebuchet MS"/>
              </a:rPr>
              <a:t>D</a:t>
            </a:r>
            <a:r>
              <a:rPr dirty="0" spc="320">
                <a:latin typeface="Trebuchet MS"/>
                <a:cs typeface="Trebuchet MS"/>
              </a:rPr>
              <a:t>E</a:t>
            </a:r>
            <a:r>
              <a:rPr dirty="0" spc="380">
                <a:latin typeface="Trebuchet MS"/>
                <a:cs typeface="Trebuchet MS"/>
              </a:rPr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23240" cy="10283190"/>
          </a:xfrm>
          <a:custGeom>
            <a:avLst/>
            <a:gdLst/>
            <a:ahLst/>
            <a:cxnLst/>
            <a:rect l="l" t="t" r="r" b="b"/>
            <a:pathLst>
              <a:path w="523240" h="10283190">
                <a:moveTo>
                  <a:pt x="522846" y="10282648"/>
                </a:moveTo>
                <a:lnTo>
                  <a:pt x="0" y="10282648"/>
                </a:lnTo>
                <a:lnTo>
                  <a:pt x="0" y="0"/>
                </a:lnTo>
                <a:lnTo>
                  <a:pt x="522846" y="0"/>
                </a:lnTo>
                <a:lnTo>
                  <a:pt x="522846" y="10282648"/>
                </a:lnTo>
                <a:close/>
              </a:path>
            </a:pathLst>
          </a:custGeom>
          <a:solidFill>
            <a:srgbClr val="2493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052" y="500579"/>
            <a:ext cx="962024" cy="7143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5987" y="2158311"/>
            <a:ext cx="15487015" cy="391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-330" b="1">
                <a:latin typeface="Trebuchet MS"/>
                <a:cs typeface="Trebuchet MS"/>
              </a:rPr>
              <a:t>L</a:t>
            </a:r>
            <a:r>
              <a:rPr dirty="0" sz="4250" spc="-20" b="1">
                <a:latin typeface="Trebuchet MS"/>
                <a:cs typeface="Trebuchet MS"/>
              </a:rPr>
              <a:t>i</a:t>
            </a:r>
            <a:r>
              <a:rPr dirty="0" sz="4250" spc="840" b="1">
                <a:latin typeface="Trebuchet MS"/>
                <a:cs typeface="Trebuchet MS"/>
              </a:rPr>
              <a:t>m</a:t>
            </a:r>
            <a:r>
              <a:rPr dirty="0" sz="4250" spc="-20" b="1">
                <a:latin typeface="Trebuchet MS"/>
                <a:cs typeface="Trebuchet MS"/>
              </a:rPr>
              <a:t>i</a:t>
            </a:r>
            <a:r>
              <a:rPr dirty="0" sz="4250" spc="35" b="1">
                <a:latin typeface="Trebuchet MS"/>
                <a:cs typeface="Trebuchet MS"/>
              </a:rPr>
              <a:t>t</a:t>
            </a:r>
            <a:r>
              <a:rPr dirty="0" sz="4250" spc="615" b="1">
                <a:latin typeface="Trebuchet MS"/>
                <a:cs typeface="Trebuchet MS"/>
              </a:rPr>
              <a:t>a</a:t>
            </a:r>
            <a:r>
              <a:rPr dirty="0" sz="4250" spc="35" b="1">
                <a:latin typeface="Trebuchet MS"/>
                <a:cs typeface="Trebuchet MS"/>
              </a:rPr>
              <a:t>t</a:t>
            </a:r>
            <a:r>
              <a:rPr dirty="0" sz="4250" spc="-20" b="1">
                <a:latin typeface="Trebuchet MS"/>
                <a:cs typeface="Trebuchet MS"/>
              </a:rPr>
              <a:t>i</a:t>
            </a:r>
            <a:r>
              <a:rPr dirty="0" sz="4250" spc="295" b="1">
                <a:latin typeface="Trebuchet MS"/>
                <a:cs typeface="Trebuchet MS"/>
              </a:rPr>
              <a:t>o</a:t>
            </a:r>
            <a:r>
              <a:rPr dirty="0" sz="4250" spc="350" b="1">
                <a:latin typeface="Trebuchet MS"/>
                <a:cs typeface="Trebuchet MS"/>
              </a:rPr>
              <a:t>n</a:t>
            </a:r>
            <a:r>
              <a:rPr dirty="0" sz="4250" spc="540" b="1">
                <a:latin typeface="Trebuchet MS"/>
                <a:cs typeface="Trebuchet MS"/>
              </a:rPr>
              <a:t>s</a:t>
            </a:r>
            <a:r>
              <a:rPr dirty="0" sz="4250" spc="-380" b="1">
                <a:latin typeface="Trebuchet MS"/>
                <a:cs typeface="Trebuchet MS"/>
              </a:rPr>
              <a:t> </a:t>
            </a:r>
            <a:r>
              <a:rPr dirty="0" sz="4250" spc="295" b="1">
                <a:latin typeface="Trebuchet MS"/>
                <a:cs typeface="Trebuchet MS"/>
              </a:rPr>
              <a:t>o</a:t>
            </a:r>
            <a:r>
              <a:rPr dirty="0" sz="4250" spc="-45" b="1">
                <a:latin typeface="Trebuchet MS"/>
                <a:cs typeface="Trebuchet MS"/>
              </a:rPr>
              <a:t>f</a:t>
            </a:r>
            <a:r>
              <a:rPr dirty="0" sz="4250" spc="-380" b="1">
                <a:latin typeface="Trebuchet MS"/>
                <a:cs typeface="Trebuchet MS"/>
              </a:rPr>
              <a:t> </a:t>
            </a:r>
            <a:r>
              <a:rPr dirty="0" sz="4250" spc="35" b="1">
                <a:latin typeface="Trebuchet MS"/>
                <a:cs typeface="Trebuchet MS"/>
              </a:rPr>
              <a:t>t</a:t>
            </a:r>
            <a:r>
              <a:rPr dirty="0" sz="4250" spc="340" b="1">
                <a:latin typeface="Trebuchet MS"/>
                <a:cs typeface="Trebuchet MS"/>
              </a:rPr>
              <a:t>h</a:t>
            </a:r>
            <a:r>
              <a:rPr dirty="0" sz="4250" spc="175" b="1">
                <a:latin typeface="Trebuchet MS"/>
                <a:cs typeface="Trebuchet MS"/>
              </a:rPr>
              <a:t>e</a:t>
            </a:r>
            <a:r>
              <a:rPr dirty="0" sz="4250" spc="-380" b="1">
                <a:latin typeface="Trebuchet MS"/>
                <a:cs typeface="Trebuchet MS"/>
              </a:rPr>
              <a:t> </a:t>
            </a:r>
            <a:r>
              <a:rPr dirty="0" sz="4250" spc="350" b="1">
                <a:latin typeface="Trebuchet MS"/>
                <a:cs typeface="Trebuchet MS"/>
              </a:rPr>
              <a:t>D</a:t>
            </a:r>
            <a:r>
              <a:rPr dirty="0" sz="4250" spc="615" b="1">
                <a:latin typeface="Trebuchet MS"/>
                <a:cs typeface="Trebuchet MS"/>
              </a:rPr>
              <a:t>a</a:t>
            </a:r>
            <a:r>
              <a:rPr dirty="0" sz="4250" spc="35" b="1">
                <a:latin typeface="Trebuchet MS"/>
                <a:cs typeface="Trebuchet MS"/>
              </a:rPr>
              <a:t>t</a:t>
            </a:r>
            <a:r>
              <a:rPr dirty="0" sz="4250" spc="620" b="1">
                <a:latin typeface="Trebuchet MS"/>
                <a:cs typeface="Trebuchet MS"/>
              </a:rPr>
              <a:t>a</a:t>
            </a:r>
            <a:endParaRPr sz="42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100"/>
              </a:spcBef>
            </a:pPr>
            <a:r>
              <a:rPr dirty="0" sz="4250" spc="10">
                <a:latin typeface="Lucida Sans Unicode"/>
                <a:cs typeface="Lucida Sans Unicode"/>
              </a:rPr>
              <a:t>There</a:t>
            </a:r>
            <a:r>
              <a:rPr dirty="0" sz="4250" spc="-220">
                <a:latin typeface="Lucida Sans Unicode"/>
                <a:cs typeface="Lucida Sans Unicode"/>
              </a:rPr>
              <a:t> </a:t>
            </a:r>
            <a:r>
              <a:rPr dirty="0" sz="4250" spc="365">
                <a:latin typeface="Lucida Sans Unicode"/>
                <a:cs typeface="Lucida Sans Unicode"/>
              </a:rPr>
              <a:t>may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29">
                <a:latin typeface="Lucida Sans Unicode"/>
                <a:cs typeface="Lucida Sans Unicode"/>
              </a:rPr>
              <a:t>be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5">
                <a:latin typeface="Lucida Sans Unicode"/>
                <a:cs typeface="Lucida Sans Unicode"/>
              </a:rPr>
              <a:t>limitations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-55">
                <a:latin typeface="Lucida Sans Unicode"/>
                <a:cs typeface="Lucida Sans Unicode"/>
              </a:rPr>
              <a:t>in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</a:t>
            </a:r>
            <a:r>
              <a:rPr dirty="0" sz="4250" spc="-220">
                <a:latin typeface="Lucida Sans Unicode"/>
                <a:cs typeface="Lucida Sans Unicode"/>
              </a:rPr>
              <a:t> </a:t>
            </a:r>
            <a:r>
              <a:rPr dirty="0" sz="4250" spc="114">
                <a:latin typeface="Lucida Sans Unicode"/>
                <a:cs typeface="Lucida Sans Unicode"/>
              </a:rPr>
              <a:t>which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14">
                <a:latin typeface="Lucida Sans Unicode"/>
                <a:cs typeface="Lucida Sans Unicode"/>
              </a:rPr>
              <a:t>could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10">
                <a:latin typeface="Lucida Sans Unicode"/>
                <a:cs typeface="Lucida Sans Unicode"/>
              </a:rPr>
              <a:t>prevent </a:t>
            </a:r>
            <a:r>
              <a:rPr dirty="0" sz="4250" spc="-1330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85">
                <a:latin typeface="Lucida Sans Unicode"/>
                <a:cs typeface="Lucida Sans Unicode"/>
              </a:rPr>
              <a:t>requirements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45">
                <a:latin typeface="Lucida Sans Unicode"/>
                <a:cs typeface="Lucida Sans Unicode"/>
              </a:rPr>
              <a:t>from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10">
                <a:latin typeface="Lucida Sans Unicode"/>
                <a:cs typeface="Lucida Sans Unicode"/>
              </a:rPr>
              <a:t>being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40">
                <a:latin typeface="Lucida Sans Unicode"/>
                <a:cs typeface="Lucida Sans Unicode"/>
              </a:rPr>
              <a:t>met.</a:t>
            </a:r>
            <a:r>
              <a:rPr dirty="0" sz="4250" spc="-204">
                <a:latin typeface="Lucida Sans Unicode"/>
                <a:cs typeface="Lucida Sans Unicode"/>
              </a:rPr>
              <a:t> </a:t>
            </a:r>
            <a:r>
              <a:rPr dirty="0" sz="4250" spc="50">
                <a:latin typeface="Lucida Sans Unicode"/>
                <a:cs typeface="Lucida Sans Unicode"/>
              </a:rPr>
              <a:t>These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5">
                <a:latin typeface="Lucida Sans Unicode"/>
                <a:cs typeface="Lucida Sans Unicode"/>
              </a:rPr>
              <a:t>limitations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114">
                <a:latin typeface="Lucida Sans Unicode"/>
                <a:cs typeface="Lucida Sans Unicode"/>
              </a:rPr>
              <a:t>could </a:t>
            </a:r>
            <a:r>
              <a:rPr dirty="0" sz="4250" spc="-1330">
                <a:latin typeface="Lucida Sans Unicode"/>
                <a:cs typeface="Lucida Sans Unicode"/>
              </a:rPr>
              <a:t> </a:t>
            </a:r>
            <a:r>
              <a:rPr dirty="0" sz="4250" spc="90">
                <a:latin typeface="Lucida Sans Unicode"/>
                <a:cs typeface="Lucida Sans Unicode"/>
              </a:rPr>
              <a:t>include </a:t>
            </a:r>
            <a:r>
              <a:rPr dirty="0" sz="4250" spc="60">
                <a:latin typeface="Lucida Sans Unicode"/>
                <a:cs typeface="Lucida Sans Unicode"/>
              </a:rPr>
              <a:t>missing </a:t>
            </a:r>
            <a:r>
              <a:rPr dirty="0" sz="4250" spc="-25">
                <a:latin typeface="Lucida Sans Unicode"/>
                <a:cs typeface="Lucida Sans Unicode"/>
              </a:rPr>
              <a:t>or </a:t>
            </a:r>
            <a:r>
              <a:rPr dirty="0" sz="4250" spc="125">
                <a:latin typeface="Lucida Sans Unicode"/>
                <a:cs typeface="Lucida Sans Unicode"/>
              </a:rPr>
              <a:t>incomplete </a:t>
            </a:r>
            <a:r>
              <a:rPr dirty="0" sz="4250" spc="135">
                <a:latin typeface="Lucida Sans Unicode"/>
                <a:cs typeface="Lucida Sans Unicode"/>
              </a:rPr>
              <a:t>data, </a:t>
            </a:r>
            <a:r>
              <a:rPr dirty="0" sz="4250" spc="50">
                <a:latin typeface="Lucida Sans Unicode"/>
                <a:cs typeface="Lucida Sans Unicode"/>
              </a:rPr>
              <a:t>inconsistent </a:t>
            </a:r>
            <a:r>
              <a:rPr dirty="0" sz="4250" spc="295">
                <a:latin typeface="Lucida Sans Unicode"/>
                <a:cs typeface="Lucida Sans Unicode"/>
              </a:rPr>
              <a:t>data </a:t>
            </a:r>
            <a:r>
              <a:rPr dirty="0" sz="4250" spc="300">
                <a:latin typeface="Lucida Sans Unicode"/>
                <a:cs typeface="Lucida Sans Unicode"/>
              </a:rPr>
              <a:t> </a:t>
            </a:r>
            <a:r>
              <a:rPr dirty="0" sz="4250" spc="15">
                <a:latin typeface="Lucida Sans Unicode"/>
                <a:cs typeface="Lucida Sans Unicode"/>
              </a:rPr>
              <a:t>formatting,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-25">
                <a:latin typeface="Lucida Sans Unicode"/>
                <a:cs typeface="Lucida Sans Unicode"/>
              </a:rPr>
              <a:t>or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80">
                <a:latin typeface="Lucida Sans Unicode"/>
                <a:cs typeface="Lucida Sans Unicode"/>
              </a:rPr>
              <a:t>inaccuracies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-55">
                <a:latin typeface="Lucida Sans Unicode"/>
                <a:cs typeface="Lucida Sans Unicode"/>
              </a:rPr>
              <a:t>in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45">
                <a:latin typeface="Lucida Sans Unicode"/>
                <a:cs typeface="Lucida Sans Unicode"/>
              </a:rPr>
              <a:t>data.</a:t>
            </a:r>
            <a:endParaRPr sz="4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21360">
              <a:lnSpc>
                <a:spcPct val="100000"/>
              </a:lnSpc>
              <a:spcBef>
                <a:spcPts val="100"/>
              </a:spcBef>
            </a:pPr>
            <a:r>
              <a:rPr dirty="0" spc="1125">
                <a:latin typeface="Trebuchet MS"/>
                <a:cs typeface="Trebuchet MS"/>
              </a:rPr>
              <a:t>C</a:t>
            </a:r>
            <a:r>
              <a:rPr dirty="0" spc="915">
                <a:latin typeface="Trebuchet MS"/>
                <a:cs typeface="Trebuchet MS"/>
              </a:rPr>
              <a:t>A</a:t>
            </a:r>
            <a:r>
              <a:rPr dirty="0" spc="1225">
                <a:latin typeface="Trebuchet MS"/>
                <a:cs typeface="Trebuchet MS"/>
              </a:rPr>
              <a:t>M</a:t>
            </a:r>
            <a:r>
              <a:rPr dirty="0" spc="825">
                <a:latin typeface="Trebuchet MS"/>
                <a:cs typeface="Trebuchet MS"/>
              </a:rPr>
              <a:t>D</a:t>
            </a:r>
            <a:r>
              <a:rPr dirty="0" spc="320">
                <a:latin typeface="Trebuchet MS"/>
                <a:cs typeface="Trebuchet MS"/>
              </a:rPr>
              <a:t>E</a:t>
            </a:r>
            <a:r>
              <a:rPr dirty="0" spc="380">
                <a:latin typeface="Trebuchet MS"/>
                <a:cs typeface="Trebuchet MS"/>
              </a:rPr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23240" cy="10283190"/>
          </a:xfrm>
          <a:custGeom>
            <a:avLst/>
            <a:gdLst/>
            <a:ahLst/>
            <a:cxnLst/>
            <a:rect l="l" t="t" r="r" b="b"/>
            <a:pathLst>
              <a:path w="523240" h="10283190">
                <a:moveTo>
                  <a:pt x="522846" y="10282648"/>
                </a:moveTo>
                <a:lnTo>
                  <a:pt x="0" y="10282648"/>
                </a:lnTo>
                <a:lnTo>
                  <a:pt x="0" y="0"/>
                </a:lnTo>
                <a:lnTo>
                  <a:pt x="522846" y="0"/>
                </a:lnTo>
                <a:lnTo>
                  <a:pt x="522846" y="10282648"/>
                </a:lnTo>
                <a:close/>
              </a:path>
            </a:pathLst>
          </a:custGeom>
          <a:solidFill>
            <a:srgbClr val="2493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052" y="500579"/>
            <a:ext cx="962024" cy="714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5987" y="2158313"/>
            <a:ext cx="15481300" cy="520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630" b="1">
                <a:latin typeface="Trebuchet MS"/>
                <a:cs typeface="Trebuchet MS"/>
              </a:rPr>
              <a:t>C</a:t>
            </a:r>
            <a:r>
              <a:rPr dirty="0" sz="4250" spc="-5" b="1">
                <a:latin typeface="Trebuchet MS"/>
                <a:cs typeface="Trebuchet MS"/>
              </a:rPr>
              <a:t>l</a:t>
            </a:r>
            <a:r>
              <a:rPr dirty="0" sz="4250" spc="615" b="1">
                <a:latin typeface="Trebuchet MS"/>
                <a:cs typeface="Trebuchet MS"/>
              </a:rPr>
              <a:t>a</a:t>
            </a:r>
            <a:r>
              <a:rPr dirty="0" sz="4250" spc="535" b="1">
                <a:latin typeface="Trebuchet MS"/>
                <a:cs typeface="Trebuchet MS"/>
              </a:rPr>
              <a:t>ss</a:t>
            </a:r>
            <a:r>
              <a:rPr dirty="0" sz="4250" spc="-20" b="1">
                <a:latin typeface="Trebuchet MS"/>
                <a:cs typeface="Trebuchet MS"/>
              </a:rPr>
              <a:t>i</a:t>
            </a:r>
            <a:r>
              <a:rPr dirty="0" sz="4250" spc="-50" b="1">
                <a:latin typeface="Trebuchet MS"/>
                <a:cs typeface="Trebuchet MS"/>
              </a:rPr>
              <a:t>f</a:t>
            </a:r>
            <a:r>
              <a:rPr dirty="0" sz="4250" spc="409" b="1">
                <a:latin typeface="Trebuchet MS"/>
                <a:cs typeface="Trebuchet MS"/>
              </a:rPr>
              <a:t>y</a:t>
            </a:r>
            <a:r>
              <a:rPr dirty="0" sz="4250" spc="-20" b="1">
                <a:latin typeface="Trebuchet MS"/>
                <a:cs typeface="Trebuchet MS"/>
              </a:rPr>
              <a:t>i</a:t>
            </a:r>
            <a:r>
              <a:rPr dirty="0" sz="4250" spc="350" b="1">
                <a:latin typeface="Trebuchet MS"/>
                <a:cs typeface="Trebuchet MS"/>
              </a:rPr>
              <a:t>n</a:t>
            </a:r>
            <a:r>
              <a:rPr dirty="0" sz="4250" spc="750" b="1">
                <a:latin typeface="Trebuchet MS"/>
                <a:cs typeface="Trebuchet MS"/>
              </a:rPr>
              <a:t>g</a:t>
            </a:r>
            <a:r>
              <a:rPr dirty="0" sz="4250" spc="-380" b="1">
                <a:latin typeface="Trebuchet MS"/>
                <a:cs typeface="Trebuchet MS"/>
              </a:rPr>
              <a:t> </a:t>
            </a:r>
            <a:r>
              <a:rPr dirty="0" sz="4250" spc="350" b="1">
                <a:latin typeface="Trebuchet MS"/>
                <a:cs typeface="Trebuchet MS"/>
              </a:rPr>
              <a:t>D</a:t>
            </a:r>
            <a:r>
              <a:rPr dirty="0" sz="4250" spc="615" b="1">
                <a:latin typeface="Trebuchet MS"/>
                <a:cs typeface="Trebuchet MS"/>
              </a:rPr>
              <a:t>a</a:t>
            </a:r>
            <a:r>
              <a:rPr dirty="0" sz="4250" spc="35" b="1">
                <a:latin typeface="Trebuchet MS"/>
                <a:cs typeface="Trebuchet MS"/>
              </a:rPr>
              <a:t>t</a:t>
            </a:r>
            <a:r>
              <a:rPr dirty="0" sz="4250" spc="620" b="1">
                <a:latin typeface="Trebuchet MS"/>
                <a:cs typeface="Trebuchet MS"/>
              </a:rPr>
              <a:t>a</a:t>
            </a:r>
            <a:r>
              <a:rPr dirty="0" sz="4250" spc="-380" b="1">
                <a:latin typeface="Trebuchet MS"/>
                <a:cs typeface="Trebuchet MS"/>
              </a:rPr>
              <a:t> </a:t>
            </a:r>
            <a:r>
              <a:rPr dirty="0" sz="4250" spc="630" b="1">
                <a:latin typeface="Trebuchet MS"/>
                <a:cs typeface="Trebuchet MS"/>
              </a:rPr>
              <a:t>C</a:t>
            </a:r>
            <a:r>
              <a:rPr dirty="0" sz="4250" spc="295" b="1">
                <a:latin typeface="Trebuchet MS"/>
                <a:cs typeface="Trebuchet MS"/>
              </a:rPr>
              <a:t>o</a:t>
            </a:r>
            <a:r>
              <a:rPr dirty="0" sz="4250" spc="-5" b="1">
                <a:latin typeface="Trebuchet MS"/>
                <a:cs typeface="Trebuchet MS"/>
              </a:rPr>
              <a:t>l</a:t>
            </a:r>
            <a:r>
              <a:rPr dirty="0" sz="4250" spc="345" b="1">
                <a:latin typeface="Trebuchet MS"/>
                <a:cs typeface="Trebuchet MS"/>
              </a:rPr>
              <a:t>u</a:t>
            </a:r>
            <a:r>
              <a:rPr dirty="0" sz="4250" spc="840" b="1">
                <a:latin typeface="Trebuchet MS"/>
                <a:cs typeface="Trebuchet MS"/>
              </a:rPr>
              <a:t>m</a:t>
            </a:r>
            <a:r>
              <a:rPr dirty="0" sz="4250" spc="350" b="1">
                <a:latin typeface="Trebuchet MS"/>
                <a:cs typeface="Trebuchet MS"/>
              </a:rPr>
              <a:t>n</a:t>
            </a:r>
            <a:r>
              <a:rPr dirty="0" sz="4250" spc="540" b="1">
                <a:latin typeface="Trebuchet MS"/>
                <a:cs typeface="Trebuchet MS"/>
              </a:rPr>
              <a:t>s</a:t>
            </a:r>
            <a:endParaRPr sz="42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100"/>
              </a:spcBef>
            </a:pPr>
            <a:r>
              <a:rPr dirty="0" sz="4250" spc="229">
                <a:latin typeface="Lucida Sans Unicode"/>
                <a:cs typeface="Lucida Sans Unicode"/>
              </a:rPr>
              <a:t>When </a:t>
            </a:r>
            <a:r>
              <a:rPr dirty="0" sz="4250" spc="65">
                <a:latin typeface="Lucida Sans Unicode"/>
                <a:cs typeface="Lucida Sans Unicode"/>
              </a:rPr>
              <a:t>classifying </a:t>
            </a:r>
            <a:r>
              <a:rPr dirty="0" sz="4250" spc="95">
                <a:latin typeface="Lucida Sans Unicode"/>
                <a:cs typeface="Lucida Sans Unicode"/>
              </a:rPr>
              <a:t>the </a:t>
            </a:r>
            <a:r>
              <a:rPr dirty="0" sz="4250" spc="295">
                <a:latin typeface="Lucida Sans Unicode"/>
                <a:cs typeface="Lucida Sans Unicode"/>
              </a:rPr>
              <a:t>data </a:t>
            </a:r>
            <a:r>
              <a:rPr dirty="0" sz="4250" spc="130">
                <a:latin typeface="Lucida Sans Unicode"/>
                <a:cs typeface="Lucida Sans Unicode"/>
              </a:rPr>
              <a:t>columns </a:t>
            </a:r>
            <a:r>
              <a:rPr dirty="0" sz="4250" spc="285">
                <a:latin typeface="Lucida Sans Unicode"/>
                <a:cs typeface="Lucida Sans Unicode"/>
              </a:rPr>
              <a:t>as </a:t>
            </a:r>
            <a:r>
              <a:rPr dirty="0" sz="4250" spc="290">
                <a:latin typeface="Lucida Sans Unicode"/>
                <a:cs typeface="Lucida Sans Unicode"/>
              </a:rPr>
              <a:t> </a:t>
            </a:r>
            <a:r>
              <a:rPr dirty="0" sz="4250" spc="90">
                <a:latin typeface="Lucida Sans Unicode"/>
                <a:cs typeface="Lucida Sans Unicode"/>
              </a:rPr>
              <a:t>qualitative/quantitative </a:t>
            </a:r>
            <a:r>
              <a:rPr dirty="0" sz="4250" spc="265">
                <a:latin typeface="Lucida Sans Unicode"/>
                <a:cs typeface="Lucida Sans Unicode"/>
              </a:rPr>
              <a:t>and </a:t>
            </a:r>
            <a:r>
              <a:rPr dirty="0" sz="4250" spc="60">
                <a:latin typeface="Lucida Sans Unicode"/>
                <a:cs typeface="Lucida Sans Unicode"/>
              </a:rPr>
              <a:t>binary/nominal/ordinal </a:t>
            </a:r>
            <a:r>
              <a:rPr dirty="0" sz="4250" spc="265">
                <a:latin typeface="Lucida Sans Unicode"/>
                <a:cs typeface="Lucida Sans Unicode"/>
              </a:rPr>
              <a:t>and </a:t>
            </a:r>
            <a:r>
              <a:rPr dirty="0" sz="4250" spc="-1330">
                <a:latin typeface="Lucida Sans Unicode"/>
                <a:cs typeface="Lucida Sans Unicode"/>
              </a:rPr>
              <a:t> </a:t>
            </a:r>
            <a:r>
              <a:rPr dirty="0" sz="4250" spc="35">
                <a:latin typeface="Lucida Sans Unicode"/>
                <a:cs typeface="Lucida Sans Unicode"/>
              </a:rPr>
              <a:t>discrete/continuous, </a:t>
            </a:r>
            <a:r>
              <a:rPr dirty="0" sz="4250" spc="80">
                <a:latin typeface="Lucida Sans Unicode"/>
                <a:cs typeface="Lucida Sans Unicode"/>
              </a:rPr>
              <a:t>there </a:t>
            </a:r>
            <a:r>
              <a:rPr dirty="0" sz="4250" spc="140">
                <a:latin typeface="Lucida Sans Unicode"/>
                <a:cs typeface="Lucida Sans Unicode"/>
              </a:rPr>
              <a:t>were </a:t>
            </a:r>
            <a:r>
              <a:rPr dirty="0" sz="4250" spc="90">
                <a:latin typeface="Lucida Sans Unicode"/>
                <a:cs typeface="Lucida Sans Unicode"/>
              </a:rPr>
              <a:t>no </a:t>
            </a:r>
            <a:r>
              <a:rPr dirty="0" sz="4250" spc="40">
                <a:latin typeface="Lucida Sans Unicode"/>
                <a:cs typeface="Lucida Sans Unicode"/>
              </a:rPr>
              <a:t>situations </a:t>
            </a:r>
            <a:r>
              <a:rPr dirty="0" sz="4250" spc="130">
                <a:latin typeface="Lucida Sans Unicode"/>
                <a:cs typeface="Lucida Sans Unicode"/>
              </a:rPr>
              <a:t>where </a:t>
            </a:r>
            <a:r>
              <a:rPr dirty="0" sz="4250" spc="95">
                <a:latin typeface="Lucida Sans Unicode"/>
                <a:cs typeface="Lucida Sans Unicode"/>
              </a:rPr>
              <a:t>the </a:t>
            </a:r>
            <a:r>
              <a:rPr dirty="0" sz="4250" spc="100">
                <a:latin typeface="Lucida Sans Unicode"/>
                <a:cs typeface="Lucida Sans Unicode"/>
              </a:rPr>
              <a:t> </a:t>
            </a:r>
            <a:r>
              <a:rPr dirty="0" sz="4250" spc="395">
                <a:latin typeface="Lucida Sans Unicode"/>
                <a:cs typeface="Lucida Sans Unicode"/>
              </a:rPr>
              <a:t>c</a:t>
            </a:r>
            <a:r>
              <a:rPr dirty="0" sz="4250" spc="-190">
                <a:latin typeface="Lucida Sans Unicode"/>
                <a:cs typeface="Lucida Sans Unicode"/>
              </a:rPr>
              <a:t>l</a:t>
            </a:r>
            <a:r>
              <a:rPr dirty="0" sz="4250" spc="520">
                <a:latin typeface="Lucida Sans Unicode"/>
                <a:cs typeface="Lucida Sans Unicode"/>
              </a:rPr>
              <a:t>a</a:t>
            </a:r>
            <a:r>
              <a:rPr dirty="0" sz="4250" spc="45">
                <a:latin typeface="Lucida Sans Unicode"/>
                <a:cs typeface="Lucida Sans Unicode"/>
              </a:rPr>
              <a:t>ss</a:t>
            </a:r>
            <a:r>
              <a:rPr dirty="0" sz="4250" spc="-190">
                <a:latin typeface="Lucida Sans Unicode"/>
                <a:cs typeface="Lucida Sans Unicode"/>
              </a:rPr>
              <a:t>i</a:t>
            </a:r>
            <a:r>
              <a:rPr dirty="0" sz="4250" spc="-170">
                <a:latin typeface="Lucida Sans Unicode"/>
                <a:cs typeface="Lucida Sans Unicode"/>
              </a:rPr>
              <a:t>f</a:t>
            </a:r>
            <a:r>
              <a:rPr dirty="0" sz="4250" spc="-190">
                <a:latin typeface="Lucida Sans Unicode"/>
                <a:cs typeface="Lucida Sans Unicode"/>
              </a:rPr>
              <a:t>i</a:t>
            </a:r>
            <a:r>
              <a:rPr dirty="0" sz="4250" spc="395">
                <a:latin typeface="Lucida Sans Unicode"/>
                <a:cs typeface="Lucida Sans Unicode"/>
              </a:rPr>
              <a:t>c</a:t>
            </a:r>
            <a:r>
              <a:rPr dirty="0" sz="4250" spc="520">
                <a:latin typeface="Lucida Sans Unicode"/>
                <a:cs typeface="Lucida Sans Unicode"/>
              </a:rPr>
              <a:t>a</a:t>
            </a:r>
            <a:r>
              <a:rPr dirty="0" sz="4250" spc="-50">
                <a:latin typeface="Lucida Sans Unicode"/>
                <a:cs typeface="Lucida Sans Unicode"/>
              </a:rPr>
              <a:t>t</a:t>
            </a:r>
            <a:r>
              <a:rPr dirty="0" sz="4250" spc="-190">
                <a:latin typeface="Lucida Sans Unicode"/>
                <a:cs typeface="Lucida Sans Unicode"/>
              </a:rPr>
              <a:t>i</a:t>
            </a:r>
            <a:r>
              <a:rPr dirty="0" sz="4250" spc="100">
                <a:latin typeface="Lucida Sans Unicode"/>
                <a:cs typeface="Lucida Sans Unicode"/>
              </a:rPr>
              <a:t>o</a:t>
            </a:r>
            <a:r>
              <a:rPr dirty="0" sz="4250" spc="80">
                <a:latin typeface="Lucida Sans Unicode"/>
                <a:cs typeface="Lucida Sans Unicode"/>
              </a:rPr>
              <a:t>n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04">
                <a:latin typeface="Lucida Sans Unicode"/>
                <a:cs typeface="Lucida Sans Unicode"/>
              </a:rPr>
              <a:t>w</a:t>
            </a:r>
            <a:r>
              <a:rPr dirty="0" sz="4250" spc="520">
                <a:latin typeface="Lucida Sans Unicode"/>
                <a:cs typeface="Lucida Sans Unicode"/>
              </a:rPr>
              <a:t>a</a:t>
            </a:r>
            <a:r>
              <a:rPr dirty="0" sz="4250" spc="50">
                <a:latin typeface="Lucida Sans Unicode"/>
                <a:cs typeface="Lucida Sans Unicode"/>
              </a:rPr>
              <a:t>s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520">
                <a:latin typeface="Lucida Sans Unicode"/>
                <a:cs typeface="Lucida Sans Unicode"/>
              </a:rPr>
              <a:t>a</a:t>
            </a:r>
            <a:r>
              <a:rPr dirty="0" sz="4250" spc="400">
                <a:latin typeface="Lucida Sans Unicode"/>
                <a:cs typeface="Lucida Sans Unicode"/>
              </a:rPr>
              <a:t>m</a:t>
            </a:r>
            <a:r>
              <a:rPr dirty="0" sz="4250" spc="190">
                <a:latin typeface="Lucida Sans Unicode"/>
                <a:cs typeface="Lucida Sans Unicode"/>
              </a:rPr>
              <a:t>b</a:t>
            </a:r>
            <a:r>
              <a:rPr dirty="0" sz="4250" spc="-190">
                <a:latin typeface="Lucida Sans Unicode"/>
                <a:cs typeface="Lucida Sans Unicode"/>
              </a:rPr>
              <a:t>i</a:t>
            </a:r>
            <a:r>
              <a:rPr dirty="0" sz="4250" spc="215">
                <a:latin typeface="Lucida Sans Unicode"/>
                <a:cs typeface="Lucida Sans Unicode"/>
              </a:rPr>
              <a:t>g</a:t>
            </a:r>
            <a:r>
              <a:rPr dirty="0" sz="4250" spc="75">
                <a:latin typeface="Lucida Sans Unicode"/>
                <a:cs typeface="Lucida Sans Unicode"/>
              </a:rPr>
              <a:t>u</a:t>
            </a:r>
            <a:r>
              <a:rPr dirty="0" sz="4250" spc="100">
                <a:latin typeface="Lucida Sans Unicode"/>
                <a:cs typeface="Lucida Sans Unicode"/>
              </a:rPr>
              <a:t>o</a:t>
            </a:r>
            <a:r>
              <a:rPr dirty="0" sz="4250" spc="75">
                <a:latin typeface="Lucida Sans Unicode"/>
                <a:cs typeface="Lucida Sans Unicode"/>
              </a:rPr>
              <a:t>u</a:t>
            </a:r>
            <a:r>
              <a:rPr dirty="0" sz="4250" spc="45">
                <a:latin typeface="Lucida Sans Unicode"/>
                <a:cs typeface="Lucida Sans Unicode"/>
              </a:rPr>
              <a:t>s</a:t>
            </a:r>
            <a:r>
              <a:rPr dirty="0" sz="4250" spc="-455">
                <a:latin typeface="Lucida Sans Unicode"/>
                <a:cs typeface="Lucida Sans Unicode"/>
              </a:rPr>
              <a:t>.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-185">
                <a:latin typeface="Lucida Sans Unicode"/>
                <a:cs typeface="Lucida Sans Unicode"/>
              </a:rPr>
              <a:t>I</a:t>
            </a:r>
            <a:r>
              <a:rPr dirty="0" sz="4250" spc="-165">
                <a:latin typeface="Lucida Sans Unicode"/>
                <a:cs typeface="Lucida Sans Unicode"/>
              </a:rPr>
              <a:t>f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-50">
                <a:latin typeface="Lucida Sans Unicode"/>
                <a:cs typeface="Lucida Sans Unicode"/>
              </a:rPr>
              <a:t>t</a:t>
            </a:r>
            <a:r>
              <a:rPr dirty="0" sz="4250" spc="75">
                <a:latin typeface="Lucida Sans Unicode"/>
                <a:cs typeface="Lucida Sans Unicode"/>
              </a:rPr>
              <a:t>h</a:t>
            </a:r>
            <a:r>
              <a:rPr dirty="0" sz="4250" spc="260">
                <a:latin typeface="Lucida Sans Unicode"/>
                <a:cs typeface="Lucida Sans Unicode"/>
              </a:rPr>
              <a:t>e</a:t>
            </a:r>
            <a:r>
              <a:rPr dirty="0" sz="4250" spc="-160">
                <a:latin typeface="Lucida Sans Unicode"/>
                <a:cs typeface="Lucida Sans Unicode"/>
              </a:rPr>
              <a:t>r</a:t>
            </a:r>
            <a:r>
              <a:rPr dirty="0" sz="4250" spc="265">
                <a:latin typeface="Lucida Sans Unicode"/>
                <a:cs typeface="Lucida Sans Unicode"/>
              </a:rPr>
              <a:t>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75">
                <a:latin typeface="Lucida Sans Unicode"/>
                <a:cs typeface="Lucida Sans Unicode"/>
              </a:rPr>
              <a:t>h</a:t>
            </a:r>
            <a:r>
              <a:rPr dirty="0" sz="4250" spc="520">
                <a:latin typeface="Lucida Sans Unicode"/>
                <a:cs typeface="Lucida Sans Unicode"/>
              </a:rPr>
              <a:t>a</a:t>
            </a:r>
            <a:r>
              <a:rPr dirty="0" sz="4250" spc="195">
                <a:latin typeface="Lucida Sans Unicode"/>
                <a:cs typeface="Lucida Sans Unicode"/>
              </a:rPr>
              <a:t>d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90">
                <a:latin typeface="Lucida Sans Unicode"/>
                <a:cs typeface="Lucida Sans Unicode"/>
              </a:rPr>
              <a:t>b</a:t>
            </a:r>
            <a:r>
              <a:rPr dirty="0" sz="4250" spc="260">
                <a:latin typeface="Lucida Sans Unicode"/>
                <a:cs typeface="Lucida Sans Unicode"/>
              </a:rPr>
              <a:t>ee</a:t>
            </a:r>
            <a:r>
              <a:rPr dirty="0" sz="4250" spc="80">
                <a:latin typeface="Lucida Sans Unicode"/>
                <a:cs typeface="Lucida Sans Unicode"/>
              </a:rPr>
              <a:t>n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520">
                <a:latin typeface="Lucida Sans Unicode"/>
                <a:cs typeface="Lucida Sans Unicode"/>
              </a:rPr>
              <a:t>a</a:t>
            </a:r>
            <a:r>
              <a:rPr dirty="0" sz="4250" spc="75">
                <a:latin typeface="Lucida Sans Unicode"/>
                <a:cs typeface="Lucida Sans Unicode"/>
              </a:rPr>
              <a:t>n</a:t>
            </a:r>
            <a:r>
              <a:rPr dirty="0" sz="4250" spc="125">
                <a:latin typeface="Lucida Sans Unicode"/>
                <a:cs typeface="Lucida Sans Unicode"/>
              </a:rPr>
              <a:t>y  </a:t>
            </a:r>
            <a:r>
              <a:rPr dirty="0" sz="4250" spc="50">
                <a:latin typeface="Lucida Sans Unicode"/>
                <a:cs typeface="Lucida Sans Unicode"/>
              </a:rPr>
              <a:t>ambiguities, </a:t>
            </a:r>
            <a:r>
              <a:rPr dirty="0" sz="4250" spc="114">
                <a:latin typeface="Lucida Sans Unicode"/>
                <a:cs typeface="Lucida Sans Unicode"/>
              </a:rPr>
              <a:t>they </a:t>
            </a:r>
            <a:r>
              <a:rPr dirty="0" sz="4250" spc="75">
                <a:latin typeface="Lucida Sans Unicode"/>
                <a:cs typeface="Lucida Sans Unicode"/>
              </a:rPr>
              <a:t>would </a:t>
            </a:r>
            <a:r>
              <a:rPr dirty="0" sz="4250" spc="260">
                <a:latin typeface="Lucida Sans Unicode"/>
                <a:cs typeface="Lucida Sans Unicode"/>
              </a:rPr>
              <a:t>have </a:t>
            </a:r>
            <a:r>
              <a:rPr dirty="0" sz="4250" spc="200">
                <a:latin typeface="Lucida Sans Unicode"/>
                <a:cs typeface="Lucida Sans Unicode"/>
              </a:rPr>
              <a:t>been </a:t>
            </a:r>
            <a:r>
              <a:rPr dirty="0" sz="4250" spc="85">
                <a:latin typeface="Lucida Sans Unicode"/>
                <a:cs typeface="Lucida Sans Unicode"/>
              </a:rPr>
              <a:t>resolved </a:t>
            </a:r>
            <a:r>
              <a:rPr dirty="0" sz="4250" spc="50">
                <a:latin typeface="Lucida Sans Unicode"/>
                <a:cs typeface="Lucida Sans Unicode"/>
              </a:rPr>
              <a:t>through </a:t>
            </a:r>
            <a:r>
              <a:rPr dirty="0" sz="4250" spc="55">
                <a:latin typeface="Lucida Sans Unicode"/>
                <a:cs typeface="Lucida Sans Unicode"/>
              </a:rPr>
              <a:t> </a:t>
            </a:r>
            <a:r>
              <a:rPr dirty="0" sz="4250" spc="100">
                <a:latin typeface="Lucida Sans Unicode"/>
                <a:cs typeface="Lucida Sans Unicode"/>
              </a:rPr>
              <a:t>additional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125">
                <a:latin typeface="Lucida Sans Unicode"/>
                <a:cs typeface="Lucida Sans Unicode"/>
              </a:rPr>
              <a:t>analysis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265">
                <a:latin typeface="Lucida Sans Unicode"/>
                <a:cs typeface="Lucida Sans Unicode"/>
              </a:rPr>
              <a:t>and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65">
                <a:latin typeface="Lucida Sans Unicode"/>
                <a:cs typeface="Lucida Sans Unicode"/>
              </a:rPr>
              <a:t>clarification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10">
                <a:latin typeface="Lucida Sans Unicode"/>
                <a:cs typeface="Lucida Sans Unicode"/>
              </a:rPr>
              <a:t>with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35">
                <a:latin typeface="Lucida Sans Unicode"/>
                <a:cs typeface="Lucida Sans Unicode"/>
              </a:rPr>
              <a:t>source.</a:t>
            </a:r>
            <a:endParaRPr sz="4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"/>
            <a:ext cx="10129520" cy="4643120"/>
            <a:chOff x="0" y="2"/>
            <a:chExt cx="10129520" cy="4643120"/>
          </a:xfrm>
        </p:grpSpPr>
        <p:sp>
          <p:nvSpPr>
            <p:cNvPr id="3" name="object 3"/>
            <p:cNvSpPr/>
            <p:nvPr/>
          </p:nvSpPr>
          <p:spPr>
            <a:xfrm>
              <a:off x="277833" y="2425593"/>
              <a:ext cx="9852025" cy="1253490"/>
            </a:xfrm>
            <a:custGeom>
              <a:avLst/>
              <a:gdLst/>
              <a:ahLst/>
              <a:cxnLst/>
              <a:rect l="l" t="t" r="r" b="b"/>
              <a:pathLst>
                <a:path w="9852025" h="1253489">
                  <a:moveTo>
                    <a:pt x="0" y="1253280"/>
                  </a:moveTo>
                  <a:lnTo>
                    <a:pt x="9851491" y="1253280"/>
                  </a:lnTo>
                  <a:lnTo>
                    <a:pt x="9851491" y="0"/>
                  </a:lnTo>
                  <a:lnTo>
                    <a:pt x="0" y="0"/>
                  </a:lnTo>
                  <a:lnTo>
                    <a:pt x="0" y="1253280"/>
                  </a:lnTo>
                  <a:close/>
                </a:path>
              </a:pathLst>
            </a:custGeom>
            <a:solidFill>
              <a:srgbClr val="039A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"/>
              <a:ext cx="4643120" cy="4643120"/>
            </a:xfrm>
            <a:custGeom>
              <a:avLst/>
              <a:gdLst/>
              <a:ahLst/>
              <a:cxnLst/>
              <a:rect l="l" t="t" r="r" b="b"/>
              <a:pathLst>
                <a:path w="4643120" h="4643120">
                  <a:moveTo>
                    <a:pt x="4642895" y="0"/>
                  </a:moveTo>
                  <a:lnTo>
                    <a:pt x="17" y="4642878"/>
                  </a:lnTo>
                  <a:lnTo>
                    <a:pt x="0" y="0"/>
                  </a:lnTo>
                  <a:lnTo>
                    <a:pt x="4642895" y="0"/>
                  </a:lnTo>
                  <a:close/>
                </a:path>
              </a:pathLst>
            </a:custGeom>
            <a:solidFill>
              <a:srgbClr val="CDF5E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644039"/>
            <a:ext cx="4643120" cy="4643120"/>
          </a:xfrm>
          <a:custGeom>
            <a:avLst/>
            <a:gdLst/>
            <a:ahLst/>
            <a:cxnLst/>
            <a:rect l="l" t="t" r="r" b="b"/>
            <a:pathLst>
              <a:path w="4643120" h="4643120">
                <a:moveTo>
                  <a:pt x="4642897" y="4642960"/>
                </a:moveTo>
                <a:lnTo>
                  <a:pt x="0" y="4642960"/>
                </a:lnTo>
                <a:lnTo>
                  <a:pt x="17" y="0"/>
                </a:lnTo>
                <a:lnTo>
                  <a:pt x="4642897" y="4642960"/>
                </a:lnTo>
                <a:close/>
              </a:path>
            </a:pathLst>
          </a:custGeom>
          <a:solidFill>
            <a:srgbClr val="CDF5E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129325" y="1"/>
            <a:ext cx="8146415" cy="10270490"/>
            <a:chOff x="10129325" y="1"/>
            <a:chExt cx="8146415" cy="10270490"/>
          </a:xfrm>
        </p:grpSpPr>
        <p:sp>
          <p:nvSpPr>
            <p:cNvPr id="7" name="object 7"/>
            <p:cNvSpPr/>
            <p:nvPr/>
          </p:nvSpPr>
          <p:spPr>
            <a:xfrm>
              <a:off x="10129325" y="1"/>
              <a:ext cx="8146415" cy="10270490"/>
            </a:xfrm>
            <a:custGeom>
              <a:avLst/>
              <a:gdLst/>
              <a:ahLst/>
              <a:cxnLst/>
              <a:rect l="l" t="t" r="r" b="b"/>
              <a:pathLst>
                <a:path w="8146415" h="10270490">
                  <a:moveTo>
                    <a:pt x="8146321" y="10269935"/>
                  </a:moveTo>
                  <a:lnTo>
                    <a:pt x="0" y="10269935"/>
                  </a:lnTo>
                  <a:lnTo>
                    <a:pt x="0" y="0"/>
                  </a:lnTo>
                  <a:lnTo>
                    <a:pt x="8146321" y="0"/>
                  </a:lnTo>
                  <a:lnTo>
                    <a:pt x="8146321" y="10269935"/>
                  </a:lnTo>
                  <a:close/>
                </a:path>
              </a:pathLst>
            </a:custGeom>
            <a:solidFill>
              <a:srgbClr val="CDF5E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0579" y="1028701"/>
              <a:ext cx="962024" cy="7143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983482" y="2418785"/>
            <a:ext cx="7058025" cy="353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92759">
              <a:lnSpc>
                <a:spcPct val="100000"/>
              </a:lnSpc>
              <a:spcBef>
                <a:spcPts val="100"/>
              </a:spcBef>
            </a:pPr>
            <a:r>
              <a:rPr dirty="0" sz="8000" spc="-80" b="1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8000">
              <a:latin typeface="Georgia"/>
              <a:cs typeface="Georgia"/>
            </a:endParaRPr>
          </a:p>
          <a:p>
            <a:pPr algn="ctr">
              <a:lnSpc>
                <a:spcPts val="9000"/>
              </a:lnSpc>
            </a:pPr>
            <a:r>
              <a:rPr dirty="0" sz="8000" spc="660" b="1">
                <a:latin typeface="Trebuchet MS"/>
                <a:cs typeface="Trebuchet MS"/>
              </a:rPr>
              <a:t>QUALITY</a:t>
            </a:r>
            <a:endParaRPr sz="8000">
              <a:latin typeface="Trebuchet MS"/>
              <a:cs typeface="Trebuchet MS"/>
            </a:endParaRPr>
          </a:p>
          <a:p>
            <a:pPr algn="ctr">
              <a:lnSpc>
                <a:spcPts val="9000"/>
              </a:lnSpc>
            </a:pPr>
            <a:r>
              <a:rPr dirty="0" sz="8000" spc="770" b="1">
                <a:latin typeface="Trebuchet MS"/>
                <a:cs typeface="Trebuchet MS"/>
              </a:rPr>
              <a:t>EVALUATION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326395" y="1014417"/>
            <a:ext cx="284734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25">
                <a:latin typeface="Trebuchet MS"/>
                <a:cs typeface="Trebuchet MS"/>
              </a:rPr>
              <a:t>C</a:t>
            </a:r>
            <a:r>
              <a:rPr dirty="0" spc="915">
                <a:latin typeface="Trebuchet MS"/>
                <a:cs typeface="Trebuchet MS"/>
              </a:rPr>
              <a:t>A</a:t>
            </a:r>
            <a:r>
              <a:rPr dirty="0" spc="1225">
                <a:latin typeface="Trebuchet MS"/>
                <a:cs typeface="Trebuchet MS"/>
              </a:rPr>
              <a:t>M</a:t>
            </a:r>
            <a:r>
              <a:rPr dirty="0" spc="825">
                <a:latin typeface="Trebuchet MS"/>
                <a:cs typeface="Trebuchet MS"/>
              </a:rPr>
              <a:t>D</a:t>
            </a:r>
            <a:r>
              <a:rPr dirty="0" spc="320">
                <a:latin typeface="Trebuchet MS"/>
                <a:cs typeface="Trebuchet MS"/>
              </a:rPr>
              <a:t>E</a:t>
            </a:r>
            <a:r>
              <a:rPr dirty="0" spc="380">
                <a:latin typeface="Trebuchet MS"/>
                <a:cs typeface="Trebuchet MS"/>
              </a:rPr>
              <a:t>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21360">
              <a:lnSpc>
                <a:spcPct val="100000"/>
              </a:lnSpc>
              <a:spcBef>
                <a:spcPts val="100"/>
              </a:spcBef>
            </a:pPr>
            <a:r>
              <a:rPr dirty="0" spc="1125">
                <a:latin typeface="Trebuchet MS"/>
                <a:cs typeface="Trebuchet MS"/>
              </a:rPr>
              <a:t>C</a:t>
            </a:r>
            <a:r>
              <a:rPr dirty="0" spc="915">
                <a:latin typeface="Trebuchet MS"/>
                <a:cs typeface="Trebuchet MS"/>
              </a:rPr>
              <a:t>A</a:t>
            </a:r>
            <a:r>
              <a:rPr dirty="0" spc="1225">
                <a:latin typeface="Trebuchet MS"/>
                <a:cs typeface="Trebuchet MS"/>
              </a:rPr>
              <a:t>M</a:t>
            </a:r>
            <a:r>
              <a:rPr dirty="0" spc="825">
                <a:latin typeface="Trebuchet MS"/>
                <a:cs typeface="Trebuchet MS"/>
              </a:rPr>
              <a:t>D</a:t>
            </a:r>
            <a:r>
              <a:rPr dirty="0" spc="320">
                <a:latin typeface="Trebuchet MS"/>
                <a:cs typeface="Trebuchet MS"/>
              </a:rPr>
              <a:t>E</a:t>
            </a:r>
            <a:r>
              <a:rPr dirty="0" spc="380">
                <a:latin typeface="Trebuchet MS"/>
                <a:cs typeface="Trebuchet MS"/>
              </a:rPr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23240" cy="10283190"/>
          </a:xfrm>
          <a:custGeom>
            <a:avLst/>
            <a:gdLst/>
            <a:ahLst/>
            <a:cxnLst/>
            <a:rect l="l" t="t" r="r" b="b"/>
            <a:pathLst>
              <a:path w="523240" h="10283190">
                <a:moveTo>
                  <a:pt x="522846" y="10282648"/>
                </a:moveTo>
                <a:lnTo>
                  <a:pt x="0" y="10282648"/>
                </a:lnTo>
                <a:lnTo>
                  <a:pt x="0" y="0"/>
                </a:lnTo>
                <a:lnTo>
                  <a:pt x="522846" y="0"/>
                </a:lnTo>
                <a:lnTo>
                  <a:pt x="522846" y="10282648"/>
                </a:lnTo>
                <a:close/>
              </a:path>
            </a:pathLst>
          </a:custGeom>
          <a:solidFill>
            <a:srgbClr val="2493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052" y="500577"/>
            <a:ext cx="962024" cy="714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5987" y="2158312"/>
            <a:ext cx="15928975" cy="4559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165" b="1">
                <a:latin typeface="Trebuchet MS"/>
                <a:cs typeface="Trebuchet MS"/>
              </a:rPr>
              <a:t>R</a:t>
            </a:r>
            <a:r>
              <a:rPr dirty="0" sz="4250" spc="170" b="1">
                <a:latin typeface="Trebuchet MS"/>
                <a:cs typeface="Trebuchet MS"/>
              </a:rPr>
              <a:t>e</a:t>
            </a:r>
            <a:r>
              <a:rPr dirty="0" sz="4250" spc="390" b="1">
                <a:latin typeface="Trebuchet MS"/>
                <a:cs typeface="Trebuchet MS"/>
              </a:rPr>
              <a:t>c</a:t>
            </a:r>
            <a:r>
              <a:rPr dirty="0" sz="4250" spc="295" b="1">
                <a:latin typeface="Trebuchet MS"/>
                <a:cs typeface="Trebuchet MS"/>
              </a:rPr>
              <a:t>o</a:t>
            </a:r>
            <a:r>
              <a:rPr dirty="0" sz="4250" spc="-5" b="1">
                <a:latin typeface="Trebuchet MS"/>
                <a:cs typeface="Trebuchet MS"/>
              </a:rPr>
              <a:t>r</a:t>
            </a:r>
            <a:r>
              <a:rPr dirty="0" sz="4250" spc="409" b="1">
                <a:latin typeface="Trebuchet MS"/>
                <a:cs typeface="Trebuchet MS"/>
              </a:rPr>
              <a:t>d</a:t>
            </a:r>
            <a:r>
              <a:rPr dirty="0" sz="4250" spc="-20" b="1">
                <a:latin typeface="Trebuchet MS"/>
                <a:cs typeface="Trebuchet MS"/>
              </a:rPr>
              <a:t>i</a:t>
            </a:r>
            <a:r>
              <a:rPr dirty="0" sz="4250" spc="350" b="1">
                <a:latin typeface="Trebuchet MS"/>
                <a:cs typeface="Trebuchet MS"/>
              </a:rPr>
              <a:t>n</a:t>
            </a:r>
            <a:r>
              <a:rPr dirty="0" sz="4250" spc="750" b="1">
                <a:latin typeface="Trebuchet MS"/>
                <a:cs typeface="Trebuchet MS"/>
              </a:rPr>
              <a:t>g</a:t>
            </a:r>
            <a:r>
              <a:rPr dirty="0" sz="4250" spc="-380" b="1">
                <a:latin typeface="Trebuchet MS"/>
                <a:cs typeface="Trebuchet MS"/>
              </a:rPr>
              <a:t> </a:t>
            </a:r>
            <a:r>
              <a:rPr dirty="0" sz="4250" spc="350" b="1">
                <a:latin typeface="Trebuchet MS"/>
                <a:cs typeface="Trebuchet MS"/>
              </a:rPr>
              <a:t>D</a:t>
            </a:r>
            <a:r>
              <a:rPr dirty="0" sz="4250" spc="615" b="1">
                <a:latin typeface="Trebuchet MS"/>
                <a:cs typeface="Trebuchet MS"/>
              </a:rPr>
              <a:t>a</a:t>
            </a:r>
            <a:r>
              <a:rPr dirty="0" sz="4250" spc="35" b="1">
                <a:latin typeface="Trebuchet MS"/>
                <a:cs typeface="Trebuchet MS"/>
              </a:rPr>
              <a:t>t</a:t>
            </a:r>
            <a:r>
              <a:rPr dirty="0" sz="4250" spc="620" b="1">
                <a:latin typeface="Trebuchet MS"/>
                <a:cs typeface="Trebuchet MS"/>
              </a:rPr>
              <a:t>a</a:t>
            </a:r>
            <a:r>
              <a:rPr dirty="0" sz="4250" spc="-380" b="1">
                <a:latin typeface="Trebuchet MS"/>
                <a:cs typeface="Trebuchet MS"/>
              </a:rPr>
              <a:t> </a:t>
            </a:r>
            <a:r>
              <a:rPr dirty="0" sz="4250" spc="330" b="1">
                <a:latin typeface="Trebuchet MS"/>
                <a:cs typeface="Trebuchet MS"/>
              </a:rPr>
              <a:t>Q</a:t>
            </a:r>
            <a:r>
              <a:rPr dirty="0" sz="4250" spc="345" b="1">
                <a:latin typeface="Trebuchet MS"/>
                <a:cs typeface="Trebuchet MS"/>
              </a:rPr>
              <a:t>u</a:t>
            </a:r>
            <a:r>
              <a:rPr dirty="0" sz="4250" spc="615" b="1">
                <a:latin typeface="Trebuchet MS"/>
                <a:cs typeface="Trebuchet MS"/>
              </a:rPr>
              <a:t>a</a:t>
            </a:r>
            <a:r>
              <a:rPr dirty="0" sz="4250" spc="-5" b="1">
                <a:latin typeface="Trebuchet MS"/>
                <a:cs typeface="Trebuchet MS"/>
              </a:rPr>
              <a:t>l</a:t>
            </a:r>
            <a:r>
              <a:rPr dirty="0" sz="4250" spc="-20" b="1">
                <a:latin typeface="Trebuchet MS"/>
                <a:cs typeface="Trebuchet MS"/>
              </a:rPr>
              <a:t>i</a:t>
            </a:r>
            <a:r>
              <a:rPr dirty="0" sz="4250" spc="35" b="1">
                <a:latin typeface="Trebuchet MS"/>
                <a:cs typeface="Trebuchet MS"/>
              </a:rPr>
              <a:t>t</a:t>
            </a:r>
            <a:r>
              <a:rPr dirty="0" sz="4250" spc="415" b="1">
                <a:latin typeface="Trebuchet MS"/>
                <a:cs typeface="Trebuchet MS"/>
              </a:rPr>
              <a:t>y</a:t>
            </a:r>
            <a:r>
              <a:rPr dirty="0" sz="4250" spc="-380" b="1">
                <a:latin typeface="Trebuchet MS"/>
                <a:cs typeface="Trebuchet MS"/>
              </a:rPr>
              <a:t> </a:t>
            </a:r>
            <a:r>
              <a:rPr dirty="0" sz="4250" spc="65" b="1">
                <a:latin typeface="Trebuchet MS"/>
                <a:cs typeface="Trebuchet MS"/>
              </a:rPr>
              <a:t>I</a:t>
            </a:r>
            <a:r>
              <a:rPr dirty="0" sz="4250" spc="535" b="1">
                <a:latin typeface="Trebuchet MS"/>
                <a:cs typeface="Trebuchet MS"/>
              </a:rPr>
              <a:t>ss</a:t>
            </a:r>
            <a:r>
              <a:rPr dirty="0" sz="4250" spc="345" b="1">
                <a:latin typeface="Trebuchet MS"/>
                <a:cs typeface="Trebuchet MS"/>
              </a:rPr>
              <a:t>u</a:t>
            </a:r>
            <a:r>
              <a:rPr dirty="0" sz="4250" spc="170" b="1">
                <a:latin typeface="Trebuchet MS"/>
                <a:cs typeface="Trebuchet MS"/>
              </a:rPr>
              <a:t>e</a:t>
            </a:r>
            <a:r>
              <a:rPr dirty="0" sz="4250" spc="540" b="1">
                <a:latin typeface="Trebuchet MS"/>
                <a:cs typeface="Trebuchet MS"/>
              </a:rPr>
              <a:t>s</a:t>
            </a:r>
            <a:endParaRPr sz="42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100"/>
              </a:spcBef>
            </a:pPr>
            <a:r>
              <a:rPr dirty="0" sz="4250" spc="-55">
                <a:latin typeface="Lucida Sans Unicode"/>
                <a:cs typeface="Lucida Sans Unicode"/>
              </a:rPr>
              <a:t>In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-30">
                <a:latin typeface="Lucida Sans Unicode"/>
                <a:cs typeface="Lucida Sans Unicode"/>
              </a:rPr>
              <a:t>this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>
                <a:latin typeface="Lucida Sans Unicode"/>
                <a:cs typeface="Lucida Sans Unicode"/>
              </a:rPr>
              <a:t>project,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75">
                <a:latin typeface="Lucida Sans Unicode"/>
                <a:cs typeface="Lucida Sans Unicode"/>
              </a:rPr>
              <a:t>quality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54">
                <a:latin typeface="Lucida Sans Unicode"/>
                <a:cs typeface="Lucida Sans Unicode"/>
              </a:rPr>
              <a:t>was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95">
                <a:latin typeface="Lucida Sans Unicode"/>
                <a:cs typeface="Lucida Sans Unicode"/>
              </a:rPr>
              <a:t>evaluated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180">
                <a:latin typeface="Lucida Sans Unicode"/>
                <a:cs typeface="Lucida Sans Unicode"/>
              </a:rPr>
              <a:t>by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75">
                <a:latin typeface="Lucida Sans Unicode"/>
                <a:cs typeface="Lucida Sans Unicode"/>
              </a:rPr>
              <a:t>reviewing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 </a:t>
            </a:r>
            <a:r>
              <a:rPr dirty="0" sz="4250" spc="-1330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 </a:t>
            </a:r>
            <a:r>
              <a:rPr dirty="0" sz="4250" spc="-75">
                <a:latin typeface="Lucida Sans Unicode"/>
                <a:cs typeface="Lucida Sans Unicode"/>
              </a:rPr>
              <a:t>for </a:t>
            </a:r>
            <a:r>
              <a:rPr dirty="0" sz="4250" spc="60">
                <a:latin typeface="Lucida Sans Unicode"/>
                <a:cs typeface="Lucida Sans Unicode"/>
              </a:rPr>
              <a:t>missing </a:t>
            </a:r>
            <a:r>
              <a:rPr dirty="0" sz="4250" spc="-25">
                <a:latin typeface="Lucida Sans Unicode"/>
                <a:cs typeface="Lucida Sans Unicode"/>
              </a:rPr>
              <a:t>or </a:t>
            </a:r>
            <a:r>
              <a:rPr dirty="0" sz="4250" spc="50">
                <a:latin typeface="Lucida Sans Unicode"/>
                <a:cs typeface="Lucida Sans Unicode"/>
              </a:rPr>
              <a:t>inconsistent </a:t>
            </a:r>
            <a:r>
              <a:rPr dirty="0" sz="4250" spc="55">
                <a:latin typeface="Lucida Sans Unicode"/>
                <a:cs typeface="Lucida Sans Unicode"/>
              </a:rPr>
              <a:t>values, </a:t>
            </a:r>
            <a:r>
              <a:rPr dirty="0" sz="4250" spc="114">
                <a:latin typeface="Lucida Sans Unicode"/>
                <a:cs typeface="Lucida Sans Unicode"/>
              </a:rPr>
              <a:t>checking </a:t>
            </a:r>
            <a:r>
              <a:rPr dirty="0" sz="4250" spc="95">
                <a:latin typeface="Lucida Sans Unicode"/>
                <a:cs typeface="Lucida Sans Unicode"/>
              </a:rPr>
              <a:t>the </a:t>
            </a:r>
            <a:r>
              <a:rPr dirty="0" sz="4250" spc="100">
                <a:latin typeface="Lucida Sans Unicode"/>
                <a:cs typeface="Lucida Sans Unicode"/>
              </a:rPr>
              <a:t> </a:t>
            </a:r>
            <a:r>
              <a:rPr dirty="0" sz="4250" spc="290">
                <a:latin typeface="Lucida Sans Unicode"/>
                <a:cs typeface="Lucida Sans Unicode"/>
              </a:rPr>
              <a:t>accuracy</a:t>
            </a:r>
            <a:r>
              <a:rPr dirty="0" sz="4250" spc="-220">
                <a:latin typeface="Lucida Sans Unicode"/>
                <a:cs typeface="Lucida Sans Unicode"/>
              </a:rPr>
              <a:t> </a:t>
            </a:r>
            <a:r>
              <a:rPr dirty="0" sz="4250" spc="-30">
                <a:latin typeface="Lucida Sans Unicode"/>
                <a:cs typeface="Lucida Sans Unicode"/>
              </a:rPr>
              <a:t>of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35">
                <a:latin typeface="Lucida Sans Unicode"/>
                <a:cs typeface="Lucida Sans Unicode"/>
              </a:rPr>
              <a:t>data,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65">
                <a:latin typeface="Lucida Sans Unicode"/>
                <a:cs typeface="Lucida Sans Unicode"/>
              </a:rPr>
              <a:t>and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20">
                <a:latin typeface="Lucida Sans Unicode"/>
                <a:cs typeface="Lucida Sans Unicode"/>
              </a:rPr>
              <a:t>assessing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20">
                <a:latin typeface="Lucida Sans Unicode"/>
                <a:cs typeface="Lucida Sans Unicode"/>
              </a:rPr>
              <a:t> </a:t>
            </a:r>
            <a:r>
              <a:rPr dirty="0" sz="4250" spc="120">
                <a:latin typeface="Lucida Sans Unicode"/>
                <a:cs typeface="Lucida Sans Unicode"/>
              </a:rPr>
              <a:t>consistency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-30">
                <a:latin typeface="Lucida Sans Unicode"/>
                <a:cs typeface="Lucida Sans Unicode"/>
              </a:rPr>
              <a:t>of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 </a:t>
            </a:r>
            <a:r>
              <a:rPr dirty="0" sz="4250" spc="-1330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 </a:t>
            </a:r>
            <a:r>
              <a:rPr dirty="0" sz="4250" spc="160">
                <a:latin typeface="Lucida Sans Unicode"/>
                <a:cs typeface="Lucida Sans Unicode"/>
              </a:rPr>
              <a:t>across </a:t>
            </a:r>
            <a:r>
              <a:rPr dirty="0" sz="4250" spc="5">
                <a:latin typeface="Lucida Sans Unicode"/>
                <a:cs typeface="Lucida Sans Unicode"/>
              </a:rPr>
              <a:t>different </a:t>
            </a:r>
            <a:r>
              <a:rPr dirty="0" sz="4250" spc="40">
                <a:latin typeface="Lucida Sans Unicode"/>
                <a:cs typeface="Lucida Sans Unicode"/>
              </a:rPr>
              <a:t>sources. </a:t>
            </a:r>
            <a:r>
              <a:rPr dirty="0" sz="4250" spc="50">
                <a:latin typeface="Lucida Sans Unicode"/>
                <a:cs typeface="Lucida Sans Unicode"/>
              </a:rPr>
              <a:t>Issues </a:t>
            </a:r>
            <a:r>
              <a:rPr dirty="0" sz="4250" spc="140">
                <a:latin typeface="Lucida Sans Unicode"/>
                <a:cs typeface="Lucida Sans Unicode"/>
              </a:rPr>
              <a:t>were </a:t>
            </a:r>
            <a:r>
              <a:rPr dirty="0" sz="4250" spc="135">
                <a:latin typeface="Lucida Sans Unicode"/>
                <a:cs typeface="Lucida Sans Unicode"/>
              </a:rPr>
              <a:t>recorded </a:t>
            </a:r>
            <a:r>
              <a:rPr dirty="0" sz="4250" spc="-55">
                <a:latin typeface="Lucida Sans Unicode"/>
                <a:cs typeface="Lucida Sans Unicode"/>
              </a:rPr>
              <a:t>in </a:t>
            </a:r>
            <a:r>
              <a:rPr dirty="0" sz="4250" spc="525">
                <a:latin typeface="Lucida Sans Unicode"/>
                <a:cs typeface="Lucida Sans Unicode"/>
              </a:rPr>
              <a:t>a </a:t>
            </a:r>
            <a:r>
              <a:rPr dirty="0" sz="4250" spc="530">
                <a:latin typeface="Lucida Sans Unicode"/>
                <a:cs typeface="Lucida Sans Unicode"/>
              </a:rPr>
              <a:t> </a:t>
            </a:r>
            <a:r>
              <a:rPr dirty="0" sz="4250" spc="45">
                <a:latin typeface="Lucida Sans Unicode"/>
                <a:cs typeface="Lucida Sans Unicode"/>
              </a:rPr>
              <a:t>log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-75">
                <a:latin typeface="Lucida Sans Unicode"/>
                <a:cs typeface="Lucida Sans Unicode"/>
              </a:rPr>
              <a:t>for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-20">
                <a:latin typeface="Lucida Sans Unicode"/>
                <a:cs typeface="Lucida Sans Unicode"/>
              </a:rPr>
              <a:t>further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60">
                <a:latin typeface="Lucida Sans Unicode"/>
                <a:cs typeface="Lucida Sans Unicode"/>
              </a:rPr>
              <a:t>investigation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65">
                <a:latin typeface="Lucida Sans Unicode"/>
                <a:cs typeface="Lucida Sans Unicode"/>
              </a:rPr>
              <a:t>and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-35">
                <a:latin typeface="Lucida Sans Unicode"/>
                <a:cs typeface="Lucida Sans Unicode"/>
              </a:rPr>
              <a:t>resolution.</a:t>
            </a:r>
            <a:endParaRPr sz="4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21360">
              <a:lnSpc>
                <a:spcPct val="100000"/>
              </a:lnSpc>
              <a:spcBef>
                <a:spcPts val="100"/>
              </a:spcBef>
            </a:pPr>
            <a:r>
              <a:rPr dirty="0" spc="1125">
                <a:latin typeface="Trebuchet MS"/>
                <a:cs typeface="Trebuchet MS"/>
              </a:rPr>
              <a:t>C</a:t>
            </a:r>
            <a:r>
              <a:rPr dirty="0" spc="915">
                <a:latin typeface="Trebuchet MS"/>
                <a:cs typeface="Trebuchet MS"/>
              </a:rPr>
              <a:t>A</a:t>
            </a:r>
            <a:r>
              <a:rPr dirty="0" spc="1225">
                <a:latin typeface="Trebuchet MS"/>
                <a:cs typeface="Trebuchet MS"/>
              </a:rPr>
              <a:t>M</a:t>
            </a:r>
            <a:r>
              <a:rPr dirty="0" spc="825">
                <a:latin typeface="Trebuchet MS"/>
                <a:cs typeface="Trebuchet MS"/>
              </a:rPr>
              <a:t>D</a:t>
            </a:r>
            <a:r>
              <a:rPr dirty="0" spc="320">
                <a:latin typeface="Trebuchet MS"/>
                <a:cs typeface="Trebuchet MS"/>
              </a:rPr>
              <a:t>E</a:t>
            </a:r>
            <a:r>
              <a:rPr dirty="0" spc="380">
                <a:latin typeface="Trebuchet MS"/>
                <a:cs typeface="Trebuchet MS"/>
              </a:rPr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"/>
            <a:ext cx="523240" cy="10283190"/>
          </a:xfrm>
          <a:custGeom>
            <a:avLst/>
            <a:gdLst/>
            <a:ahLst/>
            <a:cxnLst/>
            <a:rect l="l" t="t" r="r" b="b"/>
            <a:pathLst>
              <a:path w="523240" h="10283190">
                <a:moveTo>
                  <a:pt x="522846" y="10282648"/>
                </a:moveTo>
                <a:lnTo>
                  <a:pt x="0" y="10282648"/>
                </a:lnTo>
                <a:lnTo>
                  <a:pt x="0" y="0"/>
                </a:lnTo>
                <a:lnTo>
                  <a:pt x="522846" y="0"/>
                </a:lnTo>
                <a:lnTo>
                  <a:pt x="522846" y="10282648"/>
                </a:lnTo>
                <a:close/>
              </a:path>
            </a:pathLst>
          </a:custGeom>
          <a:solidFill>
            <a:srgbClr val="2493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052" y="500580"/>
            <a:ext cx="962024" cy="714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5987" y="2158315"/>
            <a:ext cx="16151860" cy="391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65" b="1">
                <a:latin typeface="Trebuchet MS"/>
                <a:cs typeface="Trebuchet MS"/>
              </a:rPr>
              <a:t>I</a:t>
            </a:r>
            <a:r>
              <a:rPr dirty="0" sz="4250" spc="840" b="1">
                <a:latin typeface="Trebuchet MS"/>
                <a:cs typeface="Trebuchet MS"/>
              </a:rPr>
              <a:t>m</a:t>
            </a:r>
            <a:r>
              <a:rPr dirty="0" sz="4250" spc="405" b="1">
                <a:latin typeface="Trebuchet MS"/>
                <a:cs typeface="Trebuchet MS"/>
              </a:rPr>
              <a:t>p</a:t>
            </a:r>
            <a:r>
              <a:rPr dirty="0" sz="4250" spc="615" b="1">
                <a:latin typeface="Trebuchet MS"/>
                <a:cs typeface="Trebuchet MS"/>
              </a:rPr>
              <a:t>a</a:t>
            </a:r>
            <a:r>
              <a:rPr dirty="0" sz="4250" spc="390" b="1">
                <a:latin typeface="Trebuchet MS"/>
                <a:cs typeface="Trebuchet MS"/>
              </a:rPr>
              <a:t>c</a:t>
            </a:r>
            <a:r>
              <a:rPr dirty="0" sz="4250" spc="40" b="1">
                <a:latin typeface="Trebuchet MS"/>
                <a:cs typeface="Trebuchet MS"/>
              </a:rPr>
              <a:t>t</a:t>
            </a:r>
            <a:r>
              <a:rPr dirty="0" sz="4250" spc="-380" b="1">
                <a:latin typeface="Trebuchet MS"/>
                <a:cs typeface="Trebuchet MS"/>
              </a:rPr>
              <a:t> </a:t>
            </a:r>
            <a:r>
              <a:rPr dirty="0" sz="4250" spc="295" b="1">
                <a:latin typeface="Trebuchet MS"/>
                <a:cs typeface="Trebuchet MS"/>
              </a:rPr>
              <a:t>o</a:t>
            </a:r>
            <a:r>
              <a:rPr dirty="0" sz="4250" spc="-45" b="1">
                <a:latin typeface="Trebuchet MS"/>
                <a:cs typeface="Trebuchet MS"/>
              </a:rPr>
              <a:t>f</a:t>
            </a:r>
            <a:r>
              <a:rPr dirty="0" sz="4250" spc="-380" b="1">
                <a:latin typeface="Trebuchet MS"/>
                <a:cs typeface="Trebuchet MS"/>
              </a:rPr>
              <a:t> </a:t>
            </a:r>
            <a:r>
              <a:rPr dirty="0" sz="4250" spc="350" b="1">
                <a:latin typeface="Trebuchet MS"/>
                <a:cs typeface="Trebuchet MS"/>
              </a:rPr>
              <a:t>D</a:t>
            </a:r>
            <a:r>
              <a:rPr dirty="0" sz="4250" spc="615" b="1">
                <a:latin typeface="Trebuchet MS"/>
                <a:cs typeface="Trebuchet MS"/>
              </a:rPr>
              <a:t>a</a:t>
            </a:r>
            <a:r>
              <a:rPr dirty="0" sz="4250" spc="35" b="1">
                <a:latin typeface="Trebuchet MS"/>
                <a:cs typeface="Trebuchet MS"/>
              </a:rPr>
              <a:t>t</a:t>
            </a:r>
            <a:r>
              <a:rPr dirty="0" sz="4250" spc="620" b="1">
                <a:latin typeface="Trebuchet MS"/>
                <a:cs typeface="Trebuchet MS"/>
              </a:rPr>
              <a:t>a</a:t>
            </a:r>
            <a:r>
              <a:rPr dirty="0" sz="4250" spc="-380" b="1">
                <a:latin typeface="Trebuchet MS"/>
                <a:cs typeface="Trebuchet MS"/>
              </a:rPr>
              <a:t> </a:t>
            </a:r>
            <a:r>
              <a:rPr dirty="0" sz="4250" spc="330" b="1">
                <a:latin typeface="Trebuchet MS"/>
                <a:cs typeface="Trebuchet MS"/>
              </a:rPr>
              <a:t>Q</a:t>
            </a:r>
            <a:r>
              <a:rPr dirty="0" sz="4250" spc="345" b="1">
                <a:latin typeface="Trebuchet MS"/>
                <a:cs typeface="Trebuchet MS"/>
              </a:rPr>
              <a:t>u</a:t>
            </a:r>
            <a:r>
              <a:rPr dirty="0" sz="4250" spc="615" b="1">
                <a:latin typeface="Trebuchet MS"/>
                <a:cs typeface="Trebuchet MS"/>
              </a:rPr>
              <a:t>a</a:t>
            </a:r>
            <a:r>
              <a:rPr dirty="0" sz="4250" spc="-5" b="1">
                <a:latin typeface="Trebuchet MS"/>
                <a:cs typeface="Trebuchet MS"/>
              </a:rPr>
              <a:t>l</a:t>
            </a:r>
            <a:r>
              <a:rPr dirty="0" sz="4250" spc="-20" b="1">
                <a:latin typeface="Trebuchet MS"/>
                <a:cs typeface="Trebuchet MS"/>
              </a:rPr>
              <a:t>i</a:t>
            </a:r>
            <a:r>
              <a:rPr dirty="0" sz="4250" spc="35" b="1">
                <a:latin typeface="Trebuchet MS"/>
                <a:cs typeface="Trebuchet MS"/>
              </a:rPr>
              <a:t>t</a:t>
            </a:r>
            <a:r>
              <a:rPr dirty="0" sz="4250" spc="415" b="1">
                <a:latin typeface="Trebuchet MS"/>
                <a:cs typeface="Trebuchet MS"/>
              </a:rPr>
              <a:t>y</a:t>
            </a:r>
            <a:r>
              <a:rPr dirty="0" sz="4250" spc="-380" b="1">
                <a:latin typeface="Trebuchet MS"/>
                <a:cs typeface="Trebuchet MS"/>
              </a:rPr>
              <a:t> </a:t>
            </a:r>
            <a:r>
              <a:rPr dirty="0" sz="4250" spc="295" b="1">
                <a:latin typeface="Trebuchet MS"/>
                <a:cs typeface="Trebuchet MS"/>
              </a:rPr>
              <a:t>o</a:t>
            </a:r>
            <a:r>
              <a:rPr dirty="0" sz="4250" spc="355" b="1">
                <a:latin typeface="Trebuchet MS"/>
                <a:cs typeface="Trebuchet MS"/>
              </a:rPr>
              <a:t>n</a:t>
            </a:r>
            <a:r>
              <a:rPr dirty="0" sz="4250" spc="-380" b="1">
                <a:latin typeface="Trebuchet MS"/>
                <a:cs typeface="Trebuchet MS"/>
              </a:rPr>
              <a:t> </a:t>
            </a:r>
            <a:r>
              <a:rPr dirty="0" sz="4250" spc="65" b="1">
                <a:latin typeface="Trebuchet MS"/>
                <a:cs typeface="Trebuchet MS"/>
              </a:rPr>
              <a:t>I</a:t>
            </a:r>
            <a:r>
              <a:rPr dirty="0" sz="4250" spc="350" b="1">
                <a:latin typeface="Trebuchet MS"/>
                <a:cs typeface="Trebuchet MS"/>
              </a:rPr>
              <a:t>n</a:t>
            </a:r>
            <a:r>
              <a:rPr dirty="0" sz="4250" spc="-20" b="1">
                <a:latin typeface="Trebuchet MS"/>
                <a:cs typeface="Trebuchet MS"/>
              </a:rPr>
              <a:t>i</a:t>
            </a:r>
            <a:r>
              <a:rPr dirty="0" sz="4250" spc="35" b="1">
                <a:latin typeface="Trebuchet MS"/>
                <a:cs typeface="Trebuchet MS"/>
              </a:rPr>
              <a:t>t</a:t>
            </a:r>
            <a:r>
              <a:rPr dirty="0" sz="4250" spc="-20" b="1">
                <a:latin typeface="Trebuchet MS"/>
                <a:cs typeface="Trebuchet MS"/>
              </a:rPr>
              <a:t>i</a:t>
            </a:r>
            <a:r>
              <a:rPr dirty="0" sz="4250" spc="615" b="1">
                <a:latin typeface="Trebuchet MS"/>
                <a:cs typeface="Trebuchet MS"/>
              </a:rPr>
              <a:t>a</a:t>
            </a:r>
            <a:r>
              <a:rPr dirty="0" sz="4250" spc="35" b="1">
                <a:latin typeface="Trebuchet MS"/>
                <a:cs typeface="Trebuchet MS"/>
              </a:rPr>
              <a:t>t</a:t>
            </a:r>
            <a:r>
              <a:rPr dirty="0" sz="4250" spc="-20" b="1">
                <a:latin typeface="Trebuchet MS"/>
                <a:cs typeface="Trebuchet MS"/>
              </a:rPr>
              <a:t>i</a:t>
            </a:r>
            <a:r>
              <a:rPr dirty="0" sz="4250" spc="409" b="1">
                <a:latin typeface="Trebuchet MS"/>
                <a:cs typeface="Trebuchet MS"/>
              </a:rPr>
              <a:t>v</a:t>
            </a:r>
            <a:r>
              <a:rPr dirty="0" sz="4250" spc="170" b="1">
                <a:latin typeface="Trebuchet MS"/>
                <a:cs typeface="Trebuchet MS"/>
              </a:rPr>
              <a:t>e</a:t>
            </a:r>
            <a:r>
              <a:rPr dirty="0" sz="4250" spc="540" b="1">
                <a:latin typeface="Trebuchet MS"/>
                <a:cs typeface="Trebuchet MS"/>
              </a:rPr>
              <a:t>s</a:t>
            </a:r>
            <a:endParaRPr sz="42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100"/>
              </a:spcBef>
            </a:pPr>
            <a:r>
              <a:rPr dirty="0" sz="4250" spc="40">
                <a:latin typeface="Lucida Sans Unicode"/>
                <a:cs typeface="Lucida Sans Unicode"/>
              </a:rPr>
              <a:t>Poor </a:t>
            </a:r>
            <a:r>
              <a:rPr dirty="0" sz="4250" spc="295">
                <a:latin typeface="Lucida Sans Unicode"/>
                <a:cs typeface="Lucida Sans Unicode"/>
              </a:rPr>
              <a:t>data </a:t>
            </a:r>
            <a:r>
              <a:rPr dirty="0" sz="4250" spc="75">
                <a:latin typeface="Lucida Sans Unicode"/>
                <a:cs typeface="Lucida Sans Unicode"/>
              </a:rPr>
              <a:t>quality </a:t>
            </a:r>
            <a:r>
              <a:rPr dirty="0" sz="4250" spc="330">
                <a:latin typeface="Lucida Sans Unicode"/>
                <a:cs typeface="Lucida Sans Unicode"/>
              </a:rPr>
              <a:t>can </a:t>
            </a:r>
            <a:r>
              <a:rPr dirty="0" sz="4250" spc="210">
                <a:latin typeface="Lucida Sans Unicode"/>
                <a:cs typeface="Lucida Sans Unicode"/>
              </a:rPr>
              <a:t>impact </a:t>
            </a:r>
            <a:r>
              <a:rPr dirty="0" sz="4250" spc="95">
                <a:latin typeface="Lucida Sans Unicode"/>
                <a:cs typeface="Lucida Sans Unicode"/>
              </a:rPr>
              <a:t>the </a:t>
            </a:r>
            <a:r>
              <a:rPr dirty="0" sz="4250" spc="45">
                <a:latin typeface="Lucida Sans Unicode"/>
                <a:cs typeface="Lucida Sans Unicode"/>
              </a:rPr>
              <a:t>council's </a:t>
            </a:r>
            <a:r>
              <a:rPr dirty="0" sz="4250" spc="35">
                <a:latin typeface="Lucida Sans Unicode"/>
                <a:cs typeface="Lucida Sans Unicode"/>
              </a:rPr>
              <a:t>ability </a:t>
            </a:r>
            <a:r>
              <a:rPr dirty="0" sz="4250" spc="30">
                <a:latin typeface="Lucida Sans Unicode"/>
                <a:cs typeface="Lucida Sans Unicode"/>
              </a:rPr>
              <a:t>to </a:t>
            </a:r>
            <a:r>
              <a:rPr dirty="0" sz="4250" spc="220">
                <a:latin typeface="Lucida Sans Unicode"/>
                <a:cs typeface="Lucida Sans Unicode"/>
              </a:rPr>
              <a:t>meet </a:t>
            </a:r>
            <a:r>
              <a:rPr dirty="0" sz="4250" spc="225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85">
                <a:latin typeface="Lucida Sans Unicode"/>
                <a:cs typeface="Lucida Sans Unicode"/>
              </a:rPr>
              <a:t>requirements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-30">
                <a:latin typeface="Lucida Sans Unicode"/>
                <a:cs typeface="Lucida Sans Unicode"/>
              </a:rPr>
              <a:t>of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0">
                <a:latin typeface="Lucida Sans Unicode"/>
                <a:cs typeface="Lucida Sans Unicode"/>
              </a:rPr>
              <a:t>initiatives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80">
                <a:latin typeface="Lucida Sans Unicode"/>
                <a:cs typeface="Lucida Sans Unicode"/>
              </a:rPr>
              <a:t>by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25">
                <a:latin typeface="Lucida Sans Unicode"/>
                <a:cs typeface="Lucida Sans Unicode"/>
              </a:rPr>
              <a:t>leading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30">
                <a:latin typeface="Lucida Sans Unicode"/>
                <a:cs typeface="Lucida Sans Unicode"/>
              </a:rPr>
              <a:t>to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75">
                <a:latin typeface="Lucida Sans Unicode"/>
                <a:cs typeface="Lucida Sans Unicode"/>
              </a:rPr>
              <a:t>incorrect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-25">
                <a:latin typeface="Lucida Sans Unicode"/>
                <a:cs typeface="Lucida Sans Unicode"/>
              </a:rPr>
              <a:t>or </a:t>
            </a:r>
            <a:r>
              <a:rPr dirty="0" sz="4250" spc="-20">
                <a:latin typeface="Lucida Sans Unicode"/>
                <a:cs typeface="Lucida Sans Unicode"/>
              </a:rPr>
              <a:t> </a:t>
            </a:r>
            <a:r>
              <a:rPr dirty="0" sz="4250" spc="114">
                <a:latin typeface="Lucida Sans Unicode"/>
                <a:cs typeface="Lucida Sans Unicode"/>
              </a:rPr>
              <a:t>misleading </a:t>
            </a:r>
            <a:r>
              <a:rPr dirty="0" sz="4250" spc="-55">
                <a:latin typeface="Lucida Sans Unicode"/>
                <a:cs typeface="Lucida Sans Unicode"/>
              </a:rPr>
              <a:t>results. </a:t>
            </a:r>
            <a:r>
              <a:rPr dirty="0" sz="4250" spc="-114">
                <a:latin typeface="Lucida Sans Unicode"/>
                <a:cs typeface="Lucida Sans Unicode"/>
              </a:rPr>
              <a:t>It </a:t>
            </a:r>
            <a:r>
              <a:rPr dirty="0" sz="4250" spc="-70">
                <a:latin typeface="Lucida Sans Unicode"/>
                <a:cs typeface="Lucida Sans Unicode"/>
              </a:rPr>
              <a:t>is </a:t>
            </a:r>
            <a:r>
              <a:rPr dirty="0" sz="4250" spc="95">
                <a:latin typeface="Lucida Sans Unicode"/>
                <a:cs typeface="Lucida Sans Unicode"/>
              </a:rPr>
              <a:t>important </a:t>
            </a:r>
            <a:r>
              <a:rPr dirty="0" sz="4250" spc="30">
                <a:latin typeface="Lucida Sans Unicode"/>
                <a:cs typeface="Lucida Sans Unicode"/>
              </a:rPr>
              <a:t>to </a:t>
            </a:r>
            <a:r>
              <a:rPr dirty="0" sz="4250" spc="95">
                <a:latin typeface="Lucida Sans Unicode"/>
                <a:cs typeface="Lucida Sans Unicode"/>
              </a:rPr>
              <a:t>ensure the </a:t>
            </a:r>
            <a:r>
              <a:rPr dirty="0" sz="4250" spc="75">
                <a:latin typeface="Lucida Sans Unicode"/>
                <a:cs typeface="Lucida Sans Unicode"/>
              </a:rPr>
              <a:t>quality </a:t>
            </a:r>
            <a:r>
              <a:rPr dirty="0" sz="4250" spc="-30">
                <a:latin typeface="Lucida Sans Unicode"/>
                <a:cs typeface="Lucida Sans Unicode"/>
              </a:rPr>
              <a:t>of </a:t>
            </a:r>
            <a:r>
              <a:rPr dirty="0" sz="4250" spc="-25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30">
                <a:latin typeface="Lucida Sans Unicode"/>
                <a:cs typeface="Lucida Sans Unicode"/>
              </a:rPr>
              <a:t>to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ensure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0">
                <a:latin typeface="Lucida Sans Unicode"/>
                <a:cs typeface="Lucida Sans Unicode"/>
              </a:rPr>
              <a:t>initiatives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330">
                <a:latin typeface="Lucida Sans Unicode"/>
                <a:cs typeface="Lucida Sans Unicode"/>
              </a:rPr>
              <a:t>can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29">
                <a:latin typeface="Lucida Sans Unicode"/>
                <a:cs typeface="Lucida Sans Unicode"/>
              </a:rPr>
              <a:t>be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pursued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5">
                <a:latin typeface="Lucida Sans Unicode"/>
                <a:cs typeface="Lucida Sans Unicode"/>
              </a:rPr>
              <a:t>effectively.</a:t>
            </a:r>
            <a:endParaRPr sz="4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21360">
              <a:lnSpc>
                <a:spcPct val="100000"/>
              </a:lnSpc>
              <a:spcBef>
                <a:spcPts val="100"/>
              </a:spcBef>
            </a:pPr>
            <a:r>
              <a:rPr dirty="0" spc="875"/>
              <a:t>C</a:t>
            </a:r>
            <a:r>
              <a:rPr dirty="0" spc="685"/>
              <a:t>A</a:t>
            </a:r>
            <a:r>
              <a:rPr dirty="0" spc="560"/>
              <a:t>M</a:t>
            </a:r>
            <a:r>
              <a:rPr dirty="0" spc="310"/>
              <a:t>D</a:t>
            </a:r>
            <a:r>
              <a:rPr dirty="0" spc="114"/>
              <a:t>E</a:t>
            </a:r>
            <a:r>
              <a:rPr dirty="0" spc="-85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23240" cy="10283190"/>
          </a:xfrm>
          <a:custGeom>
            <a:avLst/>
            <a:gdLst/>
            <a:ahLst/>
            <a:cxnLst/>
            <a:rect l="l" t="t" r="r" b="b"/>
            <a:pathLst>
              <a:path w="523240" h="10283190">
                <a:moveTo>
                  <a:pt x="522846" y="10282648"/>
                </a:moveTo>
                <a:lnTo>
                  <a:pt x="0" y="10282648"/>
                </a:lnTo>
                <a:lnTo>
                  <a:pt x="0" y="0"/>
                </a:lnTo>
                <a:lnTo>
                  <a:pt x="522846" y="0"/>
                </a:lnTo>
                <a:lnTo>
                  <a:pt x="522846" y="10282648"/>
                </a:lnTo>
                <a:close/>
              </a:path>
            </a:pathLst>
          </a:custGeom>
          <a:solidFill>
            <a:srgbClr val="2493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052" y="500579"/>
            <a:ext cx="962024" cy="7143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dirty="0" spc="-320"/>
              <a:t>R</a:t>
            </a:r>
            <a:r>
              <a:rPr dirty="0" spc="-35"/>
              <a:t>i</a:t>
            </a:r>
            <a:r>
              <a:rPr dirty="0" spc="175"/>
              <a:t>s</a:t>
            </a:r>
            <a:r>
              <a:rPr dirty="0" spc="60"/>
              <a:t>k</a:t>
            </a:r>
            <a:r>
              <a:rPr dirty="0" spc="180"/>
              <a:t>s</a:t>
            </a:r>
            <a:r>
              <a:rPr dirty="0" spc="-345"/>
              <a:t> </a:t>
            </a:r>
            <a:r>
              <a:rPr dirty="0" spc="75"/>
              <a:t>o</a:t>
            </a:r>
            <a:r>
              <a:rPr dirty="0" spc="-95"/>
              <a:t>f</a:t>
            </a:r>
            <a:r>
              <a:rPr dirty="0" spc="-345"/>
              <a:t> </a:t>
            </a:r>
            <a:r>
              <a:rPr dirty="0" spc="-150"/>
              <a:t>P</a:t>
            </a:r>
            <a:r>
              <a:rPr dirty="0" spc="75"/>
              <a:t>oo</a:t>
            </a:r>
            <a:r>
              <a:rPr dirty="0" spc="-25"/>
              <a:t>r</a:t>
            </a:r>
            <a:r>
              <a:rPr dirty="0" spc="-345"/>
              <a:t> </a:t>
            </a:r>
            <a:r>
              <a:rPr dirty="0" spc="-135"/>
              <a:t>D</a:t>
            </a:r>
            <a:r>
              <a:rPr dirty="0" spc="335"/>
              <a:t>a</a:t>
            </a:r>
            <a:r>
              <a:rPr dirty="0" spc="-50"/>
              <a:t>t</a:t>
            </a:r>
            <a:r>
              <a:rPr dirty="0" spc="340"/>
              <a:t>a</a:t>
            </a:r>
            <a:r>
              <a:rPr dirty="0" spc="-345"/>
              <a:t> </a:t>
            </a:r>
            <a:r>
              <a:rPr dirty="0" spc="70"/>
              <a:t>Q</a:t>
            </a:r>
            <a:r>
              <a:rPr dirty="0" spc="135"/>
              <a:t>u</a:t>
            </a:r>
            <a:r>
              <a:rPr dirty="0" spc="335"/>
              <a:t>a</a:t>
            </a:r>
            <a:r>
              <a:rPr dirty="0" spc="-35"/>
              <a:t>li</a:t>
            </a:r>
            <a:r>
              <a:rPr dirty="0" spc="-50"/>
              <a:t>t</a:t>
            </a:r>
            <a:r>
              <a:rPr dirty="0" spc="235"/>
              <a:t>y</a:t>
            </a:r>
          </a:p>
          <a:p>
            <a:pPr marL="106045" marR="5080">
              <a:lnSpc>
                <a:spcPct val="100000"/>
              </a:lnSpc>
              <a:spcBef>
                <a:spcPts val="5100"/>
              </a:spcBef>
            </a:pPr>
            <a:r>
              <a:rPr dirty="0" spc="-20" b="0">
                <a:latin typeface="Lucida Sans Unicode"/>
                <a:cs typeface="Lucida Sans Unicode"/>
              </a:rPr>
              <a:t>The </a:t>
            </a:r>
            <a:r>
              <a:rPr dirty="0" spc="-110" b="0">
                <a:latin typeface="Lucida Sans Unicode"/>
                <a:cs typeface="Lucida Sans Unicode"/>
              </a:rPr>
              <a:t>risks </a:t>
            </a:r>
            <a:r>
              <a:rPr dirty="0" spc="-30" b="0">
                <a:latin typeface="Lucida Sans Unicode"/>
                <a:cs typeface="Lucida Sans Unicode"/>
              </a:rPr>
              <a:t>of </a:t>
            </a:r>
            <a:r>
              <a:rPr dirty="0" spc="145" b="0">
                <a:latin typeface="Lucida Sans Unicode"/>
                <a:cs typeface="Lucida Sans Unicode"/>
              </a:rPr>
              <a:t>having </a:t>
            </a:r>
            <a:r>
              <a:rPr dirty="0" spc="55" b="0">
                <a:latin typeface="Lucida Sans Unicode"/>
                <a:cs typeface="Lucida Sans Unicode"/>
              </a:rPr>
              <a:t>poor-quality </a:t>
            </a:r>
            <a:r>
              <a:rPr dirty="0" spc="295" b="0">
                <a:latin typeface="Lucida Sans Unicode"/>
                <a:cs typeface="Lucida Sans Unicode"/>
              </a:rPr>
              <a:t>data </a:t>
            </a:r>
            <a:r>
              <a:rPr dirty="0" spc="90" b="0">
                <a:latin typeface="Lucida Sans Unicode"/>
                <a:cs typeface="Lucida Sans Unicode"/>
              </a:rPr>
              <a:t>include </a:t>
            </a:r>
            <a:r>
              <a:rPr dirty="0" spc="75" b="0">
                <a:latin typeface="Lucida Sans Unicode"/>
                <a:cs typeface="Lucida Sans Unicode"/>
              </a:rPr>
              <a:t>incorrect </a:t>
            </a:r>
            <a:r>
              <a:rPr dirty="0" spc="-25" b="0">
                <a:latin typeface="Lucida Sans Unicode"/>
                <a:cs typeface="Lucida Sans Unicode"/>
              </a:rPr>
              <a:t>or </a:t>
            </a:r>
            <a:r>
              <a:rPr dirty="0" spc="-20" b="0">
                <a:latin typeface="Lucida Sans Unicode"/>
                <a:cs typeface="Lucida Sans Unicode"/>
              </a:rPr>
              <a:t> </a:t>
            </a:r>
            <a:r>
              <a:rPr dirty="0" spc="114" b="0">
                <a:latin typeface="Lucida Sans Unicode"/>
                <a:cs typeface="Lucida Sans Unicode"/>
              </a:rPr>
              <a:t>misleading</a:t>
            </a:r>
            <a:r>
              <a:rPr dirty="0" spc="-220" b="0">
                <a:latin typeface="Lucida Sans Unicode"/>
                <a:cs typeface="Lucida Sans Unicode"/>
              </a:rPr>
              <a:t> </a:t>
            </a:r>
            <a:r>
              <a:rPr dirty="0" spc="-60" b="0">
                <a:latin typeface="Lucida Sans Unicode"/>
                <a:cs typeface="Lucida Sans Unicode"/>
              </a:rPr>
              <a:t>results,</a:t>
            </a:r>
            <a:r>
              <a:rPr dirty="0" spc="-210" b="0">
                <a:latin typeface="Lucida Sans Unicode"/>
                <a:cs typeface="Lucida Sans Unicode"/>
              </a:rPr>
              <a:t> </a:t>
            </a:r>
            <a:r>
              <a:rPr dirty="0" spc="525" b="0">
                <a:latin typeface="Lucida Sans Unicode"/>
                <a:cs typeface="Lucida Sans Unicode"/>
              </a:rPr>
              <a:t>a</a:t>
            </a:r>
            <a:r>
              <a:rPr dirty="0" spc="-220" b="0">
                <a:latin typeface="Lucida Sans Unicode"/>
                <a:cs typeface="Lucida Sans Unicode"/>
              </a:rPr>
              <a:t> </a:t>
            </a:r>
            <a:r>
              <a:rPr dirty="0" spc="160" b="0">
                <a:latin typeface="Lucida Sans Unicode"/>
                <a:cs typeface="Lucida Sans Unicode"/>
              </a:rPr>
              <a:t>negative</a:t>
            </a:r>
            <a:r>
              <a:rPr dirty="0" spc="-215" b="0">
                <a:latin typeface="Lucida Sans Unicode"/>
                <a:cs typeface="Lucida Sans Unicode"/>
              </a:rPr>
              <a:t> </a:t>
            </a:r>
            <a:r>
              <a:rPr dirty="0" spc="210" b="0">
                <a:latin typeface="Lucida Sans Unicode"/>
                <a:cs typeface="Lucida Sans Unicode"/>
              </a:rPr>
              <a:t>impact</a:t>
            </a:r>
            <a:r>
              <a:rPr dirty="0" spc="-220" b="0">
                <a:latin typeface="Lucida Sans Unicode"/>
                <a:cs typeface="Lucida Sans Unicode"/>
              </a:rPr>
              <a:t> </a:t>
            </a:r>
            <a:r>
              <a:rPr dirty="0" spc="90" b="0">
                <a:latin typeface="Lucida Sans Unicode"/>
                <a:cs typeface="Lucida Sans Unicode"/>
              </a:rPr>
              <a:t>on</a:t>
            </a:r>
            <a:r>
              <a:rPr dirty="0" spc="-215" b="0">
                <a:latin typeface="Lucida Sans Unicode"/>
                <a:cs typeface="Lucida Sans Unicode"/>
              </a:rPr>
              <a:t> </a:t>
            </a:r>
            <a:r>
              <a:rPr dirty="0" spc="50" b="0">
                <a:latin typeface="Lucida Sans Unicode"/>
                <a:cs typeface="Lucida Sans Unicode"/>
              </a:rPr>
              <a:t>decision-making, </a:t>
            </a:r>
            <a:r>
              <a:rPr dirty="0" spc="-1330" b="0">
                <a:latin typeface="Lucida Sans Unicode"/>
                <a:cs typeface="Lucida Sans Unicode"/>
              </a:rPr>
              <a:t> </a:t>
            </a:r>
            <a:r>
              <a:rPr dirty="0" spc="265" b="0">
                <a:latin typeface="Lucida Sans Unicode"/>
                <a:cs typeface="Lucida Sans Unicode"/>
              </a:rPr>
              <a:t>and </a:t>
            </a:r>
            <a:r>
              <a:rPr dirty="0" b="0">
                <a:latin typeface="Lucida Sans Unicode"/>
                <a:cs typeface="Lucida Sans Unicode"/>
              </a:rPr>
              <a:t>loss </a:t>
            </a:r>
            <a:r>
              <a:rPr dirty="0" spc="-30" b="0">
                <a:latin typeface="Lucida Sans Unicode"/>
                <a:cs typeface="Lucida Sans Unicode"/>
              </a:rPr>
              <a:t>of </a:t>
            </a:r>
            <a:r>
              <a:rPr dirty="0" spc="-20" b="0">
                <a:latin typeface="Lucida Sans Unicode"/>
                <a:cs typeface="Lucida Sans Unicode"/>
              </a:rPr>
              <a:t>credibility. </a:t>
            </a:r>
            <a:r>
              <a:rPr dirty="0" spc="70" b="0">
                <a:latin typeface="Lucida Sans Unicode"/>
                <a:cs typeface="Lucida Sans Unicode"/>
              </a:rPr>
              <a:t>Improving </a:t>
            </a:r>
            <a:r>
              <a:rPr dirty="0" spc="95" b="0">
                <a:latin typeface="Lucida Sans Unicode"/>
                <a:cs typeface="Lucida Sans Unicode"/>
              </a:rPr>
              <a:t>the </a:t>
            </a:r>
            <a:r>
              <a:rPr dirty="0" spc="295" b="0">
                <a:latin typeface="Lucida Sans Unicode"/>
                <a:cs typeface="Lucida Sans Unicode"/>
              </a:rPr>
              <a:t>data </a:t>
            </a:r>
            <a:r>
              <a:rPr dirty="0" spc="75" b="0">
                <a:latin typeface="Lucida Sans Unicode"/>
                <a:cs typeface="Lucida Sans Unicode"/>
              </a:rPr>
              <a:t>quality </a:t>
            </a:r>
            <a:r>
              <a:rPr dirty="0" spc="-70" b="0">
                <a:latin typeface="Lucida Sans Unicode"/>
                <a:cs typeface="Lucida Sans Unicode"/>
              </a:rPr>
              <a:t>is </a:t>
            </a:r>
            <a:r>
              <a:rPr dirty="0" spc="-65" b="0">
                <a:latin typeface="Lucida Sans Unicode"/>
                <a:cs typeface="Lucida Sans Unicode"/>
              </a:rPr>
              <a:t> </a:t>
            </a:r>
            <a:r>
              <a:rPr dirty="0" spc="95" b="0">
                <a:latin typeface="Lucida Sans Unicode"/>
                <a:cs typeface="Lucida Sans Unicode"/>
              </a:rPr>
              <a:t>important</a:t>
            </a:r>
            <a:r>
              <a:rPr dirty="0" spc="-220" b="0">
                <a:latin typeface="Lucida Sans Unicode"/>
                <a:cs typeface="Lucida Sans Unicode"/>
              </a:rPr>
              <a:t> </a:t>
            </a:r>
            <a:r>
              <a:rPr dirty="0" spc="30" b="0">
                <a:latin typeface="Lucida Sans Unicode"/>
                <a:cs typeface="Lucida Sans Unicode"/>
              </a:rPr>
              <a:t>to</a:t>
            </a:r>
            <a:r>
              <a:rPr dirty="0" spc="-215" b="0">
                <a:latin typeface="Lucida Sans Unicode"/>
                <a:cs typeface="Lucida Sans Unicode"/>
              </a:rPr>
              <a:t> </a:t>
            </a:r>
            <a:r>
              <a:rPr dirty="0" spc="114" b="0">
                <a:latin typeface="Lucida Sans Unicode"/>
                <a:cs typeface="Lucida Sans Unicode"/>
              </a:rPr>
              <a:t>mitigate</a:t>
            </a:r>
            <a:r>
              <a:rPr dirty="0" spc="-220" b="0">
                <a:latin typeface="Lucida Sans Unicode"/>
                <a:cs typeface="Lucida Sans Unicode"/>
              </a:rPr>
              <a:t> </a:t>
            </a:r>
            <a:r>
              <a:rPr dirty="0" spc="120" b="0">
                <a:latin typeface="Lucida Sans Unicode"/>
                <a:cs typeface="Lucida Sans Unicode"/>
              </a:rPr>
              <a:t>these</a:t>
            </a:r>
            <a:r>
              <a:rPr dirty="0" spc="-215" b="0">
                <a:latin typeface="Lucida Sans Unicode"/>
                <a:cs typeface="Lucida Sans Unicode"/>
              </a:rPr>
              <a:t> </a:t>
            </a:r>
            <a:r>
              <a:rPr dirty="0" spc="-110" b="0">
                <a:latin typeface="Lucida Sans Unicode"/>
                <a:cs typeface="Lucida Sans Unicode"/>
              </a:rPr>
              <a:t>risks</a:t>
            </a:r>
            <a:r>
              <a:rPr dirty="0" spc="-220" b="0">
                <a:latin typeface="Lucida Sans Unicode"/>
                <a:cs typeface="Lucida Sans Unicode"/>
              </a:rPr>
              <a:t> </a:t>
            </a:r>
            <a:r>
              <a:rPr dirty="0" spc="265" b="0">
                <a:latin typeface="Lucida Sans Unicode"/>
                <a:cs typeface="Lucida Sans Unicode"/>
              </a:rPr>
              <a:t>and</a:t>
            </a:r>
            <a:r>
              <a:rPr dirty="0" spc="-215" b="0">
                <a:latin typeface="Lucida Sans Unicode"/>
                <a:cs typeface="Lucida Sans Unicode"/>
              </a:rPr>
              <a:t> </a:t>
            </a:r>
            <a:r>
              <a:rPr dirty="0" spc="95" b="0">
                <a:latin typeface="Lucida Sans Unicode"/>
                <a:cs typeface="Lucida Sans Unicode"/>
              </a:rPr>
              <a:t>ensure</a:t>
            </a:r>
            <a:r>
              <a:rPr dirty="0" spc="-215" b="0">
                <a:latin typeface="Lucida Sans Unicode"/>
                <a:cs typeface="Lucida Sans Unicode"/>
              </a:rPr>
              <a:t> </a:t>
            </a:r>
            <a:r>
              <a:rPr dirty="0" spc="95" b="0">
                <a:latin typeface="Lucida Sans Unicode"/>
                <a:cs typeface="Lucida Sans Unicode"/>
              </a:rPr>
              <a:t>the</a:t>
            </a:r>
            <a:r>
              <a:rPr dirty="0" spc="-220" b="0">
                <a:latin typeface="Lucida Sans Unicode"/>
                <a:cs typeface="Lucida Sans Unicode"/>
              </a:rPr>
              <a:t> </a:t>
            </a:r>
            <a:r>
              <a:rPr dirty="0" spc="295" b="0">
                <a:latin typeface="Lucida Sans Unicode"/>
                <a:cs typeface="Lucida Sans Unicode"/>
              </a:rPr>
              <a:t>data</a:t>
            </a:r>
            <a:r>
              <a:rPr dirty="0" spc="-215" b="0">
                <a:latin typeface="Lucida Sans Unicode"/>
                <a:cs typeface="Lucida Sans Unicode"/>
              </a:rPr>
              <a:t> </a:t>
            </a:r>
            <a:r>
              <a:rPr dirty="0" spc="330" b="0">
                <a:latin typeface="Lucida Sans Unicode"/>
                <a:cs typeface="Lucida Sans Unicode"/>
              </a:rPr>
              <a:t>can </a:t>
            </a:r>
            <a:r>
              <a:rPr dirty="0" spc="335" b="0">
                <a:latin typeface="Lucida Sans Unicode"/>
                <a:cs typeface="Lucida Sans Unicode"/>
              </a:rPr>
              <a:t> </a:t>
            </a:r>
            <a:r>
              <a:rPr dirty="0" spc="229" b="0">
                <a:latin typeface="Lucida Sans Unicode"/>
                <a:cs typeface="Lucida Sans Unicode"/>
              </a:rPr>
              <a:t>be</a:t>
            </a:r>
            <a:r>
              <a:rPr dirty="0" spc="-220" b="0">
                <a:latin typeface="Lucida Sans Unicode"/>
                <a:cs typeface="Lucida Sans Unicode"/>
              </a:rPr>
              <a:t> </a:t>
            </a:r>
            <a:r>
              <a:rPr dirty="0" spc="145" b="0">
                <a:latin typeface="Lucida Sans Unicode"/>
                <a:cs typeface="Lucida Sans Unicode"/>
              </a:rPr>
              <a:t>used</a:t>
            </a:r>
            <a:r>
              <a:rPr dirty="0" spc="-215" b="0">
                <a:latin typeface="Lucida Sans Unicode"/>
                <a:cs typeface="Lucida Sans Unicode"/>
              </a:rPr>
              <a:t> </a:t>
            </a:r>
            <a:r>
              <a:rPr dirty="0" spc="25" b="0">
                <a:latin typeface="Lucida Sans Unicode"/>
                <a:cs typeface="Lucida Sans Unicode"/>
              </a:rPr>
              <a:t>effectively.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21360">
              <a:lnSpc>
                <a:spcPct val="100000"/>
              </a:lnSpc>
              <a:spcBef>
                <a:spcPts val="100"/>
              </a:spcBef>
            </a:pPr>
            <a:r>
              <a:rPr dirty="0" spc="875"/>
              <a:t>C</a:t>
            </a:r>
            <a:r>
              <a:rPr dirty="0" spc="685"/>
              <a:t>A</a:t>
            </a:r>
            <a:r>
              <a:rPr dirty="0" spc="560"/>
              <a:t>M</a:t>
            </a:r>
            <a:r>
              <a:rPr dirty="0" spc="310"/>
              <a:t>D</a:t>
            </a:r>
            <a:r>
              <a:rPr dirty="0" spc="114"/>
              <a:t>E</a:t>
            </a:r>
            <a:r>
              <a:rPr dirty="0" spc="-85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23240" cy="10283190"/>
          </a:xfrm>
          <a:custGeom>
            <a:avLst/>
            <a:gdLst/>
            <a:ahLst/>
            <a:cxnLst/>
            <a:rect l="l" t="t" r="r" b="b"/>
            <a:pathLst>
              <a:path w="523240" h="10283190">
                <a:moveTo>
                  <a:pt x="522846" y="10282648"/>
                </a:moveTo>
                <a:lnTo>
                  <a:pt x="0" y="10282648"/>
                </a:lnTo>
                <a:lnTo>
                  <a:pt x="0" y="0"/>
                </a:lnTo>
                <a:lnTo>
                  <a:pt x="522846" y="0"/>
                </a:lnTo>
                <a:lnTo>
                  <a:pt x="522846" y="10282648"/>
                </a:lnTo>
                <a:close/>
              </a:path>
            </a:pathLst>
          </a:custGeom>
          <a:solidFill>
            <a:srgbClr val="2493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052" y="500579"/>
            <a:ext cx="962024" cy="7143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dirty="0" spc="395"/>
              <a:t>C</a:t>
            </a:r>
            <a:r>
              <a:rPr dirty="0" spc="135"/>
              <a:t>h</a:t>
            </a:r>
            <a:r>
              <a:rPr dirty="0" spc="335"/>
              <a:t>a</a:t>
            </a:r>
            <a:r>
              <a:rPr dirty="0" spc="-35"/>
              <a:t>ll</a:t>
            </a:r>
            <a:r>
              <a:rPr dirty="0" spc="85"/>
              <a:t>e</a:t>
            </a:r>
            <a:r>
              <a:rPr dirty="0" spc="135"/>
              <a:t>n</a:t>
            </a:r>
            <a:r>
              <a:rPr dirty="0" spc="204"/>
              <a:t>g</a:t>
            </a:r>
            <a:r>
              <a:rPr dirty="0" spc="85"/>
              <a:t>e</a:t>
            </a:r>
            <a:r>
              <a:rPr dirty="0" spc="180"/>
              <a:t>s</a:t>
            </a:r>
            <a:r>
              <a:rPr dirty="0" spc="-345"/>
              <a:t> </a:t>
            </a:r>
            <a:r>
              <a:rPr dirty="0" spc="-110"/>
              <a:t>w</a:t>
            </a:r>
            <a:r>
              <a:rPr dirty="0" spc="-35"/>
              <a:t>i</a:t>
            </a:r>
            <a:r>
              <a:rPr dirty="0" spc="-50"/>
              <a:t>t</a:t>
            </a:r>
            <a:r>
              <a:rPr dirty="0" spc="140"/>
              <a:t>h</a:t>
            </a:r>
            <a:r>
              <a:rPr dirty="0" spc="-345"/>
              <a:t> </a:t>
            </a:r>
            <a:r>
              <a:rPr dirty="0" spc="100"/>
              <a:t>M</a:t>
            </a:r>
            <a:r>
              <a:rPr dirty="0" spc="135"/>
              <a:t>u</a:t>
            </a:r>
            <a:r>
              <a:rPr dirty="0" spc="-35"/>
              <a:t>l</a:t>
            </a:r>
            <a:r>
              <a:rPr dirty="0" spc="-50"/>
              <a:t>t</a:t>
            </a:r>
            <a:r>
              <a:rPr dirty="0" spc="-35"/>
              <a:t>i</a:t>
            </a:r>
            <a:r>
              <a:rPr dirty="0" spc="204"/>
              <a:t>p</a:t>
            </a:r>
            <a:r>
              <a:rPr dirty="0" spc="-35"/>
              <a:t>l</a:t>
            </a:r>
            <a:r>
              <a:rPr dirty="0" spc="90"/>
              <a:t>e</a:t>
            </a:r>
            <a:r>
              <a:rPr dirty="0" spc="-345"/>
              <a:t> </a:t>
            </a:r>
            <a:r>
              <a:rPr dirty="0" spc="-135"/>
              <a:t>D</a:t>
            </a:r>
            <a:r>
              <a:rPr dirty="0" spc="335"/>
              <a:t>a</a:t>
            </a:r>
            <a:r>
              <a:rPr dirty="0" spc="-50"/>
              <a:t>t</a:t>
            </a:r>
            <a:r>
              <a:rPr dirty="0" spc="340"/>
              <a:t>a</a:t>
            </a:r>
            <a:r>
              <a:rPr dirty="0" spc="-345"/>
              <a:t> </a:t>
            </a:r>
            <a:r>
              <a:rPr dirty="0" spc="-85"/>
              <a:t>S</a:t>
            </a:r>
            <a:r>
              <a:rPr dirty="0" spc="75"/>
              <a:t>o</a:t>
            </a:r>
            <a:r>
              <a:rPr dirty="0" spc="135"/>
              <a:t>u</a:t>
            </a:r>
            <a:r>
              <a:rPr dirty="0" spc="-30"/>
              <a:t>r</a:t>
            </a:r>
            <a:r>
              <a:rPr dirty="0" spc="325"/>
              <a:t>c</a:t>
            </a:r>
            <a:r>
              <a:rPr dirty="0" spc="85"/>
              <a:t>e</a:t>
            </a:r>
            <a:r>
              <a:rPr dirty="0" spc="180"/>
              <a:t>s</a:t>
            </a:r>
          </a:p>
          <a:p>
            <a:pPr marL="106045" marR="5080">
              <a:lnSpc>
                <a:spcPct val="100000"/>
              </a:lnSpc>
              <a:spcBef>
                <a:spcPts val="5100"/>
              </a:spcBef>
            </a:pPr>
            <a:r>
              <a:rPr dirty="0" spc="-20" b="0">
                <a:latin typeface="Lucida Sans Unicode"/>
                <a:cs typeface="Lucida Sans Unicode"/>
              </a:rPr>
              <a:t>The </a:t>
            </a:r>
            <a:r>
              <a:rPr dirty="0" spc="-110" b="0">
                <a:latin typeface="Lucida Sans Unicode"/>
                <a:cs typeface="Lucida Sans Unicode"/>
              </a:rPr>
              <a:t>risks </a:t>
            </a:r>
            <a:r>
              <a:rPr dirty="0" spc="-30" b="0">
                <a:latin typeface="Lucida Sans Unicode"/>
                <a:cs typeface="Lucida Sans Unicode"/>
              </a:rPr>
              <a:t>of </a:t>
            </a:r>
            <a:r>
              <a:rPr dirty="0" spc="145" b="0">
                <a:latin typeface="Lucida Sans Unicode"/>
                <a:cs typeface="Lucida Sans Unicode"/>
              </a:rPr>
              <a:t>having </a:t>
            </a:r>
            <a:r>
              <a:rPr dirty="0" spc="55" b="0">
                <a:latin typeface="Lucida Sans Unicode"/>
                <a:cs typeface="Lucida Sans Unicode"/>
              </a:rPr>
              <a:t>poor-quality </a:t>
            </a:r>
            <a:r>
              <a:rPr dirty="0" spc="295" b="0">
                <a:latin typeface="Lucida Sans Unicode"/>
                <a:cs typeface="Lucida Sans Unicode"/>
              </a:rPr>
              <a:t>data </a:t>
            </a:r>
            <a:r>
              <a:rPr dirty="0" spc="90" b="0">
                <a:latin typeface="Lucida Sans Unicode"/>
                <a:cs typeface="Lucida Sans Unicode"/>
              </a:rPr>
              <a:t>include </a:t>
            </a:r>
            <a:r>
              <a:rPr dirty="0" spc="75" b="0">
                <a:latin typeface="Lucida Sans Unicode"/>
                <a:cs typeface="Lucida Sans Unicode"/>
              </a:rPr>
              <a:t>incorrect </a:t>
            </a:r>
            <a:r>
              <a:rPr dirty="0" spc="-25" b="0">
                <a:latin typeface="Lucida Sans Unicode"/>
                <a:cs typeface="Lucida Sans Unicode"/>
              </a:rPr>
              <a:t>or </a:t>
            </a:r>
            <a:r>
              <a:rPr dirty="0" spc="-20" b="0">
                <a:latin typeface="Lucida Sans Unicode"/>
                <a:cs typeface="Lucida Sans Unicode"/>
              </a:rPr>
              <a:t> </a:t>
            </a:r>
            <a:r>
              <a:rPr dirty="0" spc="114" b="0">
                <a:latin typeface="Lucida Sans Unicode"/>
                <a:cs typeface="Lucida Sans Unicode"/>
              </a:rPr>
              <a:t>misleading</a:t>
            </a:r>
            <a:r>
              <a:rPr dirty="0" spc="-220" b="0">
                <a:latin typeface="Lucida Sans Unicode"/>
                <a:cs typeface="Lucida Sans Unicode"/>
              </a:rPr>
              <a:t> </a:t>
            </a:r>
            <a:r>
              <a:rPr dirty="0" spc="-60" b="0">
                <a:latin typeface="Lucida Sans Unicode"/>
                <a:cs typeface="Lucida Sans Unicode"/>
              </a:rPr>
              <a:t>results,</a:t>
            </a:r>
            <a:r>
              <a:rPr dirty="0" spc="-210" b="0">
                <a:latin typeface="Lucida Sans Unicode"/>
                <a:cs typeface="Lucida Sans Unicode"/>
              </a:rPr>
              <a:t> </a:t>
            </a:r>
            <a:r>
              <a:rPr dirty="0" spc="525" b="0">
                <a:latin typeface="Lucida Sans Unicode"/>
                <a:cs typeface="Lucida Sans Unicode"/>
              </a:rPr>
              <a:t>a</a:t>
            </a:r>
            <a:r>
              <a:rPr dirty="0" spc="-220" b="0">
                <a:latin typeface="Lucida Sans Unicode"/>
                <a:cs typeface="Lucida Sans Unicode"/>
              </a:rPr>
              <a:t> </a:t>
            </a:r>
            <a:r>
              <a:rPr dirty="0" spc="160" b="0">
                <a:latin typeface="Lucida Sans Unicode"/>
                <a:cs typeface="Lucida Sans Unicode"/>
              </a:rPr>
              <a:t>negative</a:t>
            </a:r>
            <a:r>
              <a:rPr dirty="0" spc="-215" b="0">
                <a:latin typeface="Lucida Sans Unicode"/>
                <a:cs typeface="Lucida Sans Unicode"/>
              </a:rPr>
              <a:t> </a:t>
            </a:r>
            <a:r>
              <a:rPr dirty="0" spc="210" b="0">
                <a:latin typeface="Lucida Sans Unicode"/>
                <a:cs typeface="Lucida Sans Unicode"/>
              </a:rPr>
              <a:t>impact</a:t>
            </a:r>
            <a:r>
              <a:rPr dirty="0" spc="-220" b="0">
                <a:latin typeface="Lucida Sans Unicode"/>
                <a:cs typeface="Lucida Sans Unicode"/>
              </a:rPr>
              <a:t> </a:t>
            </a:r>
            <a:r>
              <a:rPr dirty="0" spc="90" b="0">
                <a:latin typeface="Lucida Sans Unicode"/>
                <a:cs typeface="Lucida Sans Unicode"/>
              </a:rPr>
              <a:t>on</a:t>
            </a:r>
            <a:r>
              <a:rPr dirty="0" spc="-215" b="0">
                <a:latin typeface="Lucida Sans Unicode"/>
                <a:cs typeface="Lucida Sans Unicode"/>
              </a:rPr>
              <a:t> </a:t>
            </a:r>
            <a:r>
              <a:rPr dirty="0" spc="50" b="0">
                <a:latin typeface="Lucida Sans Unicode"/>
                <a:cs typeface="Lucida Sans Unicode"/>
              </a:rPr>
              <a:t>decision-making, </a:t>
            </a:r>
            <a:r>
              <a:rPr dirty="0" spc="-1330" b="0">
                <a:latin typeface="Lucida Sans Unicode"/>
                <a:cs typeface="Lucida Sans Unicode"/>
              </a:rPr>
              <a:t> </a:t>
            </a:r>
            <a:r>
              <a:rPr dirty="0" spc="265" b="0">
                <a:latin typeface="Lucida Sans Unicode"/>
                <a:cs typeface="Lucida Sans Unicode"/>
              </a:rPr>
              <a:t>and </a:t>
            </a:r>
            <a:r>
              <a:rPr dirty="0" b="0">
                <a:latin typeface="Lucida Sans Unicode"/>
                <a:cs typeface="Lucida Sans Unicode"/>
              </a:rPr>
              <a:t>loss </a:t>
            </a:r>
            <a:r>
              <a:rPr dirty="0" spc="-30" b="0">
                <a:latin typeface="Lucida Sans Unicode"/>
                <a:cs typeface="Lucida Sans Unicode"/>
              </a:rPr>
              <a:t>of </a:t>
            </a:r>
            <a:r>
              <a:rPr dirty="0" spc="-20" b="0">
                <a:latin typeface="Lucida Sans Unicode"/>
                <a:cs typeface="Lucida Sans Unicode"/>
              </a:rPr>
              <a:t>credibility. </a:t>
            </a:r>
            <a:r>
              <a:rPr dirty="0" spc="70" b="0">
                <a:latin typeface="Lucida Sans Unicode"/>
                <a:cs typeface="Lucida Sans Unicode"/>
              </a:rPr>
              <a:t>Improving </a:t>
            </a:r>
            <a:r>
              <a:rPr dirty="0" spc="95" b="0">
                <a:latin typeface="Lucida Sans Unicode"/>
                <a:cs typeface="Lucida Sans Unicode"/>
              </a:rPr>
              <a:t>the </a:t>
            </a:r>
            <a:r>
              <a:rPr dirty="0" spc="295" b="0">
                <a:latin typeface="Lucida Sans Unicode"/>
                <a:cs typeface="Lucida Sans Unicode"/>
              </a:rPr>
              <a:t>data </a:t>
            </a:r>
            <a:r>
              <a:rPr dirty="0" spc="75" b="0">
                <a:latin typeface="Lucida Sans Unicode"/>
                <a:cs typeface="Lucida Sans Unicode"/>
              </a:rPr>
              <a:t>quality </a:t>
            </a:r>
            <a:r>
              <a:rPr dirty="0" spc="-70" b="0">
                <a:latin typeface="Lucida Sans Unicode"/>
                <a:cs typeface="Lucida Sans Unicode"/>
              </a:rPr>
              <a:t>is </a:t>
            </a:r>
            <a:r>
              <a:rPr dirty="0" spc="-65" b="0">
                <a:latin typeface="Lucida Sans Unicode"/>
                <a:cs typeface="Lucida Sans Unicode"/>
              </a:rPr>
              <a:t> </a:t>
            </a:r>
            <a:r>
              <a:rPr dirty="0" spc="95" b="0">
                <a:latin typeface="Lucida Sans Unicode"/>
                <a:cs typeface="Lucida Sans Unicode"/>
              </a:rPr>
              <a:t>important</a:t>
            </a:r>
            <a:r>
              <a:rPr dirty="0" spc="-220" b="0">
                <a:latin typeface="Lucida Sans Unicode"/>
                <a:cs typeface="Lucida Sans Unicode"/>
              </a:rPr>
              <a:t> </a:t>
            </a:r>
            <a:r>
              <a:rPr dirty="0" spc="30" b="0">
                <a:latin typeface="Lucida Sans Unicode"/>
                <a:cs typeface="Lucida Sans Unicode"/>
              </a:rPr>
              <a:t>to</a:t>
            </a:r>
            <a:r>
              <a:rPr dirty="0" spc="-215" b="0">
                <a:latin typeface="Lucida Sans Unicode"/>
                <a:cs typeface="Lucida Sans Unicode"/>
              </a:rPr>
              <a:t> </a:t>
            </a:r>
            <a:r>
              <a:rPr dirty="0" spc="114" b="0">
                <a:latin typeface="Lucida Sans Unicode"/>
                <a:cs typeface="Lucida Sans Unicode"/>
              </a:rPr>
              <a:t>mitigate</a:t>
            </a:r>
            <a:r>
              <a:rPr dirty="0" spc="-220" b="0">
                <a:latin typeface="Lucida Sans Unicode"/>
                <a:cs typeface="Lucida Sans Unicode"/>
              </a:rPr>
              <a:t> </a:t>
            </a:r>
            <a:r>
              <a:rPr dirty="0" spc="120" b="0">
                <a:latin typeface="Lucida Sans Unicode"/>
                <a:cs typeface="Lucida Sans Unicode"/>
              </a:rPr>
              <a:t>these</a:t>
            </a:r>
            <a:r>
              <a:rPr dirty="0" spc="-215" b="0">
                <a:latin typeface="Lucida Sans Unicode"/>
                <a:cs typeface="Lucida Sans Unicode"/>
              </a:rPr>
              <a:t> </a:t>
            </a:r>
            <a:r>
              <a:rPr dirty="0" spc="-110" b="0">
                <a:latin typeface="Lucida Sans Unicode"/>
                <a:cs typeface="Lucida Sans Unicode"/>
              </a:rPr>
              <a:t>risks</a:t>
            </a:r>
            <a:r>
              <a:rPr dirty="0" spc="-220" b="0">
                <a:latin typeface="Lucida Sans Unicode"/>
                <a:cs typeface="Lucida Sans Unicode"/>
              </a:rPr>
              <a:t> </a:t>
            </a:r>
            <a:r>
              <a:rPr dirty="0" spc="265" b="0">
                <a:latin typeface="Lucida Sans Unicode"/>
                <a:cs typeface="Lucida Sans Unicode"/>
              </a:rPr>
              <a:t>and</a:t>
            </a:r>
            <a:r>
              <a:rPr dirty="0" spc="-215" b="0">
                <a:latin typeface="Lucida Sans Unicode"/>
                <a:cs typeface="Lucida Sans Unicode"/>
              </a:rPr>
              <a:t> </a:t>
            </a:r>
            <a:r>
              <a:rPr dirty="0" spc="95" b="0">
                <a:latin typeface="Lucida Sans Unicode"/>
                <a:cs typeface="Lucida Sans Unicode"/>
              </a:rPr>
              <a:t>ensure</a:t>
            </a:r>
            <a:r>
              <a:rPr dirty="0" spc="-215" b="0">
                <a:latin typeface="Lucida Sans Unicode"/>
                <a:cs typeface="Lucida Sans Unicode"/>
              </a:rPr>
              <a:t> </a:t>
            </a:r>
            <a:r>
              <a:rPr dirty="0" spc="95" b="0">
                <a:latin typeface="Lucida Sans Unicode"/>
                <a:cs typeface="Lucida Sans Unicode"/>
              </a:rPr>
              <a:t>the</a:t>
            </a:r>
            <a:r>
              <a:rPr dirty="0" spc="-220" b="0">
                <a:latin typeface="Lucida Sans Unicode"/>
                <a:cs typeface="Lucida Sans Unicode"/>
              </a:rPr>
              <a:t> </a:t>
            </a:r>
            <a:r>
              <a:rPr dirty="0" spc="295" b="0">
                <a:latin typeface="Lucida Sans Unicode"/>
                <a:cs typeface="Lucida Sans Unicode"/>
              </a:rPr>
              <a:t>data</a:t>
            </a:r>
            <a:r>
              <a:rPr dirty="0" spc="-215" b="0">
                <a:latin typeface="Lucida Sans Unicode"/>
                <a:cs typeface="Lucida Sans Unicode"/>
              </a:rPr>
              <a:t> </a:t>
            </a:r>
            <a:r>
              <a:rPr dirty="0" spc="330" b="0">
                <a:latin typeface="Lucida Sans Unicode"/>
                <a:cs typeface="Lucida Sans Unicode"/>
              </a:rPr>
              <a:t>can </a:t>
            </a:r>
            <a:r>
              <a:rPr dirty="0" spc="335" b="0">
                <a:latin typeface="Lucida Sans Unicode"/>
                <a:cs typeface="Lucida Sans Unicode"/>
              </a:rPr>
              <a:t> </a:t>
            </a:r>
            <a:r>
              <a:rPr dirty="0" spc="229" b="0">
                <a:latin typeface="Lucida Sans Unicode"/>
                <a:cs typeface="Lucida Sans Unicode"/>
              </a:rPr>
              <a:t>be</a:t>
            </a:r>
            <a:r>
              <a:rPr dirty="0" spc="-220" b="0">
                <a:latin typeface="Lucida Sans Unicode"/>
                <a:cs typeface="Lucida Sans Unicode"/>
              </a:rPr>
              <a:t> </a:t>
            </a:r>
            <a:r>
              <a:rPr dirty="0" spc="145" b="0">
                <a:latin typeface="Lucida Sans Unicode"/>
                <a:cs typeface="Lucida Sans Unicode"/>
              </a:rPr>
              <a:t>used</a:t>
            </a:r>
            <a:r>
              <a:rPr dirty="0" spc="-215" b="0">
                <a:latin typeface="Lucida Sans Unicode"/>
                <a:cs typeface="Lucida Sans Unicode"/>
              </a:rPr>
              <a:t> </a:t>
            </a:r>
            <a:r>
              <a:rPr dirty="0" spc="25" b="0">
                <a:latin typeface="Lucida Sans Unicode"/>
                <a:cs typeface="Lucida Sans Unicode"/>
              </a:rPr>
              <a:t>effectively.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"/>
            <a:ext cx="10129520" cy="4643120"/>
            <a:chOff x="0" y="2"/>
            <a:chExt cx="10129520" cy="4643120"/>
          </a:xfrm>
        </p:grpSpPr>
        <p:sp>
          <p:nvSpPr>
            <p:cNvPr id="3" name="object 3"/>
            <p:cNvSpPr/>
            <p:nvPr/>
          </p:nvSpPr>
          <p:spPr>
            <a:xfrm>
              <a:off x="277833" y="2425593"/>
              <a:ext cx="9852025" cy="1253490"/>
            </a:xfrm>
            <a:custGeom>
              <a:avLst/>
              <a:gdLst/>
              <a:ahLst/>
              <a:cxnLst/>
              <a:rect l="l" t="t" r="r" b="b"/>
              <a:pathLst>
                <a:path w="9852025" h="1253489">
                  <a:moveTo>
                    <a:pt x="0" y="1253280"/>
                  </a:moveTo>
                  <a:lnTo>
                    <a:pt x="9851491" y="1253280"/>
                  </a:lnTo>
                  <a:lnTo>
                    <a:pt x="9851491" y="0"/>
                  </a:lnTo>
                  <a:lnTo>
                    <a:pt x="0" y="0"/>
                  </a:lnTo>
                  <a:lnTo>
                    <a:pt x="0" y="1253280"/>
                  </a:lnTo>
                  <a:close/>
                </a:path>
              </a:pathLst>
            </a:custGeom>
            <a:solidFill>
              <a:srgbClr val="039A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"/>
              <a:ext cx="4643120" cy="4643120"/>
            </a:xfrm>
            <a:custGeom>
              <a:avLst/>
              <a:gdLst/>
              <a:ahLst/>
              <a:cxnLst/>
              <a:rect l="l" t="t" r="r" b="b"/>
              <a:pathLst>
                <a:path w="4643120" h="4643120">
                  <a:moveTo>
                    <a:pt x="4642895" y="0"/>
                  </a:moveTo>
                  <a:lnTo>
                    <a:pt x="17" y="4642878"/>
                  </a:lnTo>
                  <a:lnTo>
                    <a:pt x="0" y="0"/>
                  </a:lnTo>
                  <a:lnTo>
                    <a:pt x="4642895" y="0"/>
                  </a:lnTo>
                  <a:close/>
                </a:path>
              </a:pathLst>
            </a:custGeom>
            <a:solidFill>
              <a:srgbClr val="CDF5E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644039"/>
            <a:ext cx="4643120" cy="4643120"/>
          </a:xfrm>
          <a:custGeom>
            <a:avLst/>
            <a:gdLst/>
            <a:ahLst/>
            <a:cxnLst/>
            <a:rect l="l" t="t" r="r" b="b"/>
            <a:pathLst>
              <a:path w="4643120" h="4643120">
                <a:moveTo>
                  <a:pt x="4642897" y="4642960"/>
                </a:moveTo>
                <a:lnTo>
                  <a:pt x="0" y="4642960"/>
                </a:lnTo>
                <a:lnTo>
                  <a:pt x="17" y="0"/>
                </a:lnTo>
                <a:lnTo>
                  <a:pt x="4642897" y="4642960"/>
                </a:lnTo>
                <a:close/>
              </a:path>
            </a:pathLst>
          </a:custGeom>
          <a:solidFill>
            <a:srgbClr val="CDF5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29325" y="1"/>
            <a:ext cx="8146415" cy="10270490"/>
          </a:xfrm>
          <a:custGeom>
            <a:avLst/>
            <a:gdLst/>
            <a:ahLst/>
            <a:cxnLst/>
            <a:rect l="l" t="t" r="r" b="b"/>
            <a:pathLst>
              <a:path w="8146415" h="10270490">
                <a:moveTo>
                  <a:pt x="8146321" y="10269935"/>
                </a:moveTo>
                <a:lnTo>
                  <a:pt x="0" y="10269935"/>
                </a:lnTo>
                <a:lnTo>
                  <a:pt x="0" y="0"/>
                </a:lnTo>
                <a:lnTo>
                  <a:pt x="8146321" y="0"/>
                </a:lnTo>
                <a:lnTo>
                  <a:pt x="8146321" y="10269935"/>
                </a:lnTo>
                <a:close/>
              </a:path>
            </a:pathLst>
          </a:custGeom>
          <a:solidFill>
            <a:srgbClr val="CDF5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75692" y="3637953"/>
            <a:ext cx="13905230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9000"/>
              </a:lnSpc>
              <a:spcBef>
                <a:spcPts val="100"/>
              </a:spcBef>
            </a:pPr>
            <a:r>
              <a:rPr dirty="0" sz="8000" spc="25" b="1">
                <a:latin typeface="Arial"/>
                <a:cs typeface="Arial"/>
              </a:rPr>
              <a:t>CHALLENGES</a:t>
            </a:r>
            <a:r>
              <a:rPr dirty="0" sz="8000" spc="65" b="1">
                <a:latin typeface="Arial"/>
                <a:cs typeface="Arial"/>
              </a:rPr>
              <a:t> </a:t>
            </a:r>
            <a:r>
              <a:rPr dirty="0" sz="8000" spc="645" b="1">
                <a:latin typeface="Arial"/>
                <a:cs typeface="Arial"/>
              </a:rPr>
              <a:t>WITH</a:t>
            </a:r>
            <a:endParaRPr sz="8000">
              <a:latin typeface="Arial"/>
              <a:cs typeface="Arial"/>
            </a:endParaRPr>
          </a:p>
          <a:p>
            <a:pPr algn="ctr">
              <a:lnSpc>
                <a:spcPts val="9000"/>
              </a:lnSpc>
            </a:pPr>
            <a:r>
              <a:rPr dirty="0" sz="8000" spc="70" b="1">
                <a:latin typeface="Arial"/>
                <a:cs typeface="Arial"/>
              </a:rPr>
              <a:t>MULTIPLE </a:t>
            </a:r>
            <a:r>
              <a:rPr dirty="0" sz="8000" spc="434" b="1">
                <a:latin typeface="Arial"/>
                <a:cs typeface="Arial"/>
              </a:rPr>
              <a:t>DATA</a:t>
            </a:r>
            <a:r>
              <a:rPr dirty="0" sz="8000" spc="70" b="1">
                <a:latin typeface="Arial"/>
                <a:cs typeface="Arial"/>
              </a:rPr>
              <a:t> </a:t>
            </a:r>
            <a:r>
              <a:rPr dirty="0" sz="8000" spc="65" b="1">
                <a:latin typeface="Arial"/>
                <a:cs typeface="Arial"/>
              </a:rPr>
              <a:t>SOURCES</a:t>
            </a:r>
            <a:endParaRPr sz="8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0579" y="1028701"/>
            <a:ext cx="962024" cy="7143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326395" y="1014417"/>
            <a:ext cx="284734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75"/>
              <a:t>C</a:t>
            </a:r>
            <a:r>
              <a:rPr dirty="0" spc="685"/>
              <a:t>A</a:t>
            </a:r>
            <a:r>
              <a:rPr dirty="0" spc="560"/>
              <a:t>M</a:t>
            </a:r>
            <a:r>
              <a:rPr dirty="0" spc="310"/>
              <a:t>D</a:t>
            </a:r>
            <a:r>
              <a:rPr dirty="0" spc="114"/>
              <a:t>E</a:t>
            </a:r>
            <a:r>
              <a:rPr dirty="0" spc="-85"/>
              <a:t>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21360">
              <a:lnSpc>
                <a:spcPct val="100000"/>
              </a:lnSpc>
              <a:spcBef>
                <a:spcPts val="100"/>
              </a:spcBef>
            </a:pPr>
            <a:r>
              <a:rPr dirty="0" spc="875"/>
              <a:t>C</a:t>
            </a:r>
            <a:r>
              <a:rPr dirty="0" spc="685"/>
              <a:t>A</a:t>
            </a:r>
            <a:r>
              <a:rPr dirty="0" spc="560"/>
              <a:t>M</a:t>
            </a:r>
            <a:r>
              <a:rPr dirty="0" spc="310"/>
              <a:t>D</a:t>
            </a:r>
            <a:r>
              <a:rPr dirty="0" spc="114"/>
              <a:t>E</a:t>
            </a:r>
            <a:r>
              <a:rPr dirty="0" spc="-85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23240" cy="10283190"/>
          </a:xfrm>
          <a:custGeom>
            <a:avLst/>
            <a:gdLst/>
            <a:ahLst/>
            <a:cxnLst/>
            <a:rect l="l" t="t" r="r" b="b"/>
            <a:pathLst>
              <a:path w="523240" h="10283190">
                <a:moveTo>
                  <a:pt x="522846" y="10282648"/>
                </a:moveTo>
                <a:lnTo>
                  <a:pt x="0" y="10282648"/>
                </a:lnTo>
                <a:lnTo>
                  <a:pt x="0" y="0"/>
                </a:lnTo>
                <a:lnTo>
                  <a:pt x="522846" y="0"/>
                </a:lnTo>
                <a:lnTo>
                  <a:pt x="522846" y="10282648"/>
                </a:lnTo>
                <a:close/>
              </a:path>
            </a:pathLst>
          </a:custGeom>
          <a:solidFill>
            <a:srgbClr val="2493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052" y="500577"/>
            <a:ext cx="962024" cy="714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5987" y="2158312"/>
            <a:ext cx="15941040" cy="391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395" b="1">
                <a:latin typeface="Tahoma"/>
                <a:cs typeface="Tahoma"/>
              </a:rPr>
              <a:t>C</a:t>
            </a:r>
            <a:r>
              <a:rPr dirty="0" sz="4250" spc="75" b="1">
                <a:latin typeface="Tahoma"/>
                <a:cs typeface="Tahoma"/>
              </a:rPr>
              <a:t>o</a:t>
            </a:r>
            <a:r>
              <a:rPr dirty="0" sz="4250" spc="440" b="1">
                <a:latin typeface="Tahoma"/>
                <a:cs typeface="Tahoma"/>
              </a:rPr>
              <a:t>m</a:t>
            </a:r>
            <a:r>
              <a:rPr dirty="0" sz="4250" spc="195" b="1">
                <a:latin typeface="Tahoma"/>
                <a:cs typeface="Tahoma"/>
              </a:rPr>
              <a:t>b</a:t>
            </a:r>
            <a:r>
              <a:rPr dirty="0" sz="4250" spc="-35" b="1">
                <a:latin typeface="Tahoma"/>
                <a:cs typeface="Tahoma"/>
              </a:rPr>
              <a:t>i</a:t>
            </a:r>
            <a:r>
              <a:rPr dirty="0" sz="4250" spc="135" b="1">
                <a:latin typeface="Tahoma"/>
                <a:cs typeface="Tahoma"/>
              </a:rPr>
              <a:t>n</a:t>
            </a:r>
            <a:r>
              <a:rPr dirty="0" sz="4250" spc="-35" b="1">
                <a:latin typeface="Tahoma"/>
                <a:cs typeface="Tahoma"/>
              </a:rPr>
              <a:t>i</a:t>
            </a:r>
            <a:r>
              <a:rPr dirty="0" sz="4250" spc="135" b="1">
                <a:latin typeface="Tahoma"/>
                <a:cs typeface="Tahoma"/>
              </a:rPr>
              <a:t>n</a:t>
            </a:r>
            <a:r>
              <a:rPr dirty="0" sz="4250" spc="210" b="1">
                <a:latin typeface="Tahoma"/>
                <a:cs typeface="Tahoma"/>
              </a:rPr>
              <a:t>g</a:t>
            </a:r>
            <a:r>
              <a:rPr dirty="0" sz="4250" spc="-345" b="1">
                <a:latin typeface="Tahoma"/>
                <a:cs typeface="Tahoma"/>
              </a:rPr>
              <a:t> </a:t>
            </a:r>
            <a:r>
              <a:rPr dirty="0" sz="4250" spc="-135" b="1">
                <a:latin typeface="Tahoma"/>
                <a:cs typeface="Tahoma"/>
              </a:rPr>
              <a:t>D</a:t>
            </a:r>
            <a:r>
              <a:rPr dirty="0" sz="4250" spc="335" b="1">
                <a:latin typeface="Tahoma"/>
                <a:cs typeface="Tahoma"/>
              </a:rPr>
              <a:t>a</a:t>
            </a:r>
            <a:r>
              <a:rPr dirty="0" sz="4250" spc="-50" b="1">
                <a:latin typeface="Tahoma"/>
                <a:cs typeface="Tahoma"/>
              </a:rPr>
              <a:t>t</a:t>
            </a:r>
            <a:r>
              <a:rPr dirty="0" sz="4250" spc="340" b="1">
                <a:latin typeface="Tahoma"/>
                <a:cs typeface="Tahoma"/>
              </a:rPr>
              <a:t>a</a:t>
            </a:r>
            <a:r>
              <a:rPr dirty="0" sz="4250" spc="-345" b="1">
                <a:latin typeface="Tahoma"/>
                <a:cs typeface="Tahoma"/>
              </a:rPr>
              <a:t> </a:t>
            </a:r>
            <a:r>
              <a:rPr dirty="0" sz="4250" spc="-150" b="1">
                <a:latin typeface="Tahoma"/>
                <a:cs typeface="Tahoma"/>
              </a:rPr>
              <a:t>F</a:t>
            </a:r>
            <a:r>
              <a:rPr dirty="0" sz="4250" spc="-35" b="1">
                <a:latin typeface="Tahoma"/>
                <a:cs typeface="Tahoma"/>
              </a:rPr>
              <a:t>il</a:t>
            </a:r>
            <a:r>
              <a:rPr dirty="0" sz="4250" spc="85" b="1">
                <a:latin typeface="Tahoma"/>
                <a:cs typeface="Tahoma"/>
              </a:rPr>
              <a:t>e</a:t>
            </a:r>
            <a:r>
              <a:rPr dirty="0" sz="4250" spc="180" b="1">
                <a:latin typeface="Tahoma"/>
                <a:cs typeface="Tahoma"/>
              </a:rPr>
              <a:t>s</a:t>
            </a:r>
            <a:endParaRPr sz="42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100"/>
              </a:spcBef>
            </a:pPr>
            <a:r>
              <a:rPr dirty="0" sz="4250" spc="-20">
                <a:latin typeface="Lucida Sans Unicode"/>
                <a:cs typeface="Lucida Sans Unicode"/>
              </a:rPr>
              <a:t>The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145">
                <a:latin typeface="Lucida Sans Unicode"/>
                <a:cs typeface="Lucida Sans Unicode"/>
              </a:rPr>
              <a:t>challenges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135">
                <a:latin typeface="Lucida Sans Unicode"/>
                <a:cs typeface="Lucida Sans Unicode"/>
              </a:rPr>
              <a:t>encountered</a:t>
            </a:r>
            <a:r>
              <a:rPr dirty="0" sz="4250" spc="-204">
                <a:latin typeface="Lucida Sans Unicode"/>
                <a:cs typeface="Lucida Sans Unicode"/>
              </a:rPr>
              <a:t> </a:t>
            </a:r>
            <a:r>
              <a:rPr dirty="0" sz="4250" spc="10">
                <a:latin typeface="Lucida Sans Unicode"/>
                <a:cs typeface="Lucida Sans Unicode"/>
              </a:rPr>
              <a:t>with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120">
                <a:latin typeface="Lucida Sans Unicode"/>
                <a:cs typeface="Lucida Sans Unicode"/>
              </a:rPr>
              <a:t>combining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04">
                <a:latin typeface="Lucida Sans Unicode"/>
                <a:cs typeface="Lucida Sans Unicode"/>
              </a:rPr>
              <a:t> </a:t>
            </a:r>
            <a:r>
              <a:rPr dirty="0" sz="4250" spc="-185">
                <a:latin typeface="Lucida Sans Unicode"/>
                <a:cs typeface="Lucida Sans Unicode"/>
              </a:rPr>
              <a:t>3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5">
                <a:latin typeface="Lucida Sans Unicode"/>
                <a:cs typeface="Lucida Sans Unicode"/>
              </a:rPr>
              <a:t>different </a:t>
            </a:r>
            <a:r>
              <a:rPr dirty="0" sz="4250" spc="-1330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 </a:t>
            </a:r>
            <a:r>
              <a:rPr dirty="0" sz="4250" spc="-50">
                <a:latin typeface="Lucida Sans Unicode"/>
                <a:cs typeface="Lucida Sans Unicode"/>
              </a:rPr>
              <a:t>files </a:t>
            </a:r>
            <a:r>
              <a:rPr dirty="0" sz="4250" spc="-75">
                <a:latin typeface="Lucida Sans Unicode"/>
                <a:cs typeface="Lucida Sans Unicode"/>
              </a:rPr>
              <a:t>for </a:t>
            </a:r>
            <a:r>
              <a:rPr dirty="0" sz="4250" spc="-30">
                <a:latin typeface="Lucida Sans Unicode"/>
                <a:cs typeface="Lucida Sans Unicode"/>
              </a:rPr>
              <a:t>this </a:t>
            </a:r>
            <a:r>
              <a:rPr dirty="0" sz="4250" spc="70">
                <a:latin typeface="Lucida Sans Unicode"/>
                <a:cs typeface="Lucida Sans Unicode"/>
              </a:rPr>
              <a:t>project </a:t>
            </a:r>
            <a:r>
              <a:rPr dirty="0" sz="4250" spc="100">
                <a:latin typeface="Lucida Sans Unicode"/>
                <a:cs typeface="Lucida Sans Unicode"/>
              </a:rPr>
              <a:t>included </a:t>
            </a:r>
            <a:r>
              <a:rPr dirty="0" sz="4250" spc="125">
                <a:latin typeface="Lucida Sans Unicode"/>
                <a:cs typeface="Lucida Sans Unicode"/>
              </a:rPr>
              <a:t>dealing </a:t>
            </a:r>
            <a:r>
              <a:rPr dirty="0" sz="4250" spc="10">
                <a:latin typeface="Lucida Sans Unicode"/>
                <a:cs typeface="Lucida Sans Unicode"/>
              </a:rPr>
              <a:t>with </a:t>
            </a:r>
            <a:r>
              <a:rPr dirty="0" sz="4250" spc="60">
                <a:latin typeface="Lucida Sans Unicode"/>
                <a:cs typeface="Lucida Sans Unicode"/>
              </a:rPr>
              <a:t>missing </a:t>
            </a:r>
            <a:r>
              <a:rPr dirty="0" sz="4250" spc="-25">
                <a:latin typeface="Lucida Sans Unicode"/>
                <a:cs typeface="Lucida Sans Unicode"/>
              </a:rPr>
              <a:t>or </a:t>
            </a:r>
            <a:r>
              <a:rPr dirty="0" sz="4250" spc="-20">
                <a:latin typeface="Lucida Sans Unicode"/>
                <a:cs typeface="Lucida Sans Unicode"/>
              </a:rPr>
              <a:t> </a:t>
            </a:r>
            <a:r>
              <a:rPr dirty="0" sz="4250" spc="50">
                <a:latin typeface="Lucida Sans Unicode"/>
                <a:cs typeface="Lucida Sans Unicode"/>
              </a:rPr>
              <a:t>inconsistent </a:t>
            </a:r>
            <a:r>
              <a:rPr dirty="0" sz="4250" spc="135">
                <a:latin typeface="Lucida Sans Unicode"/>
                <a:cs typeface="Lucida Sans Unicode"/>
              </a:rPr>
              <a:t>data, </a:t>
            </a:r>
            <a:r>
              <a:rPr dirty="0" sz="4250" spc="35">
                <a:latin typeface="Lucida Sans Unicode"/>
                <a:cs typeface="Lucida Sans Unicode"/>
              </a:rPr>
              <a:t>resolving </a:t>
            </a:r>
            <a:r>
              <a:rPr dirty="0" sz="4250" spc="70">
                <a:latin typeface="Lucida Sans Unicode"/>
                <a:cs typeface="Lucida Sans Unicode"/>
              </a:rPr>
              <a:t>differences </a:t>
            </a:r>
            <a:r>
              <a:rPr dirty="0" sz="4250" spc="-55">
                <a:latin typeface="Lucida Sans Unicode"/>
                <a:cs typeface="Lucida Sans Unicode"/>
              </a:rPr>
              <a:t>in </a:t>
            </a:r>
            <a:r>
              <a:rPr dirty="0" sz="4250" spc="295">
                <a:latin typeface="Lucida Sans Unicode"/>
                <a:cs typeface="Lucida Sans Unicode"/>
              </a:rPr>
              <a:t>data </a:t>
            </a:r>
            <a:r>
              <a:rPr dirty="0" sz="4250" spc="70">
                <a:latin typeface="Lucida Sans Unicode"/>
                <a:cs typeface="Lucida Sans Unicode"/>
              </a:rPr>
              <a:t>formatting </a:t>
            </a:r>
            <a:r>
              <a:rPr dirty="0" sz="4250" spc="-1330">
                <a:latin typeface="Lucida Sans Unicode"/>
                <a:cs typeface="Lucida Sans Unicode"/>
              </a:rPr>
              <a:t> </a:t>
            </a:r>
            <a:r>
              <a:rPr dirty="0" sz="4250" spc="265">
                <a:latin typeface="Lucida Sans Unicode"/>
                <a:cs typeface="Lucida Sans Unicode"/>
              </a:rPr>
              <a:t>and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50">
                <a:latin typeface="Lucida Sans Unicode"/>
                <a:cs typeface="Lucida Sans Unicode"/>
              </a:rPr>
              <a:t>ensuring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54">
                <a:latin typeface="Lucida Sans Unicode"/>
                <a:cs typeface="Lucida Sans Unicode"/>
              </a:rPr>
              <a:t>was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70">
                <a:latin typeface="Lucida Sans Unicode"/>
                <a:cs typeface="Lucida Sans Unicode"/>
              </a:rPr>
              <a:t>consistent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60">
                <a:latin typeface="Lucida Sans Unicode"/>
                <a:cs typeface="Lucida Sans Unicode"/>
              </a:rPr>
              <a:t>across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40">
                <a:latin typeface="Lucida Sans Unicode"/>
                <a:cs typeface="Lucida Sans Unicode"/>
              </a:rPr>
              <a:t>sources.</a:t>
            </a:r>
            <a:endParaRPr sz="4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45097" y="500556"/>
            <a:ext cx="4643120" cy="9286240"/>
          </a:xfrm>
          <a:custGeom>
            <a:avLst/>
            <a:gdLst/>
            <a:ahLst/>
            <a:cxnLst/>
            <a:rect l="l" t="t" r="r" b="b"/>
            <a:pathLst>
              <a:path w="4643119" h="9286240">
                <a:moveTo>
                  <a:pt x="4642902" y="9285805"/>
                </a:moveTo>
                <a:lnTo>
                  <a:pt x="0" y="4642902"/>
                </a:lnTo>
                <a:lnTo>
                  <a:pt x="4642902" y="0"/>
                </a:lnTo>
                <a:lnTo>
                  <a:pt x="4642902" y="9285805"/>
                </a:lnTo>
                <a:close/>
              </a:path>
            </a:pathLst>
          </a:custGeom>
          <a:solidFill>
            <a:srgbClr val="CDF5E3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825174" y="1004903"/>
            <a:ext cx="7463155" cy="9282430"/>
            <a:chOff x="10825174" y="1004903"/>
            <a:chExt cx="7463155" cy="9282430"/>
          </a:xfrm>
        </p:grpSpPr>
        <p:sp>
          <p:nvSpPr>
            <p:cNvPr id="4" name="object 4"/>
            <p:cNvSpPr/>
            <p:nvPr/>
          </p:nvSpPr>
          <p:spPr>
            <a:xfrm>
              <a:off x="14149355" y="1004903"/>
              <a:ext cx="4138929" cy="8277225"/>
            </a:xfrm>
            <a:custGeom>
              <a:avLst/>
              <a:gdLst/>
              <a:ahLst/>
              <a:cxnLst/>
              <a:rect l="l" t="t" r="r" b="b"/>
              <a:pathLst>
                <a:path w="4138930" h="8277225">
                  <a:moveTo>
                    <a:pt x="4138611" y="8277222"/>
                  </a:moveTo>
                  <a:lnTo>
                    <a:pt x="0" y="4138611"/>
                  </a:lnTo>
                  <a:lnTo>
                    <a:pt x="4138611" y="0"/>
                  </a:lnTo>
                  <a:lnTo>
                    <a:pt x="4138644" y="258148"/>
                  </a:lnTo>
                  <a:lnTo>
                    <a:pt x="260894" y="4135865"/>
                  </a:lnTo>
                  <a:lnTo>
                    <a:pt x="4138611" y="8013582"/>
                  </a:lnTo>
                  <a:lnTo>
                    <a:pt x="4138644" y="8277190"/>
                  </a:lnTo>
                  <a:close/>
                </a:path>
                <a:path w="4138930" h="8277225">
                  <a:moveTo>
                    <a:pt x="4138644" y="8013614"/>
                  </a:moveTo>
                  <a:close/>
                </a:path>
              </a:pathLst>
            </a:custGeom>
            <a:solidFill>
              <a:srgbClr val="24935C">
                <a:alpha val="39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25174" y="6886599"/>
              <a:ext cx="6800850" cy="3400425"/>
            </a:xfrm>
            <a:custGeom>
              <a:avLst/>
              <a:gdLst/>
              <a:ahLst/>
              <a:cxnLst/>
              <a:rect l="l" t="t" r="r" b="b"/>
              <a:pathLst>
                <a:path w="6800850" h="3400425">
                  <a:moveTo>
                    <a:pt x="0" y="3400399"/>
                  </a:moveTo>
                  <a:lnTo>
                    <a:pt x="3400399" y="0"/>
                  </a:lnTo>
                  <a:lnTo>
                    <a:pt x="3672284" y="271884"/>
                  </a:lnTo>
                  <a:lnTo>
                    <a:pt x="3400400" y="271884"/>
                  </a:lnTo>
                  <a:lnTo>
                    <a:pt x="271885" y="3400399"/>
                  </a:lnTo>
                  <a:lnTo>
                    <a:pt x="0" y="3400399"/>
                  </a:lnTo>
                  <a:close/>
                </a:path>
                <a:path w="6800850" h="3400425">
                  <a:moveTo>
                    <a:pt x="3400400" y="271884"/>
                  </a:moveTo>
                  <a:lnTo>
                    <a:pt x="3672284" y="271884"/>
                  </a:lnTo>
                  <a:lnTo>
                    <a:pt x="6800799" y="3400399"/>
                  </a:lnTo>
                  <a:lnTo>
                    <a:pt x="6528915" y="3400399"/>
                  </a:lnTo>
                  <a:lnTo>
                    <a:pt x="3400400" y="271884"/>
                  </a:lnTo>
                  <a:close/>
                </a:path>
              </a:pathLst>
            </a:custGeom>
            <a:solidFill>
              <a:srgbClr val="039A4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4424969" y="459304"/>
            <a:ext cx="284734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1125" b="1">
                <a:latin typeface="Trebuchet MS"/>
                <a:cs typeface="Trebuchet MS"/>
              </a:rPr>
              <a:t>C</a:t>
            </a:r>
            <a:r>
              <a:rPr dirty="0" sz="4500" spc="915" b="1">
                <a:latin typeface="Trebuchet MS"/>
                <a:cs typeface="Trebuchet MS"/>
              </a:rPr>
              <a:t>A</a:t>
            </a:r>
            <a:r>
              <a:rPr dirty="0" sz="4500" spc="1225" b="1">
                <a:latin typeface="Trebuchet MS"/>
                <a:cs typeface="Trebuchet MS"/>
              </a:rPr>
              <a:t>M</a:t>
            </a:r>
            <a:r>
              <a:rPr dirty="0" sz="4500" spc="825" b="1">
                <a:latin typeface="Trebuchet MS"/>
                <a:cs typeface="Trebuchet MS"/>
              </a:rPr>
              <a:t>D</a:t>
            </a:r>
            <a:r>
              <a:rPr dirty="0" sz="4500" spc="320" b="1">
                <a:latin typeface="Trebuchet MS"/>
                <a:cs typeface="Trebuchet MS"/>
              </a:rPr>
              <a:t>E</a:t>
            </a:r>
            <a:r>
              <a:rPr dirty="0" sz="4500" spc="380" b="1">
                <a:latin typeface="Trebuchet MS"/>
                <a:cs typeface="Trebuchet MS"/>
              </a:rPr>
              <a:t>N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523240" cy="10283190"/>
          </a:xfrm>
          <a:custGeom>
            <a:avLst/>
            <a:gdLst/>
            <a:ahLst/>
            <a:cxnLst/>
            <a:rect l="l" t="t" r="r" b="b"/>
            <a:pathLst>
              <a:path w="523240" h="10283190">
                <a:moveTo>
                  <a:pt x="522846" y="10282648"/>
                </a:moveTo>
                <a:lnTo>
                  <a:pt x="0" y="10282648"/>
                </a:lnTo>
                <a:lnTo>
                  <a:pt x="0" y="0"/>
                </a:lnTo>
                <a:lnTo>
                  <a:pt x="522846" y="0"/>
                </a:lnTo>
                <a:lnTo>
                  <a:pt x="522846" y="10282648"/>
                </a:lnTo>
                <a:close/>
              </a:path>
            </a:pathLst>
          </a:custGeom>
          <a:solidFill>
            <a:srgbClr val="2493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052" y="500579"/>
            <a:ext cx="962024" cy="7143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67878" y="433968"/>
            <a:ext cx="291592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600">
                <a:solidFill>
                  <a:srgbClr val="171616"/>
                </a:solidFill>
                <a:latin typeface="Trebuchet MS"/>
                <a:cs typeface="Trebuchet MS"/>
              </a:rPr>
              <a:t>Agenda</a:t>
            </a:r>
            <a:endParaRPr sz="56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1748" y="2356301"/>
            <a:ext cx="152400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61748" y="2918276"/>
            <a:ext cx="152400" cy="1523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61748" y="3480251"/>
            <a:ext cx="152400" cy="1523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61748" y="4604200"/>
            <a:ext cx="152400" cy="1523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61748" y="5166175"/>
            <a:ext cx="152400" cy="152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61748" y="5728150"/>
            <a:ext cx="152400" cy="1523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61748" y="6852101"/>
            <a:ext cx="152400" cy="1523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61748" y="7414075"/>
            <a:ext cx="152400" cy="1523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61748" y="7976050"/>
            <a:ext cx="152400" cy="1523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61748" y="8538025"/>
            <a:ext cx="152400" cy="1523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61748" y="9100000"/>
            <a:ext cx="152400" cy="1523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25110" y="1524641"/>
            <a:ext cx="11483975" cy="789305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3200" spc="-20" b="1">
                <a:solidFill>
                  <a:srgbClr val="171616"/>
                </a:solidFill>
                <a:latin typeface="Tahoma"/>
                <a:cs typeface="Tahoma"/>
              </a:rPr>
              <a:t>Lifecycle</a:t>
            </a:r>
            <a:r>
              <a:rPr dirty="0" sz="3200" spc="-125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200" spc="5" b="1">
                <a:solidFill>
                  <a:srgbClr val="171616"/>
                </a:solidFill>
                <a:latin typeface="Tahoma"/>
                <a:cs typeface="Tahoma"/>
              </a:rPr>
              <a:t>of</a:t>
            </a:r>
            <a:r>
              <a:rPr dirty="0" sz="3200" spc="-120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200" spc="25" b="1">
                <a:solidFill>
                  <a:srgbClr val="171616"/>
                </a:solidFill>
                <a:latin typeface="Tahoma"/>
                <a:cs typeface="Tahoma"/>
              </a:rPr>
              <a:t>the</a:t>
            </a:r>
            <a:r>
              <a:rPr dirty="0" sz="3200" spc="-120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200" spc="-25" b="1">
                <a:solidFill>
                  <a:srgbClr val="171616"/>
                </a:solidFill>
                <a:latin typeface="Tahoma"/>
                <a:cs typeface="Tahoma"/>
              </a:rPr>
              <a:t>project</a:t>
            </a:r>
            <a:endParaRPr sz="3200">
              <a:latin typeface="Tahoma"/>
              <a:cs typeface="Tahoma"/>
            </a:endParaRPr>
          </a:p>
          <a:p>
            <a:pPr marL="1391920">
              <a:lnSpc>
                <a:spcPct val="100000"/>
              </a:lnSpc>
              <a:spcBef>
                <a:spcPts val="585"/>
              </a:spcBef>
            </a:pPr>
            <a:r>
              <a:rPr dirty="0" sz="3200" spc="-195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q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u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114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25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95">
                <a:solidFill>
                  <a:srgbClr val="171616"/>
                </a:solidFill>
                <a:latin typeface="Lucida Sans Unicode"/>
                <a:cs typeface="Lucida Sans Unicode"/>
              </a:rPr>
              <a:t>f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5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endParaRPr sz="3200">
              <a:latin typeface="Lucida Sans Unicode"/>
              <a:cs typeface="Lucida Sans Unicode"/>
            </a:endParaRPr>
          </a:p>
          <a:p>
            <a:pPr marL="1391920" marR="3356610">
              <a:lnSpc>
                <a:spcPct val="115199"/>
              </a:lnSpc>
            </a:pPr>
            <a:r>
              <a:rPr dirty="0" sz="3200" spc="-195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l</a:t>
            </a:r>
            <a:r>
              <a:rPr dirty="0" sz="3200" spc="-70">
                <a:solidFill>
                  <a:srgbClr val="171616"/>
                </a:solidFill>
                <a:latin typeface="Lucida Sans Unicode"/>
                <a:cs typeface="Lucida Sans Unicode"/>
              </a:rPr>
              <a:t>y</a:t>
            </a:r>
            <a:r>
              <a:rPr dirty="0" sz="3200" spc="-114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11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0">
                <a:solidFill>
                  <a:srgbClr val="171616"/>
                </a:solidFill>
                <a:latin typeface="Lucida Sans Unicode"/>
                <a:cs typeface="Lucida Sans Unicode"/>
              </a:rPr>
              <a:t>f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1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u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pd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245">
                <a:solidFill>
                  <a:srgbClr val="171616"/>
                </a:solidFill>
                <a:latin typeface="Lucida Sans Unicode"/>
                <a:cs typeface="Lucida Sans Unicode"/>
              </a:rPr>
              <a:t>g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15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250">
                <a:solidFill>
                  <a:srgbClr val="171616"/>
                </a:solidFill>
                <a:latin typeface="Lucida Sans Unicode"/>
                <a:cs typeface="Lucida Sans Unicode"/>
              </a:rPr>
              <a:t>g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120">
                <a:solidFill>
                  <a:srgbClr val="171616"/>
                </a:solidFill>
                <a:latin typeface="Lucida Sans Unicode"/>
                <a:cs typeface="Lucida Sans Unicode"/>
              </a:rPr>
              <a:t>l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5">
                <a:solidFill>
                  <a:srgbClr val="171616"/>
                </a:solidFill>
                <a:latin typeface="Lucida Sans Unicode"/>
                <a:cs typeface="Lucida Sans Unicode"/>
              </a:rPr>
              <a:t>a  </a:t>
            </a:r>
            <a:r>
              <a:rPr dirty="0" sz="3200" spc="25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114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v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y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60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10">
                <a:solidFill>
                  <a:srgbClr val="171616"/>
                </a:solidFill>
                <a:latin typeface="Lucida Sans Unicode"/>
                <a:cs typeface="Lucida Sans Unicode"/>
              </a:rPr>
              <a:t>w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15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3200" spc="-114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h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60">
                <a:solidFill>
                  <a:srgbClr val="171616"/>
                </a:solidFill>
                <a:latin typeface="Lucida Sans Unicode"/>
                <a:cs typeface="Lucida Sans Unicode"/>
              </a:rPr>
              <a:t>p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14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15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11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endParaRPr sz="3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3200" spc="-5" b="1">
                <a:solidFill>
                  <a:srgbClr val="171616"/>
                </a:solidFill>
                <a:latin typeface="Tahoma"/>
                <a:cs typeface="Tahoma"/>
              </a:rPr>
              <a:t>Requirements</a:t>
            </a:r>
            <a:r>
              <a:rPr dirty="0" sz="3200" spc="-145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200" spc="-10" b="1">
                <a:solidFill>
                  <a:srgbClr val="171616"/>
                </a:solidFill>
                <a:latin typeface="Tahoma"/>
                <a:cs typeface="Tahoma"/>
              </a:rPr>
              <a:t>Analysis</a:t>
            </a:r>
            <a:endParaRPr sz="3200">
              <a:latin typeface="Tahoma"/>
              <a:cs typeface="Tahoma"/>
            </a:endParaRPr>
          </a:p>
          <a:p>
            <a:pPr marL="1391920" marR="1526540">
              <a:lnSpc>
                <a:spcPct val="115199"/>
              </a:lnSpc>
            </a:pPr>
            <a:r>
              <a:rPr dirty="0" sz="3200" spc="-55">
                <a:solidFill>
                  <a:srgbClr val="171616"/>
                </a:solidFill>
                <a:latin typeface="Lucida Sans Unicode"/>
                <a:cs typeface="Lucida Sans Unicode"/>
              </a:rPr>
              <a:t>Understanding</a:t>
            </a:r>
            <a:r>
              <a:rPr dirty="0" sz="3200" spc="-18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35">
                <a:solidFill>
                  <a:srgbClr val="171616"/>
                </a:solidFill>
                <a:latin typeface="Lucida Sans Unicode"/>
                <a:cs typeface="Lucida Sans Unicode"/>
              </a:rPr>
              <a:t>the</a:t>
            </a:r>
            <a:r>
              <a:rPr dirty="0" sz="3200" spc="-18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85">
                <a:solidFill>
                  <a:srgbClr val="171616"/>
                </a:solidFill>
                <a:latin typeface="Lucida Sans Unicode"/>
                <a:cs typeface="Lucida Sans Unicode"/>
              </a:rPr>
              <a:t>feasibility</a:t>
            </a:r>
            <a:r>
              <a:rPr dirty="0" sz="3200" spc="-18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70">
                <a:solidFill>
                  <a:srgbClr val="171616"/>
                </a:solidFill>
                <a:latin typeface="Lucida Sans Unicode"/>
                <a:cs typeface="Lucida Sans Unicode"/>
              </a:rPr>
              <a:t>of</a:t>
            </a:r>
            <a:r>
              <a:rPr dirty="0" sz="3200" spc="-18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35">
                <a:solidFill>
                  <a:srgbClr val="171616"/>
                </a:solidFill>
                <a:latin typeface="Lucida Sans Unicode"/>
                <a:cs typeface="Lucida Sans Unicode"/>
              </a:rPr>
              <a:t>the</a:t>
            </a:r>
            <a:r>
              <a:rPr dirty="0" sz="3200" spc="-18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initiatives </a:t>
            </a:r>
            <a:r>
              <a:rPr dirty="0" sz="3200" spc="-99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55">
                <a:solidFill>
                  <a:srgbClr val="171616"/>
                </a:solidFill>
                <a:latin typeface="Lucida Sans Unicode"/>
                <a:cs typeface="Lucida Sans Unicode"/>
              </a:rPr>
              <a:t>L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25">
                <a:solidFill>
                  <a:srgbClr val="171616"/>
                </a:solidFill>
                <a:latin typeface="Lucida Sans Unicode"/>
                <a:cs typeface="Lucida Sans Unicode"/>
              </a:rPr>
              <a:t>m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11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25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5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endParaRPr sz="3200">
              <a:latin typeface="Lucida Sans Unicode"/>
              <a:cs typeface="Lucida Sans Unicode"/>
            </a:endParaRPr>
          </a:p>
          <a:p>
            <a:pPr marL="1391920">
              <a:lnSpc>
                <a:spcPct val="100000"/>
              </a:lnSpc>
              <a:spcBef>
                <a:spcPts val="585"/>
              </a:spcBef>
            </a:pPr>
            <a:r>
              <a:rPr dirty="0" sz="3200" spc="-95">
                <a:solidFill>
                  <a:srgbClr val="171616"/>
                </a:solidFill>
                <a:latin typeface="Lucida Sans Unicode"/>
                <a:cs typeface="Lucida Sans Unicode"/>
              </a:rPr>
              <a:t>Classification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70">
                <a:solidFill>
                  <a:srgbClr val="171616"/>
                </a:solidFill>
                <a:latin typeface="Lucida Sans Unicode"/>
                <a:cs typeface="Lucida Sans Unicode"/>
              </a:rPr>
              <a:t>of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35">
                <a:solidFill>
                  <a:srgbClr val="171616"/>
                </a:solidFill>
                <a:latin typeface="Lucida Sans Unicode"/>
                <a:cs typeface="Lucida Sans Unicode"/>
              </a:rPr>
              <a:t>data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70">
                <a:solidFill>
                  <a:srgbClr val="171616"/>
                </a:solidFill>
                <a:latin typeface="Lucida Sans Unicode"/>
                <a:cs typeface="Lucida Sans Unicode"/>
              </a:rPr>
              <a:t>columns</a:t>
            </a:r>
            <a:endParaRPr sz="3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3200" spc="20" b="1">
                <a:solidFill>
                  <a:srgbClr val="171616"/>
                </a:solidFill>
                <a:latin typeface="Tahoma"/>
                <a:cs typeface="Tahoma"/>
              </a:rPr>
              <a:t>Quality</a:t>
            </a:r>
            <a:r>
              <a:rPr dirty="0" sz="3200" spc="-125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200" spc="5" b="1">
                <a:solidFill>
                  <a:srgbClr val="171616"/>
                </a:solidFill>
                <a:latin typeface="Tahoma"/>
                <a:cs typeface="Tahoma"/>
              </a:rPr>
              <a:t>of</a:t>
            </a:r>
            <a:r>
              <a:rPr dirty="0" sz="3200" spc="-120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200" spc="25" b="1">
                <a:solidFill>
                  <a:srgbClr val="171616"/>
                </a:solidFill>
                <a:latin typeface="Tahoma"/>
                <a:cs typeface="Tahoma"/>
              </a:rPr>
              <a:t>the</a:t>
            </a:r>
            <a:r>
              <a:rPr dirty="0" sz="3200" spc="-120" b="1">
                <a:solidFill>
                  <a:srgbClr val="171616"/>
                </a:solidFill>
                <a:latin typeface="Tahoma"/>
                <a:cs typeface="Tahoma"/>
              </a:rPr>
              <a:t> </a:t>
            </a:r>
            <a:r>
              <a:rPr dirty="0" sz="3200" b="1">
                <a:solidFill>
                  <a:srgbClr val="171616"/>
                </a:solidFill>
                <a:latin typeface="Tahoma"/>
                <a:cs typeface="Tahoma"/>
              </a:rPr>
              <a:t>Data</a:t>
            </a:r>
            <a:endParaRPr sz="3200">
              <a:latin typeface="Tahoma"/>
              <a:cs typeface="Tahoma"/>
            </a:endParaRPr>
          </a:p>
          <a:p>
            <a:pPr marL="1391920">
              <a:lnSpc>
                <a:spcPct val="100000"/>
              </a:lnSpc>
              <a:spcBef>
                <a:spcPts val="585"/>
              </a:spcBef>
            </a:pPr>
            <a:r>
              <a:rPr dirty="0" sz="3200" spc="35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v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l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u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25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95">
                <a:solidFill>
                  <a:srgbClr val="171616"/>
                </a:solidFill>
                <a:latin typeface="Lucida Sans Unicode"/>
                <a:cs typeface="Lucida Sans Unicode"/>
              </a:rPr>
              <a:t>f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5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q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u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li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y</a:t>
            </a:r>
            <a:endParaRPr sz="3200">
              <a:latin typeface="Lucida Sans Unicode"/>
              <a:cs typeface="Lucida Sans Unicode"/>
            </a:endParaRPr>
          </a:p>
          <a:p>
            <a:pPr marL="1391920" marR="5080">
              <a:lnSpc>
                <a:spcPct val="115199"/>
              </a:lnSpc>
              <a:spcBef>
                <a:spcPts val="5"/>
              </a:spcBef>
            </a:pPr>
            <a:r>
              <a:rPr dirty="0" sz="3200" spc="-4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25">
                <a:solidFill>
                  <a:srgbClr val="171616"/>
                </a:solidFill>
                <a:latin typeface="Lucida Sans Unicode"/>
                <a:cs typeface="Lucida Sans Unicode"/>
              </a:rPr>
              <a:t>m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p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dirty="0" sz="3200" spc="-7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25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25">
                <a:solidFill>
                  <a:srgbClr val="171616"/>
                </a:solidFill>
                <a:latin typeface="Lucida Sans Unicode"/>
                <a:cs typeface="Lucida Sans Unicode"/>
              </a:rPr>
              <a:t>m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ee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245">
                <a:solidFill>
                  <a:srgbClr val="171616"/>
                </a:solidFill>
                <a:latin typeface="Lucida Sans Unicode"/>
                <a:cs typeface="Lucida Sans Unicode"/>
              </a:rPr>
              <a:t>g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h</a:t>
            </a:r>
            <a:r>
              <a:rPr dirty="0" sz="3200" spc="5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5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q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u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15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25">
                <a:solidFill>
                  <a:srgbClr val="171616"/>
                </a:solidFill>
                <a:latin typeface="Lucida Sans Unicode"/>
                <a:cs typeface="Lucida Sans Unicode"/>
              </a:rPr>
              <a:t>m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11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95">
                <a:solidFill>
                  <a:srgbClr val="171616"/>
                </a:solidFill>
                <a:latin typeface="Lucida Sans Unicode"/>
                <a:cs typeface="Lucida Sans Unicode"/>
              </a:rPr>
              <a:t>f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h</a:t>
            </a:r>
            <a:r>
              <a:rPr dirty="0" sz="3200" spc="5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v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80">
                <a:solidFill>
                  <a:srgbClr val="171616"/>
                </a:solidFill>
                <a:latin typeface="Lucida Sans Unicode"/>
                <a:cs typeface="Lucida Sans Unicode"/>
              </a:rPr>
              <a:t>s  </a:t>
            </a:r>
            <a:r>
              <a:rPr dirty="0" sz="3200" spc="-55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114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200">
                <a:solidFill>
                  <a:srgbClr val="171616"/>
                </a:solidFill>
                <a:latin typeface="Lucida Sans Unicode"/>
                <a:cs typeface="Lucida Sans Unicode"/>
              </a:rPr>
              <a:t>k</a:t>
            </a:r>
            <a:r>
              <a:rPr dirty="0" sz="3200" spc="-11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95">
                <a:solidFill>
                  <a:srgbClr val="171616"/>
                </a:solidFill>
                <a:latin typeface="Lucida Sans Unicode"/>
                <a:cs typeface="Lucida Sans Unicode"/>
              </a:rPr>
              <a:t>f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p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oo</a:t>
            </a:r>
            <a:r>
              <a:rPr dirty="0" sz="3200" spc="-1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q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u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li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y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5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endParaRPr sz="3200">
              <a:latin typeface="Lucida Sans Unicode"/>
              <a:cs typeface="Lucida Sans Unicode"/>
            </a:endParaRPr>
          </a:p>
          <a:p>
            <a:pPr marL="1391920" marR="263525">
              <a:lnSpc>
                <a:spcPct val="115199"/>
              </a:lnSpc>
            </a:pPr>
            <a:r>
              <a:rPr dirty="0" sz="3200" spc="-204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h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ll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250">
                <a:solidFill>
                  <a:srgbClr val="171616"/>
                </a:solidFill>
                <a:latin typeface="Lucida Sans Unicode"/>
                <a:cs typeface="Lucida Sans Unicode"/>
              </a:rPr>
              <a:t>g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11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25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25">
                <a:solidFill>
                  <a:srgbClr val="171616"/>
                </a:solidFill>
                <a:latin typeface="Lucida Sans Unicode"/>
                <a:cs typeface="Lucida Sans Unicode"/>
              </a:rPr>
              <a:t>m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b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245">
                <a:solidFill>
                  <a:srgbClr val="171616"/>
                </a:solidFill>
                <a:latin typeface="Lucida Sans Unicode"/>
                <a:cs typeface="Lucida Sans Unicode"/>
              </a:rPr>
              <a:t>g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5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0">
                <a:solidFill>
                  <a:srgbClr val="171616"/>
                </a:solidFill>
                <a:latin typeface="Lucida Sans Unicode"/>
                <a:cs typeface="Lucida Sans Unicode"/>
              </a:rPr>
              <a:t>f</a:t>
            </a:r>
            <a:r>
              <a:rPr dirty="0" sz="3200" spc="-15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20">
                <a:solidFill>
                  <a:srgbClr val="171616"/>
                </a:solidFill>
                <a:latin typeface="Lucida Sans Unicode"/>
                <a:cs typeface="Lucida Sans Unicode"/>
              </a:rPr>
              <a:t>m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25">
                <a:solidFill>
                  <a:srgbClr val="171616"/>
                </a:solidFill>
                <a:latin typeface="Lucida Sans Unicode"/>
                <a:cs typeface="Lucida Sans Unicode"/>
              </a:rPr>
              <a:t>m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u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l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p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l</a:t>
            </a:r>
            <a:r>
              <a:rPr dirty="0" sz="3200" spc="5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14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u</a:t>
            </a:r>
            <a:r>
              <a:rPr dirty="0" sz="3200" spc="-15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80">
                <a:solidFill>
                  <a:srgbClr val="171616"/>
                </a:solidFill>
                <a:latin typeface="Lucida Sans Unicode"/>
                <a:cs typeface="Lucida Sans Unicode"/>
              </a:rPr>
              <a:t>s  </a:t>
            </a:r>
            <a:r>
              <a:rPr dirty="0" sz="3200" spc="-55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114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200">
                <a:solidFill>
                  <a:srgbClr val="171616"/>
                </a:solidFill>
                <a:latin typeface="Lucida Sans Unicode"/>
                <a:cs typeface="Lucida Sans Unicode"/>
              </a:rPr>
              <a:t>k</a:t>
            </a:r>
            <a:r>
              <a:rPr dirty="0" sz="3200" spc="-11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95">
                <a:solidFill>
                  <a:srgbClr val="171616"/>
                </a:solidFill>
                <a:latin typeface="Lucida Sans Unicode"/>
                <a:cs typeface="Lucida Sans Unicode"/>
              </a:rPr>
              <a:t>f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q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u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15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245">
                <a:solidFill>
                  <a:srgbClr val="171616"/>
                </a:solidFill>
                <a:latin typeface="Lucida Sans Unicode"/>
                <a:cs typeface="Lucida Sans Unicode"/>
              </a:rPr>
              <a:t>g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75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5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0">
                <a:solidFill>
                  <a:srgbClr val="171616"/>
                </a:solidFill>
                <a:latin typeface="Lucida Sans Unicode"/>
                <a:cs typeface="Lucida Sans Unicode"/>
              </a:rPr>
              <a:t>f</a:t>
            </a:r>
            <a:r>
              <a:rPr dirty="0" sz="3200" spc="-15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20">
                <a:solidFill>
                  <a:srgbClr val="171616"/>
                </a:solidFill>
                <a:latin typeface="Lucida Sans Unicode"/>
                <a:cs typeface="Lucida Sans Unicode"/>
              </a:rPr>
              <a:t>m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65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3200" spc="-100">
                <a:solidFill>
                  <a:srgbClr val="171616"/>
                </a:solidFill>
                <a:latin typeface="Lucida Sans Unicode"/>
                <a:cs typeface="Lucida Sans Unicode"/>
              </a:rPr>
              <a:t>ff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15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dirty="0" sz="3200" spc="-7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dirty="0" sz="3200" spc="-18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14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dirty="0" sz="3200" spc="-45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30">
                <a:solidFill>
                  <a:srgbClr val="171616"/>
                </a:solidFill>
                <a:latin typeface="Lucida Sans Unicode"/>
                <a:cs typeface="Lucida Sans Unicode"/>
              </a:rPr>
              <a:t>u</a:t>
            </a:r>
            <a:r>
              <a:rPr dirty="0" sz="3200" spc="-15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dirty="0" sz="3200" spc="-125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dirty="0" sz="320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11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45097" y="500558"/>
            <a:ext cx="4643120" cy="9286240"/>
          </a:xfrm>
          <a:custGeom>
            <a:avLst/>
            <a:gdLst/>
            <a:ahLst/>
            <a:cxnLst/>
            <a:rect l="l" t="t" r="r" b="b"/>
            <a:pathLst>
              <a:path w="4643119" h="9286240">
                <a:moveTo>
                  <a:pt x="4642902" y="9285805"/>
                </a:moveTo>
                <a:lnTo>
                  <a:pt x="0" y="4642902"/>
                </a:lnTo>
                <a:lnTo>
                  <a:pt x="4642902" y="0"/>
                </a:lnTo>
                <a:lnTo>
                  <a:pt x="4642902" y="9285805"/>
                </a:lnTo>
                <a:close/>
              </a:path>
            </a:pathLst>
          </a:custGeom>
          <a:solidFill>
            <a:srgbClr val="CDF5E3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825175" y="6886602"/>
            <a:ext cx="6800850" cy="3400425"/>
          </a:xfrm>
          <a:custGeom>
            <a:avLst/>
            <a:gdLst/>
            <a:ahLst/>
            <a:cxnLst/>
            <a:rect l="l" t="t" r="r" b="b"/>
            <a:pathLst>
              <a:path w="6800850" h="3400425">
                <a:moveTo>
                  <a:pt x="0" y="3400398"/>
                </a:moveTo>
                <a:lnTo>
                  <a:pt x="3400398" y="0"/>
                </a:lnTo>
                <a:lnTo>
                  <a:pt x="3672283" y="271885"/>
                </a:lnTo>
                <a:lnTo>
                  <a:pt x="3400398" y="271885"/>
                </a:lnTo>
                <a:lnTo>
                  <a:pt x="271885" y="3400398"/>
                </a:lnTo>
                <a:lnTo>
                  <a:pt x="0" y="3400398"/>
                </a:lnTo>
                <a:close/>
              </a:path>
              <a:path w="6800850" h="3400425">
                <a:moveTo>
                  <a:pt x="3400398" y="271885"/>
                </a:moveTo>
                <a:lnTo>
                  <a:pt x="3672283" y="271885"/>
                </a:lnTo>
                <a:lnTo>
                  <a:pt x="6800796" y="3400398"/>
                </a:lnTo>
                <a:lnTo>
                  <a:pt x="6528911" y="3400398"/>
                </a:lnTo>
                <a:lnTo>
                  <a:pt x="3400398" y="271885"/>
                </a:lnTo>
                <a:close/>
              </a:path>
            </a:pathLst>
          </a:custGeom>
          <a:solidFill>
            <a:srgbClr val="039A4D">
              <a:alpha val="176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21360">
              <a:lnSpc>
                <a:spcPct val="100000"/>
              </a:lnSpc>
              <a:spcBef>
                <a:spcPts val="100"/>
              </a:spcBef>
            </a:pPr>
            <a:r>
              <a:rPr dirty="0" spc="875"/>
              <a:t>C</a:t>
            </a:r>
            <a:r>
              <a:rPr dirty="0" spc="685"/>
              <a:t>A</a:t>
            </a:r>
            <a:r>
              <a:rPr dirty="0" spc="560"/>
              <a:t>M</a:t>
            </a:r>
            <a:r>
              <a:rPr dirty="0" spc="310"/>
              <a:t>D</a:t>
            </a:r>
            <a:r>
              <a:rPr dirty="0" spc="114"/>
              <a:t>E</a:t>
            </a:r>
            <a:r>
              <a:rPr dirty="0" spc="-85"/>
              <a:t>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"/>
            <a:ext cx="523240" cy="10283190"/>
          </a:xfrm>
          <a:custGeom>
            <a:avLst/>
            <a:gdLst/>
            <a:ahLst/>
            <a:cxnLst/>
            <a:rect l="l" t="t" r="r" b="b"/>
            <a:pathLst>
              <a:path w="523240" h="10283190">
                <a:moveTo>
                  <a:pt x="522846" y="10282648"/>
                </a:moveTo>
                <a:lnTo>
                  <a:pt x="0" y="10282648"/>
                </a:lnTo>
                <a:lnTo>
                  <a:pt x="0" y="0"/>
                </a:lnTo>
                <a:lnTo>
                  <a:pt x="522846" y="0"/>
                </a:lnTo>
                <a:lnTo>
                  <a:pt x="522846" y="10282648"/>
                </a:lnTo>
                <a:close/>
              </a:path>
            </a:pathLst>
          </a:custGeom>
          <a:solidFill>
            <a:srgbClr val="2493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052" y="500580"/>
            <a:ext cx="962024" cy="7143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6000" y="1346615"/>
            <a:ext cx="16493490" cy="7901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850" spc="-295" b="1">
                <a:latin typeface="Tahoma"/>
                <a:cs typeface="Tahoma"/>
              </a:rPr>
              <a:t>R</a:t>
            </a:r>
            <a:r>
              <a:rPr dirty="0" sz="3850" spc="-35" b="1">
                <a:latin typeface="Tahoma"/>
                <a:cs typeface="Tahoma"/>
              </a:rPr>
              <a:t>i</a:t>
            </a:r>
            <a:r>
              <a:rPr dirty="0" sz="3850" spc="160" b="1">
                <a:latin typeface="Tahoma"/>
                <a:cs typeface="Tahoma"/>
              </a:rPr>
              <a:t>s</a:t>
            </a:r>
            <a:r>
              <a:rPr dirty="0" sz="3850" spc="50" b="1">
                <a:latin typeface="Tahoma"/>
                <a:cs typeface="Tahoma"/>
              </a:rPr>
              <a:t>k</a:t>
            </a:r>
            <a:r>
              <a:rPr dirty="0" sz="3850" spc="165" b="1">
                <a:latin typeface="Tahoma"/>
                <a:cs typeface="Tahoma"/>
              </a:rPr>
              <a:t>s</a:t>
            </a:r>
            <a:r>
              <a:rPr dirty="0" sz="3850" spc="-315" b="1">
                <a:latin typeface="Tahoma"/>
                <a:cs typeface="Tahoma"/>
              </a:rPr>
              <a:t> </a:t>
            </a:r>
            <a:r>
              <a:rPr dirty="0" sz="3850" spc="65" b="1">
                <a:latin typeface="Tahoma"/>
                <a:cs typeface="Tahoma"/>
              </a:rPr>
              <a:t>o</a:t>
            </a:r>
            <a:r>
              <a:rPr dirty="0" sz="3850" spc="-90" b="1">
                <a:latin typeface="Tahoma"/>
                <a:cs typeface="Tahoma"/>
              </a:rPr>
              <a:t>f</a:t>
            </a:r>
            <a:r>
              <a:rPr dirty="0" sz="3850" spc="-315" b="1">
                <a:latin typeface="Tahoma"/>
                <a:cs typeface="Tahoma"/>
              </a:rPr>
              <a:t> </a:t>
            </a:r>
            <a:r>
              <a:rPr dirty="0" sz="3850" spc="190" b="1">
                <a:latin typeface="Tahoma"/>
                <a:cs typeface="Tahoma"/>
              </a:rPr>
              <a:t>A</a:t>
            </a:r>
            <a:r>
              <a:rPr dirty="0" sz="3850" spc="290" b="1">
                <a:latin typeface="Tahoma"/>
                <a:cs typeface="Tahoma"/>
              </a:rPr>
              <a:t>c</a:t>
            </a:r>
            <a:r>
              <a:rPr dirty="0" sz="3850" spc="180" b="1">
                <a:latin typeface="Tahoma"/>
                <a:cs typeface="Tahoma"/>
              </a:rPr>
              <a:t>q</a:t>
            </a:r>
            <a:r>
              <a:rPr dirty="0" sz="3850" spc="120" b="1">
                <a:latin typeface="Tahoma"/>
                <a:cs typeface="Tahoma"/>
              </a:rPr>
              <a:t>u</a:t>
            </a:r>
            <a:r>
              <a:rPr dirty="0" sz="3850" spc="-35" b="1">
                <a:latin typeface="Tahoma"/>
                <a:cs typeface="Tahoma"/>
              </a:rPr>
              <a:t>i</a:t>
            </a:r>
            <a:r>
              <a:rPr dirty="0" sz="3850" spc="-30" b="1">
                <a:latin typeface="Tahoma"/>
                <a:cs typeface="Tahoma"/>
              </a:rPr>
              <a:t>r</a:t>
            </a:r>
            <a:r>
              <a:rPr dirty="0" sz="3850" spc="-35" b="1">
                <a:latin typeface="Tahoma"/>
                <a:cs typeface="Tahoma"/>
              </a:rPr>
              <a:t>i</a:t>
            </a:r>
            <a:r>
              <a:rPr dirty="0" sz="3850" spc="120" b="1">
                <a:latin typeface="Tahoma"/>
                <a:cs typeface="Tahoma"/>
              </a:rPr>
              <a:t>n</a:t>
            </a:r>
            <a:r>
              <a:rPr dirty="0" sz="3850" spc="185" b="1">
                <a:latin typeface="Tahoma"/>
                <a:cs typeface="Tahoma"/>
              </a:rPr>
              <a:t>g</a:t>
            </a:r>
            <a:r>
              <a:rPr dirty="0" sz="3850" spc="-315" b="1">
                <a:latin typeface="Tahoma"/>
                <a:cs typeface="Tahoma"/>
              </a:rPr>
              <a:t> </a:t>
            </a:r>
            <a:r>
              <a:rPr dirty="0" sz="3850" spc="-125" b="1">
                <a:latin typeface="Tahoma"/>
                <a:cs typeface="Tahoma"/>
              </a:rPr>
              <a:t>D</a:t>
            </a:r>
            <a:r>
              <a:rPr dirty="0" sz="3850" spc="300" b="1">
                <a:latin typeface="Tahoma"/>
                <a:cs typeface="Tahoma"/>
              </a:rPr>
              <a:t>a</a:t>
            </a:r>
            <a:r>
              <a:rPr dirty="0" sz="3850" spc="-45" b="1">
                <a:latin typeface="Tahoma"/>
                <a:cs typeface="Tahoma"/>
              </a:rPr>
              <a:t>t</a:t>
            </a:r>
            <a:r>
              <a:rPr dirty="0" sz="3850" spc="305" b="1">
                <a:latin typeface="Tahoma"/>
                <a:cs typeface="Tahoma"/>
              </a:rPr>
              <a:t>a</a:t>
            </a:r>
            <a:r>
              <a:rPr dirty="0" sz="3850" spc="-315" b="1">
                <a:latin typeface="Tahoma"/>
                <a:cs typeface="Tahoma"/>
              </a:rPr>
              <a:t> </a:t>
            </a:r>
            <a:r>
              <a:rPr dirty="0" sz="3850" spc="-95" b="1">
                <a:latin typeface="Tahoma"/>
                <a:cs typeface="Tahoma"/>
              </a:rPr>
              <a:t>f</a:t>
            </a:r>
            <a:r>
              <a:rPr dirty="0" sz="3850" spc="-30" b="1">
                <a:latin typeface="Tahoma"/>
                <a:cs typeface="Tahoma"/>
              </a:rPr>
              <a:t>r</a:t>
            </a:r>
            <a:r>
              <a:rPr dirty="0" sz="3850" spc="65" b="1">
                <a:latin typeface="Tahoma"/>
                <a:cs typeface="Tahoma"/>
              </a:rPr>
              <a:t>o</a:t>
            </a:r>
            <a:r>
              <a:rPr dirty="0" sz="3850" spc="400" b="1">
                <a:latin typeface="Tahoma"/>
                <a:cs typeface="Tahoma"/>
              </a:rPr>
              <a:t>m</a:t>
            </a:r>
            <a:r>
              <a:rPr dirty="0" sz="3850" spc="-315" b="1">
                <a:latin typeface="Tahoma"/>
                <a:cs typeface="Tahoma"/>
              </a:rPr>
              <a:t> </a:t>
            </a:r>
            <a:r>
              <a:rPr dirty="0" sz="3850" spc="-125" b="1">
                <a:latin typeface="Tahoma"/>
                <a:cs typeface="Tahoma"/>
              </a:rPr>
              <a:t>D</a:t>
            </a:r>
            <a:r>
              <a:rPr dirty="0" sz="3850" spc="-35" b="1">
                <a:latin typeface="Tahoma"/>
                <a:cs typeface="Tahoma"/>
              </a:rPr>
              <a:t>i</a:t>
            </a:r>
            <a:r>
              <a:rPr dirty="0" sz="3850" spc="-95" b="1">
                <a:latin typeface="Tahoma"/>
                <a:cs typeface="Tahoma"/>
              </a:rPr>
              <a:t>ff</a:t>
            </a:r>
            <a:r>
              <a:rPr dirty="0" sz="3850" spc="75" b="1">
                <a:latin typeface="Tahoma"/>
                <a:cs typeface="Tahoma"/>
              </a:rPr>
              <a:t>e</a:t>
            </a:r>
            <a:r>
              <a:rPr dirty="0" sz="3850" spc="-30" b="1">
                <a:latin typeface="Tahoma"/>
                <a:cs typeface="Tahoma"/>
              </a:rPr>
              <a:t>r</a:t>
            </a:r>
            <a:r>
              <a:rPr dirty="0" sz="3850" spc="75" b="1">
                <a:latin typeface="Tahoma"/>
                <a:cs typeface="Tahoma"/>
              </a:rPr>
              <a:t>e</a:t>
            </a:r>
            <a:r>
              <a:rPr dirty="0" sz="3850" spc="120" b="1">
                <a:latin typeface="Tahoma"/>
                <a:cs typeface="Tahoma"/>
              </a:rPr>
              <a:t>n</a:t>
            </a:r>
            <a:r>
              <a:rPr dirty="0" sz="3850" spc="-40" b="1">
                <a:latin typeface="Tahoma"/>
                <a:cs typeface="Tahoma"/>
              </a:rPr>
              <a:t>t</a:t>
            </a:r>
            <a:r>
              <a:rPr dirty="0" sz="3850" spc="-315" b="1">
                <a:latin typeface="Tahoma"/>
                <a:cs typeface="Tahoma"/>
              </a:rPr>
              <a:t> </a:t>
            </a:r>
            <a:r>
              <a:rPr dirty="0" sz="3850" spc="-80" b="1">
                <a:latin typeface="Tahoma"/>
                <a:cs typeface="Tahoma"/>
              </a:rPr>
              <a:t>S</a:t>
            </a:r>
            <a:r>
              <a:rPr dirty="0" sz="3850" spc="65" b="1">
                <a:latin typeface="Tahoma"/>
                <a:cs typeface="Tahoma"/>
              </a:rPr>
              <a:t>o</a:t>
            </a:r>
            <a:r>
              <a:rPr dirty="0" sz="3850" spc="120" b="1">
                <a:latin typeface="Tahoma"/>
                <a:cs typeface="Tahoma"/>
              </a:rPr>
              <a:t>u</a:t>
            </a:r>
            <a:r>
              <a:rPr dirty="0" sz="3850" spc="-30" b="1">
                <a:latin typeface="Tahoma"/>
                <a:cs typeface="Tahoma"/>
              </a:rPr>
              <a:t>r</a:t>
            </a:r>
            <a:r>
              <a:rPr dirty="0" sz="3850" spc="290" b="1">
                <a:latin typeface="Tahoma"/>
                <a:cs typeface="Tahoma"/>
              </a:rPr>
              <a:t>c</a:t>
            </a:r>
            <a:r>
              <a:rPr dirty="0" sz="3850" spc="75" b="1">
                <a:latin typeface="Tahoma"/>
                <a:cs typeface="Tahoma"/>
              </a:rPr>
              <a:t>e</a:t>
            </a:r>
            <a:r>
              <a:rPr dirty="0" sz="3850" spc="165" b="1">
                <a:latin typeface="Tahoma"/>
                <a:cs typeface="Tahoma"/>
              </a:rPr>
              <a:t>s</a:t>
            </a:r>
            <a:endParaRPr sz="3850">
              <a:latin typeface="Tahoma"/>
              <a:cs typeface="Tahoma"/>
            </a:endParaRPr>
          </a:p>
          <a:p>
            <a:pPr marL="12700" marR="426084">
              <a:lnSpc>
                <a:spcPts val="3829"/>
              </a:lnSpc>
              <a:spcBef>
                <a:spcPts val="3965"/>
              </a:spcBef>
            </a:pPr>
            <a:r>
              <a:rPr dirty="0" sz="3200" spc="180">
                <a:latin typeface="Lucida Sans Unicode"/>
                <a:cs typeface="Lucida Sans Unicode"/>
              </a:rPr>
              <a:t>When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80">
                <a:latin typeface="Lucida Sans Unicode"/>
                <a:cs typeface="Lucida Sans Unicode"/>
              </a:rPr>
              <a:t>acquiring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225">
                <a:latin typeface="Lucida Sans Unicode"/>
                <a:cs typeface="Lucida Sans Unicode"/>
              </a:rPr>
              <a:t>data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40">
                <a:latin typeface="Lucida Sans Unicode"/>
                <a:cs typeface="Lucida Sans Unicode"/>
              </a:rPr>
              <a:t>from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5">
                <a:latin typeface="Lucida Sans Unicode"/>
                <a:cs typeface="Lucida Sans Unicode"/>
              </a:rPr>
              <a:t>different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30">
                <a:latin typeface="Lucida Sans Unicode"/>
                <a:cs typeface="Lucida Sans Unicode"/>
              </a:rPr>
              <a:t>sources,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229">
                <a:latin typeface="Lucida Sans Unicode"/>
                <a:cs typeface="Lucida Sans Unicode"/>
              </a:rPr>
              <a:t>an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120">
                <a:latin typeface="Lucida Sans Unicode"/>
                <a:cs typeface="Lucida Sans Unicode"/>
              </a:rPr>
              <a:t>analyst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40">
                <a:latin typeface="Lucida Sans Unicode"/>
                <a:cs typeface="Lucida Sans Unicode"/>
              </a:rPr>
              <a:t>should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175">
                <a:latin typeface="Lucida Sans Unicode"/>
                <a:cs typeface="Lucida Sans Unicode"/>
              </a:rPr>
              <a:t>be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210">
                <a:latin typeface="Lucida Sans Unicode"/>
                <a:cs typeface="Lucida Sans Unicode"/>
              </a:rPr>
              <a:t>aware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-20">
                <a:latin typeface="Lucida Sans Unicode"/>
                <a:cs typeface="Lucida Sans Unicode"/>
              </a:rPr>
              <a:t>of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75">
                <a:latin typeface="Lucida Sans Unicode"/>
                <a:cs typeface="Lucida Sans Unicode"/>
              </a:rPr>
              <a:t>the </a:t>
            </a:r>
            <a:r>
              <a:rPr dirty="0" sz="3200" spc="-994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following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-125">
                <a:latin typeface="Lucida Sans Unicode"/>
                <a:cs typeface="Lucida Sans Unicode"/>
              </a:rPr>
              <a:t>risks:</a:t>
            </a:r>
            <a:endParaRPr sz="3200">
              <a:latin typeface="Lucida Sans Unicode"/>
              <a:cs typeface="Lucida Sans Unicode"/>
            </a:endParaRPr>
          </a:p>
          <a:p>
            <a:pPr marL="705485" marR="1406525" indent="-257175">
              <a:lnSpc>
                <a:spcPts val="3829"/>
              </a:lnSpc>
              <a:spcBef>
                <a:spcPts val="3815"/>
              </a:spcBef>
              <a:buAutoNum type="arabicPeriod"/>
              <a:tabLst>
                <a:tab pos="706120" algn="l"/>
              </a:tabLst>
            </a:pPr>
            <a:r>
              <a:rPr dirty="0" sz="3200" spc="155">
                <a:latin typeface="Lucida Sans Unicode"/>
                <a:cs typeface="Lucida Sans Unicode"/>
              </a:rPr>
              <a:t>Data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-5">
                <a:latin typeface="Lucida Sans Unicode"/>
                <a:cs typeface="Lucida Sans Unicode"/>
              </a:rPr>
              <a:t>Quality: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155">
                <a:latin typeface="Lucida Sans Unicode"/>
                <a:cs typeface="Lucida Sans Unicode"/>
              </a:rPr>
              <a:t>Data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60">
                <a:latin typeface="Lucida Sans Unicode"/>
                <a:cs typeface="Lucida Sans Unicode"/>
              </a:rPr>
              <a:t>quality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254">
                <a:latin typeface="Lucida Sans Unicode"/>
                <a:cs typeface="Lucida Sans Unicode"/>
              </a:rPr>
              <a:t>can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135">
                <a:latin typeface="Lucida Sans Unicode"/>
                <a:cs typeface="Lucida Sans Unicode"/>
              </a:rPr>
              <a:t>vary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135">
                <a:latin typeface="Lucida Sans Unicode"/>
                <a:cs typeface="Lucida Sans Unicode"/>
              </a:rPr>
              <a:t>between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85">
                <a:latin typeface="Lucida Sans Unicode"/>
                <a:cs typeface="Lucida Sans Unicode"/>
              </a:rPr>
              <a:t>sources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204">
                <a:latin typeface="Lucida Sans Unicode"/>
                <a:cs typeface="Lucida Sans Unicode"/>
              </a:rPr>
              <a:t>and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225">
                <a:latin typeface="Lucida Sans Unicode"/>
                <a:cs typeface="Lucida Sans Unicode"/>
              </a:rPr>
              <a:t>data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280">
                <a:latin typeface="Lucida Sans Unicode"/>
                <a:cs typeface="Lucida Sans Unicode"/>
              </a:rPr>
              <a:t>may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175">
                <a:latin typeface="Lucida Sans Unicode"/>
                <a:cs typeface="Lucida Sans Unicode"/>
              </a:rPr>
              <a:t>be </a:t>
            </a:r>
            <a:r>
              <a:rPr dirty="0" sz="3200" spc="-994">
                <a:latin typeface="Lucida Sans Unicode"/>
                <a:cs typeface="Lucida Sans Unicode"/>
              </a:rPr>
              <a:t> </a:t>
            </a:r>
            <a:r>
              <a:rPr dirty="0" sz="3200" spc="-5">
                <a:latin typeface="Lucida Sans Unicode"/>
                <a:cs typeface="Lucida Sans Unicode"/>
              </a:rPr>
              <a:t>missing,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15">
                <a:latin typeface="Lucida Sans Unicode"/>
                <a:cs typeface="Lucida Sans Unicode"/>
              </a:rPr>
              <a:t>incorrect,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-15">
                <a:latin typeface="Lucida Sans Unicode"/>
                <a:cs typeface="Lucida Sans Unicode"/>
              </a:rPr>
              <a:t>or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10">
                <a:latin typeface="Lucida Sans Unicode"/>
                <a:cs typeface="Lucida Sans Unicode"/>
              </a:rPr>
              <a:t>inconsistent.</a:t>
            </a:r>
            <a:endParaRPr sz="3200">
              <a:latin typeface="Lucida Sans Unicode"/>
              <a:cs typeface="Lucida Sans Unicode"/>
            </a:endParaRPr>
          </a:p>
          <a:p>
            <a:pPr marL="705485" indent="-361315">
              <a:lnSpc>
                <a:spcPts val="3685"/>
              </a:lnSpc>
              <a:buAutoNum type="arabicPeriod"/>
              <a:tabLst>
                <a:tab pos="706120" algn="l"/>
              </a:tabLst>
            </a:pPr>
            <a:r>
              <a:rPr dirty="0" sz="3200" spc="155">
                <a:latin typeface="Lucida Sans Unicode"/>
                <a:cs typeface="Lucida Sans Unicode"/>
              </a:rPr>
              <a:t>Data</a:t>
            </a:r>
            <a:r>
              <a:rPr dirty="0" sz="3200" spc="-145">
                <a:latin typeface="Lucida Sans Unicode"/>
                <a:cs typeface="Lucida Sans Unicode"/>
              </a:rPr>
              <a:t> </a:t>
            </a:r>
            <a:r>
              <a:rPr dirty="0" sz="3200" spc="35">
                <a:latin typeface="Lucida Sans Unicode"/>
                <a:cs typeface="Lucida Sans Unicode"/>
              </a:rPr>
              <a:t>Compatibility:</a:t>
            </a:r>
            <a:r>
              <a:rPr dirty="0" sz="3200" spc="-145">
                <a:latin typeface="Lucida Sans Unicode"/>
                <a:cs typeface="Lucida Sans Unicode"/>
              </a:rPr>
              <a:t> </a:t>
            </a:r>
            <a:r>
              <a:rPr dirty="0" sz="3200" spc="-25">
                <a:latin typeface="Lucida Sans Unicode"/>
                <a:cs typeface="Lucida Sans Unicode"/>
              </a:rPr>
              <a:t>Different</a:t>
            </a:r>
            <a:r>
              <a:rPr dirty="0" sz="3200" spc="-145">
                <a:latin typeface="Lucida Sans Unicode"/>
                <a:cs typeface="Lucida Sans Unicode"/>
              </a:rPr>
              <a:t> </a:t>
            </a:r>
            <a:r>
              <a:rPr dirty="0" sz="3200" spc="85">
                <a:latin typeface="Lucida Sans Unicode"/>
                <a:cs typeface="Lucida Sans Unicode"/>
              </a:rPr>
              <a:t>sources</a:t>
            </a:r>
            <a:r>
              <a:rPr dirty="0" sz="3200" spc="-145">
                <a:latin typeface="Lucida Sans Unicode"/>
                <a:cs typeface="Lucida Sans Unicode"/>
              </a:rPr>
              <a:t> </a:t>
            </a:r>
            <a:r>
              <a:rPr dirty="0" sz="3200" spc="280">
                <a:latin typeface="Lucida Sans Unicode"/>
                <a:cs typeface="Lucida Sans Unicode"/>
              </a:rPr>
              <a:t>may</a:t>
            </a:r>
            <a:r>
              <a:rPr dirty="0" sz="3200" spc="-145">
                <a:latin typeface="Lucida Sans Unicode"/>
                <a:cs typeface="Lucida Sans Unicode"/>
              </a:rPr>
              <a:t> </a:t>
            </a:r>
            <a:r>
              <a:rPr dirty="0" sz="3200" spc="100">
                <a:latin typeface="Lucida Sans Unicode"/>
                <a:cs typeface="Lucida Sans Unicode"/>
              </a:rPr>
              <a:t>use</a:t>
            </a:r>
            <a:r>
              <a:rPr dirty="0" sz="3200" spc="-145">
                <a:latin typeface="Lucida Sans Unicode"/>
                <a:cs typeface="Lucida Sans Unicode"/>
              </a:rPr>
              <a:t> </a:t>
            </a:r>
            <a:r>
              <a:rPr dirty="0" sz="3200" spc="5">
                <a:latin typeface="Lucida Sans Unicode"/>
                <a:cs typeface="Lucida Sans Unicode"/>
              </a:rPr>
              <a:t>different</a:t>
            </a:r>
            <a:r>
              <a:rPr dirty="0" sz="3200" spc="-145">
                <a:latin typeface="Lucida Sans Unicode"/>
                <a:cs typeface="Lucida Sans Unicode"/>
              </a:rPr>
              <a:t> </a:t>
            </a:r>
            <a:r>
              <a:rPr dirty="0" sz="3200" spc="225">
                <a:latin typeface="Lucida Sans Unicode"/>
                <a:cs typeface="Lucida Sans Unicode"/>
              </a:rPr>
              <a:t>data</a:t>
            </a:r>
            <a:r>
              <a:rPr dirty="0" sz="3200" spc="-145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structures,</a:t>
            </a:r>
            <a:r>
              <a:rPr dirty="0" sz="3200" spc="-145">
                <a:latin typeface="Lucida Sans Unicode"/>
                <a:cs typeface="Lucida Sans Unicode"/>
              </a:rPr>
              <a:t> </a:t>
            </a:r>
            <a:r>
              <a:rPr dirty="0" sz="3200" spc="225">
                <a:latin typeface="Lucida Sans Unicode"/>
                <a:cs typeface="Lucida Sans Unicode"/>
              </a:rPr>
              <a:t>data</a:t>
            </a:r>
            <a:endParaRPr sz="3200">
              <a:latin typeface="Lucida Sans Unicode"/>
              <a:cs typeface="Lucida Sans Unicode"/>
            </a:endParaRPr>
          </a:p>
          <a:p>
            <a:pPr marL="705485" marR="78740">
              <a:lnSpc>
                <a:spcPts val="3829"/>
              </a:lnSpc>
              <a:spcBef>
                <a:spcPts val="130"/>
              </a:spcBef>
            </a:pPr>
            <a:r>
              <a:rPr dirty="0" sz="3200" spc="20">
                <a:latin typeface="Lucida Sans Unicode"/>
                <a:cs typeface="Lucida Sans Unicode"/>
              </a:rPr>
              <a:t>formats,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204">
                <a:latin typeface="Lucida Sans Unicode"/>
                <a:cs typeface="Lucida Sans Unicode"/>
              </a:rPr>
              <a:t>and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225">
                <a:latin typeface="Lucida Sans Unicode"/>
                <a:cs typeface="Lucida Sans Unicode"/>
              </a:rPr>
              <a:t>data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-30">
                <a:latin typeface="Lucida Sans Unicode"/>
                <a:cs typeface="Lucida Sans Unicode"/>
              </a:rPr>
              <a:t>definitions,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90">
                <a:latin typeface="Lucida Sans Unicode"/>
                <a:cs typeface="Lucida Sans Unicode"/>
              </a:rPr>
              <a:t>which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254">
                <a:latin typeface="Lucida Sans Unicode"/>
                <a:cs typeface="Lucida Sans Unicode"/>
              </a:rPr>
              <a:t>can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170">
                <a:latin typeface="Lucida Sans Unicode"/>
                <a:cs typeface="Lucida Sans Unicode"/>
              </a:rPr>
              <a:t>make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-85">
                <a:latin typeface="Lucida Sans Unicode"/>
                <a:cs typeface="Lucida Sans Unicode"/>
              </a:rPr>
              <a:t>it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90">
                <a:latin typeface="Lucida Sans Unicode"/>
                <a:cs typeface="Lucida Sans Unicode"/>
              </a:rPr>
              <a:t>challenging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25">
                <a:latin typeface="Lucida Sans Unicode"/>
                <a:cs typeface="Lucida Sans Unicode"/>
              </a:rPr>
              <a:t>to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140">
                <a:latin typeface="Lucida Sans Unicode"/>
                <a:cs typeface="Lucida Sans Unicode"/>
              </a:rPr>
              <a:t>combine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204">
                <a:latin typeface="Lucida Sans Unicode"/>
                <a:cs typeface="Lucida Sans Unicode"/>
              </a:rPr>
              <a:t>and </a:t>
            </a:r>
            <a:r>
              <a:rPr dirty="0" sz="3200" spc="-994">
                <a:latin typeface="Lucida Sans Unicode"/>
                <a:cs typeface="Lucida Sans Unicode"/>
              </a:rPr>
              <a:t> </a:t>
            </a:r>
            <a:r>
              <a:rPr dirty="0" sz="3200" spc="95">
                <a:latin typeface="Lucida Sans Unicode"/>
                <a:cs typeface="Lucida Sans Unicode"/>
              </a:rPr>
              <a:t>analyze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75">
                <a:latin typeface="Lucida Sans Unicode"/>
                <a:cs typeface="Lucida Sans Unicode"/>
              </a:rPr>
              <a:t>the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114">
                <a:latin typeface="Lucida Sans Unicode"/>
                <a:cs typeface="Lucida Sans Unicode"/>
              </a:rPr>
              <a:t>data.</a:t>
            </a:r>
            <a:endParaRPr sz="3200">
              <a:latin typeface="Lucida Sans Unicode"/>
              <a:cs typeface="Lucida Sans Unicode"/>
            </a:endParaRPr>
          </a:p>
          <a:p>
            <a:pPr marL="705485" indent="-367030">
              <a:lnSpc>
                <a:spcPts val="3685"/>
              </a:lnSpc>
              <a:buAutoNum type="arabicPeriod" startAt="3"/>
              <a:tabLst>
                <a:tab pos="706120" algn="l"/>
              </a:tabLst>
            </a:pPr>
            <a:r>
              <a:rPr dirty="0" sz="3200" spc="155">
                <a:latin typeface="Lucida Sans Unicode"/>
                <a:cs typeface="Lucida Sans Unicode"/>
              </a:rPr>
              <a:t>Data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114">
                <a:latin typeface="Lucida Sans Unicode"/>
                <a:cs typeface="Lucida Sans Unicode"/>
              </a:rPr>
              <a:t>Privacy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204">
                <a:latin typeface="Lucida Sans Unicode"/>
                <a:cs typeface="Lucida Sans Unicode"/>
              </a:rPr>
              <a:t>and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25">
                <a:latin typeface="Lucida Sans Unicode"/>
                <a:cs typeface="Lucida Sans Unicode"/>
              </a:rPr>
              <a:t>Security: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155">
                <a:latin typeface="Lucida Sans Unicode"/>
                <a:cs typeface="Lucida Sans Unicode"/>
              </a:rPr>
              <a:t>Data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40">
                <a:latin typeface="Lucida Sans Unicode"/>
                <a:cs typeface="Lucida Sans Unicode"/>
              </a:rPr>
              <a:t>from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5">
                <a:latin typeface="Lucida Sans Unicode"/>
                <a:cs typeface="Lucida Sans Unicode"/>
              </a:rPr>
              <a:t>different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85">
                <a:latin typeface="Lucida Sans Unicode"/>
                <a:cs typeface="Lucida Sans Unicode"/>
              </a:rPr>
              <a:t>sources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280">
                <a:latin typeface="Lucida Sans Unicode"/>
                <a:cs typeface="Lucida Sans Unicode"/>
              </a:rPr>
              <a:t>may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200">
                <a:latin typeface="Lucida Sans Unicode"/>
                <a:cs typeface="Lucida Sans Unicode"/>
              </a:rPr>
              <a:t>have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5">
                <a:latin typeface="Lucida Sans Unicode"/>
                <a:cs typeface="Lucida Sans Unicode"/>
              </a:rPr>
              <a:t>different</a:t>
            </a:r>
            <a:endParaRPr sz="3200">
              <a:latin typeface="Lucida Sans Unicode"/>
              <a:cs typeface="Lucida Sans Unicode"/>
            </a:endParaRPr>
          </a:p>
          <a:p>
            <a:pPr marL="705485" marR="1019810">
              <a:lnSpc>
                <a:spcPts val="3829"/>
              </a:lnSpc>
              <a:spcBef>
                <a:spcPts val="130"/>
              </a:spcBef>
            </a:pPr>
            <a:r>
              <a:rPr dirty="0" sz="3200" spc="50">
                <a:latin typeface="Lucida Sans Unicode"/>
                <a:cs typeface="Lucida Sans Unicode"/>
              </a:rPr>
              <a:t>levels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-20">
                <a:latin typeface="Lucida Sans Unicode"/>
                <a:cs typeface="Lucida Sans Unicode"/>
              </a:rPr>
              <a:t>of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120">
                <a:latin typeface="Lucida Sans Unicode"/>
                <a:cs typeface="Lucida Sans Unicode"/>
              </a:rPr>
              <a:t>privacy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204">
                <a:latin typeface="Lucida Sans Unicode"/>
                <a:cs typeface="Lucida Sans Unicode"/>
              </a:rPr>
              <a:t>and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5">
                <a:latin typeface="Lucida Sans Unicode"/>
                <a:cs typeface="Lucida Sans Unicode"/>
              </a:rPr>
              <a:t>security,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204">
                <a:latin typeface="Lucida Sans Unicode"/>
                <a:cs typeface="Lucida Sans Unicode"/>
              </a:rPr>
              <a:t>and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75">
                <a:latin typeface="Lucida Sans Unicode"/>
                <a:cs typeface="Lucida Sans Unicode"/>
              </a:rPr>
              <a:t>the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120">
                <a:latin typeface="Lucida Sans Unicode"/>
                <a:cs typeface="Lucida Sans Unicode"/>
              </a:rPr>
              <a:t>analyst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95">
                <a:latin typeface="Lucida Sans Unicode"/>
                <a:cs typeface="Lucida Sans Unicode"/>
              </a:rPr>
              <a:t>must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75">
                <a:latin typeface="Lucida Sans Unicode"/>
                <a:cs typeface="Lucida Sans Unicode"/>
              </a:rPr>
              <a:t>ensure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100">
                <a:latin typeface="Lucida Sans Unicode"/>
                <a:cs typeface="Lucida Sans Unicode"/>
              </a:rPr>
              <a:t>that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40">
                <a:latin typeface="Lucida Sans Unicode"/>
                <a:cs typeface="Lucida Sans Unicode"/>
              </a:rPr>
              <a:t>sensitive </a:t>
            </a:r>
            <a:r>
              <a:rPr dirty="0" sz="3200" spc="-994">
                <a:latin typeface="Lucida Sans Unicode"/>
                <a:cs typeface="Lucida Sans Unicode"/>
              </a:rPr>
              <a:t> </a:t>
            </a:r>
            <a:r>
              <a:rPr dirty="0" sz="3200" spc="225">
                <a:latin typeface="Lucida Sans Unicode"/>
                <a:cs typeface="Lucida Sans Unicode"/>
              </a:rPr>
              <a:t>data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-50">
                <a:latin typeface="Lucida Sans Unicode"/>
                <a:cs typeface="Lucida Sans Unicode"/>
              </a:rPr>
              <a:t>is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125">
                <a:latin typeface="Lucida Sans Unicode"/>
                <a:cs typeface="Lucida Sans Unicode"/>
              </a:rPr>
              <a:t>handled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55">
                <a:latin typeface="Lucida Sans Unicode"/>
                <a:cs typeface="Lucida Sans Unicode"/>
              </a:rPr>
              <a:t>appropriately.</a:t>
            </a:r>
            <a:endParaRPr sz="3200">
              <a:latin typeface="Lucida Sans Unicode"/>
              <a:cs typeface="Lucida Sans Unicode"/>
            </a:endParaRPr>
          </a:p>
          <a:p>
            <a:pPr marL="705485" indent="-382905">
              <a:lnSpc>
                <a:spcPts val="3685"/>
              </a:lnSpc>
              <a:buAutoNum type="arabicPeriod" startAt="4"/>
              <a:tabLst>
                <a:tab pos="706120" algn="l"/>
              </a:tabLst>
            </a:pPr>
            <a:r>
              <a:rPr dirty="0" sz="3200" spc="155">
                <a:latin typeface="Lucida Sans Unicode"/>
                <a:cs typeface="Lucida Sans Unicode"/>
              </a:rPr>
              <a:t>Data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10">
                <a:latin typeface="Lucida Sans Unicode"/>
                <a:cs typeface="Lucida Sans Unicode"/>
              </a:rPr>
              <a:t>Ownership: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-25">
                <a:latin typeface="Lucida Sans Unicode"/>
                <a:cs typeface="Lucida Sans Unicode"/>
              </a:rPr>
              <a:t>Different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85">
                <a:latin typeface="Lucida Sans Unicode"/>
                <a:cs typeface="Lucida Sans Unicode"/>
              </a:rPr>
              <a:t>sources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280">
                <a:latin typeface="Lucida Sans Unicode"/>
                <a:cs typeface="Lucida Sans Unicode"/>
              </a:rPr>
              <a:t>may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200">
                <a:latin typeface="Lucida Sans Unicode"/>
                <a:cs typeface="Lucida Sans Unicode"/>
              </a:rPr>
              <a:t>have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5">
                <a:latin typeface="Lucida Sans Unicode"/>
                <a:cs typeface="Lucida Sans Unicode"/>
              </a:rPr>
              <a:t>different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50">
                <a:latin typeface="Lucida Sans Unicode"/>
                <a:cs typeface="Lucida Sans Unicode"/>
              </a:rPr>
              <a:t>levels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-20">
                <a:latin typeface="Lucida Sans Unicode"/>
                <a:cs typeface="Lucida Sans Unicode"/>
              </a:rPr>
              <a:t>of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55">
                <a:latin typeface="Lucida Sans Unicode"/>
                <a:cs typeface="Lucida Sans Unicode"/>
              </a:rPr>
              <a:t>ownership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204">
                <a:latin typeface="Lucida Sans Unicode"/>
                <a:cs typeface="Lucida Sans Unicode"/>
              </a:rPr>
              <a:t>and</a:t>
            </a:r>
            <a:endParaRPr sz="3200">
              <a:latin typeface="Lucida Sans Unicode"/>
              <a:cs typeface="Lucida Sans Unicode"/>
            </a:endParaRPr>
          </a:p>
          <a:p>
            <a:pPr marL="705485" marR="1614805">
              <a:lnSpc>
                <a:spcPts val="3820"/>
              </a:lnSpc>
              <a:spcBef>
                <a:spcPts val="120"/>
              </a:spcBef>
            </a:pPr>
            <a:r>
              <a:rPr dirty="0" sz="3200" spc="35">
                <a:latin typeface="Lucida Sans Unicode"/>
                <a:cs typeface="Lucida Sans Unicode"/>
              </a:rPr>
              <a:t>control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75">
                <a:latin typeface="Lucida Sans Unicode"/>
                <a:cs typeface="Lucida Sans Unicode"/>
              </a:rPr>
              <a:t>over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75">
                <a:latin typeface="Lucida Sans Unicode"/>
                <a:cs typeface="Lucida Sans Unicode"/>
              </a:rPr>
              <a:t>the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105">
                <a:latin typeface="Lucida Sans Unicode"/>
                <a:cs typeface="Lucida Sans Unicode"/>
              </a:rPr>
              <a:t>data,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204">
                <a:latin typeface="Lucida Sans Unicode"/>
                <a:cs typeface="Lucida Sans Unicode"/>
              </a:rPr>
              <a:t>and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75">
                <a:latin typeface="Lucida Sans Unicode"/>
                <a:cs typeface="Lucida Sans Unicode"/>
              </a:rPr>
              <a:t>the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120">
                <a:latin typeface="Lucida Sans Unicode"/>
                <a:cs typeface="Lucida Sans Unicode"/>
              </a:rPr>
              <a:t>analyst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95">
                <a:latin typeface="Lucida Sans Unicode"/>
                <a:cs typeface="Lucida Sans Unicode"/>
              </a:rPr>
              <a:t>must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75">
                <a:latin typeface="Lucida Sans Unicode"/>
                <a:cs typeface="Lucida Sans Unicode"/>
              </a:rPr>
              <a:t>ensure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100">
                <a:latin typeface="Lucida Sans Unicode"/>
                <a:cs typeface="Lucida Sans Unicode"/>
              </a:rPr>
              <a:t>that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90">
                <a:latin typeface="Lucida Sans Unicode"/>
                <a:cs typeface="Lucida Sans Unicode"/>
              </a:rPr>
              <a:t>they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200">
                <a:latin typeface="Lucida Sans Unicode"/>
                <a:cs typeface="Lucida Sans Unicode"/>
              </a:rPr>
              <a:t>have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75">
                <a:latin typeface="Lucida Sans Unicode"/>
                <a:cs typeface="Lucida Sans Unicode"/>
              </a:rPr>
              <a:t>the </a:t>
            </a:r>
            <a:r>
              <a:rPr dirty="0" sz="3200" spc="-994">
                <a:latin typeface="Lucida Sans Unicode"/>
                <a:cs typeface="Lucida Sans Unicode"/>
              </a:rPr>
              <a:t> </a:t>
            </a:r>
            <a:r>
              <a:rPr dirty="0" sz="3200" spc="140">
                <a:latin typeface="Lucida Sans Unicode"/>
                <a:cs typeface="Lucida Sans Unicode"/>
              </a:rPr>
              <a:t>necessary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45">
                <a:latin typeface="Lucida Sans Unicode"/>
                <a:cs typeface="Lucida Sans Unicode"/>
              </a:rPr>
              <a:t>permissions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25">
                <a:latin typeface="Lucida Sans Unicode"/>
                <a:cs typeface="Lucida Sans Unicode"/>
              </a:rPr>
              <a:t>to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100">
                <a:latin typeface="Lucida Sans Unicode"/>
                <a:cs typeface="Lucida Sans Unicode"/>
              </a:rPr>
              <a:t>use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204">
                <a:latin typeface="Lucida Sans Unicode"/>
                <a:cs typeface="Lucida Sans Unicode"/>
              </a:rPr>
              <a:t>and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95">
                <a:latin typeface="Lucida Sans Unicode"/>
                <a:cs typeface="Lucida Sans Unicode"/>
              </a:rPr>
              <a:t>analyze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75">
                <a:latin typeface="Lucida Sans Unicode"/>
                <a:cs typeface="Lucida Sans Unicode"/>
              </a:rPr>
              <a:t>the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114">
                <a:latin typeface="Lucida Sans Unicode"/>
                <a:cs typeface="Lucida Sans Unicode"/>
              </a:rPr>
              <a:t>data.</a:t>
            </a:r>
            <a:endParaRPr sz="3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4969" y="459304"/>
            <a:ext cx="284734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1125" b="1">
                <a:latin typeface="Trebuchet MS"/>
                <a:cs typeface="Trebuchet MS"/>
              </a:rPr>
              <a:t>C</a:t>
            </a:r>
            <a:r>
              <a:rPr dirty="0" sz="4500" spc="915" b="1">
                <a:latin typeface="Trebuchet MS"/>
                <a:cs typeface="Trebuchet MS"/>
              </a:rPr>
              <a:t>A</a:t>
            </a:r>
            <a:r>
              <a:rPr dirty="0" sz="4500" spc="1225" b="1">
                <a:latin typeface="Trebuchet MS"/>
                <a:cs typeface="Trebuchet MS"/>
              </a:rPr>
              <a:t>M</a:t>
            </a:r>
            <a:r>
              <a:rPr dirty="0" sz="4500" spc="825" b="1">
                <a:latin typeface="Trebuchet MS"/>
                <a:cs typeface="Trebuchet MS"/>
              </a:rPr>
              <a:t>D</a:t>
            </a:r>
            <a:r>
              <a:rPr dirty="0" sz="4500" spc="320" b="1">
                <a:latin typeface="Trebuchet MS"/>
                <a:cs typeface="Trebuchet MS"/>
              </a:rPr>
              <a:t>E</a:t>
            </a:r>
            <a:r>
              <a:rPr dirty="0" sz="4500" spc="380" b="1">
                <a:latin typeface="Trebuchet MS"/>
                <a:cs typeface="Trebuchet MS"/>
              </a:rPr>
              <a:t>N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23240" cy="10283190"/>
          </a:xfrm>
          <a:custGeom>
            <a:avLst/>
            <a:gdLst/>
            <a:ahLst/>
            <a:cxnLst/>
            <a:rect l="l" t="t" r="r" b="b"/>
            <a:pathLst>
              <a:path w="523240" h="10283190">
                <a:moveTo>
                  <a:pt x="522846" y="10282648"/>
                </a:moveTo>
                <a:lnTo>
                  <a:pt x="0" y="10282648"/>
                </a:lnTo>
                <a:lnTo>
                  <a:pt x="0" y="0"/>
                </a:lnTo>
                <a:lnTo>
                  <a:pt x="522846" y="0"/>
                </a:lnTo>
                <a:lnTo>
                  <a:pt x="522846" y="10282648"/>
                </a:lnTo>
                <a:close/>
              </a:path>
            </a:pathLst>
          </a:custGeom>
          <a:solidFill>
            <a:srgbClr val="2493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052" y="500579"/>
            <a:ext cx="962024" cy="7143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2554" y="1629307"/>
            <a:ext cx="16683355" cy="7454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7500"/>
              </a:lnSpc>
              <a:spcBef>
                <a:spcPts val="90"/>
              </a:spcBef>
            </a:pPr>
            <a:r>
              <a:rPr dirty="0" sz="4150" spc="-20">
                <a:solidFill>
                  <a:srgbClr val="171616"/>
                </a:solidFill>
                <a:latin typeface="Lucida Sans Unicode"/>
                <a:cs typeface="Lucida Sans Unicode"/>
              </a:rPr>
              <a:t>In </a:t>
            </a:r>
            <a:r>
              <a:rPr dirty="0" sz="4150" spc="-100">
                <a:solidFill>
                  <a:srgbClr val="171616"/>
                </a:solidFill>
                <a:latin typeface="Lucida Sans Unicode"/>
                <a:cs typeface="Lucida Sans Unicode"/>
              </a:rPr>
              <a:t>conclusion, </a:t>
            </a:r>
            <a:r>
              <a:rPr dirty="0" sz="4150" spc="-110">
                <a:solidFill>
                  <a:srgbClr val="171616"/>
                </a:solidFill>
                <a:latin typeface="Lucida Sans Unicode"/>
                <a:cs typeface="Lucida Sans Unicode"/>
              </a:rPr>
              <a:t>it </a:t>
            </a:r>
            <a:r>
              <a:rPr dirty="0" sz="4150" spc="-135">
                <a:solidFill>
                  <a:srgbClr val="171616"/>
                </a:solidFill>
                <a:latin typeface="Lucida Sans Unicode"/>
                <a:cs typeface="Lucida Sans Unicode"/>
              </a:rPr>
              <a:t>is </a:t>
            </a:r>
            <a:r>
              <a:rPr dirty="0" sz="4150" spc="-40">
                <a:solidFill>
                  <a:srgbClr val="171616"/>
                </a:solidFill>
                <a:latin typeface="Lucida Sans Unicode"/>
                <a:cs typeface="Lucida Sans Unicode"/>
              </a:rPr>
              <a:t>important </a:t>
            </a:r>
            <a:r>
              <a:rPr dirty="0" sz="4150" spc="-50">
                <a:solidFill>
                  <a:srgbClr val="171616"/>
                </a:solidFill>
                <a:latin typeface="Lucida Sans Unicode"/>
                <a:cs typeface="Lucida Sans Unicode"/>
              </a:rPr>
              <a:t>to </a:t>
            </a:r>
            <a:r>
              <a:rPr dirty="0" sz="4150">
                <a:solidFill>
                  <a:srgbClr val="171616"/>
                </a:solidFill>
                <a:latin typeface="Lucida Sans Unicode"/>
                <a:cs typeface="Lucida Sans Unicode"/>
              </a:rPr>
              <a:t>have </a:t>
            </a:r>
            <a:r>
              <a:rPr dirty="0" sz="4150" spc="35">
                <a:solidFill>
                  <a:srgbClr val="171616"/>
                </a:solidFill>
                <a:latin typeface="Lucida Sans Unicode"/>
                <a:cs typeface="Lucida Sans Unicode"/>
              </a:rPr>
              <a:t>a </a:t>
            </a:r>
            <a:r>
              <a:rPr dirty="0" sz="4150" spc="-60">
                <a:solidFill>
                  <a:srgbClr val="171616"/>
                </a:solidFill>
                <a:latin typeface="Lucida Sans Unicode"/>
                <a:cs typeface="Lucida Sans Unicode"/>
              </a:rPr>
              <a:t>thorough </a:t>
            </a:r>
            <a:r>
              <a:rPr dirty="0" sz="4150" spc="-55">
                <a:solidFill>
                  <a:srgbClr val="171616"/>
                </a:solidFill>
                <a:latin typeface="Lucida Sans Unicode"/>
                <a:cs typeface="Lucida Sans Unicode"/>
              </a:rPr>
              <a:t>understanding </a:t>
            </a:r>
            <a:r>
              <a:rPr dirty="0" sz="4150" spc="-70">
                <a:solidFill>
                  <a:srgbClr val="171616"/>
                </a:solidFill>
                <a:latin typeface="Lucida Sans Unicode"/>
                <a:cs typeface="Lucida Sans Unicode"/>
              </a:rPr>
              <a:t>of </a:t>
            </a:r>
            <a:r>
              <a:rPr dirty="0" sz="4150" spc="-6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20">
                <a:solidFill>
                  <a:srgbClr val="171616"/>
                </a:solidFill>
                <a:latin typeface="Lucida Sans Unicode"/>
                <a:cs typeface="Lucida Sans Unicode"/>
              </a:rPr>
              <a:t>the </a:t>
            </a:r>
            <a:r>
              <a:rPr dirty="0" sz="4150" spc="-15">
                <a:solidFill>
                  <a:srgbClr val="171616"/>
                </a:solidFill>
                <a:latin typeface="Lucida Sans Unicode"/>
                <a:cs typeface="Lucida Sans Unicode"/>
              </a:rPr>
              <a:t>data </a:t>
            </a:r>
            <a:r>
              <a:rPr dirty="0" sz="4150" spc="-114">
                <a:solidFill>
                  <a:srgbClr val="171616"/>
                </a:solidFill>
                <a:latin typeface="Lucida Sans Unicode"/>
                <a:cs typeface="Lucida Sans Unicode"/>
              </a:rPr>
              <a:t>lifecycle, </a:t>
            </a:r>
            <a:r>
              <a:rPr dirty="0" sz="4150" spc="-45">
                <a:solidFill>
                  <a:srgbClr val="171616"/>
                </a:solidFill>
                <a:latin typeface="Lucida Sans Unicode"/>
                <a:cs typeface="Lucida Sans Unicode"/>
              </a:rPr>
              <a:t>requirements, </a:t>
            </a:r>
            <a:r>
              <a:rPr dirty="0" sz="4150" spc="-10">
                <a:solidFill>
                  <a:srgbClr val="171616"/>
                </a:solidFill>
                <a:latin typeface="Lucida Sans Unicode"/>
                <a:cs typeface="Lucida Sans Unicode"/>
              </a:rPr>
              <a:t>and </a:t>
            </a:r>
            <a:r>
              <a:rPr dirty="0" sz="4150" spc="-65">
                <a:solidFill>
                  <a:srgbClr val="171616"/>
                </a:solidFill>
                <a:latin typeface="Lucida Sans Unicode"/>
                <a:cs typeface="Lucida Sans Unicode"/>
              </a:rPr>
              <a:t>quality </a:t>
            </a:r>
            <a:r>
              <a:rPr dirty="0" sz="4150" spc="-70">
                <a:solidFill>
                  <a:srgbClr val="171616"/>
                </a:solidFill>
                <a:latin typeface="Lucida Sans Unicode"/>
                <a:cs typeface="Lucida Sans Unicode"/>
              </a:rPr>
              <a:t>of </a:t>
            </a:r>
            <a:r>
              <a:rPr dirty="0" sz="4150" spc="-15">
                <a:solidFill>
                  <a:srgbClr val="171616"/>
                </a:solidFill>
                <a:latin typeface="Lucida Sans Unicode"/>
                <a:cs typeface="Lucida Sans Unicode"/>
              </a:rPr>
              <a:t>any data </a:t>
            </a:r>
            <a:r>
              <a:rPr dirty="0" sz="4150" spc="-85">
                <a:solidFill>
                  <a:srgbClr val="171616"/>
                </a:solidFill>
                <a:latin typeface="Lucida Sans Unicode"/>
                <a:cs typeface="Lucida Sans Unicode"/>
              </a:rPr>
              <a:t>project. </a:t>
            </a:r>
            <a:r>
              <a:rPr dirty="0" sz="4150" spc="-8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95">
                <a:solidFill>
                  <a:srgbClr val="171616"/>
                </a:solidFill>
                <a:latin typeface="Lucida Sans Unicode"/>
                <a:cs typeface="Lucida Sans Unicode"/>
              </a:rPr>
              <a:t>The</a:t>
            </a:r>
            <a:r>
              <a:rPr dirty="0" sz="4150" spc="-11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70">
                <a:solidFill>
                  <a:srgbClr val="171616"/>
                </a:solidFill>
                <a:latin typeface="Lucida Sans Unicode"/>
                <a:cs typeface="Lucida Sans Unicode"/>
              </a:rPr>
              <a:t>analysis</a:t>
            </a:r>
            <a:r>
              <a:rPr dirty="0" sz="4150" spc="-11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70">
                <a:solidFill>
                  <a:srgbClr val="171616"/>
                </a:solidFill>
                <a:latin typeface="Lucida Sans Unicode"/>
                <a:cs typeface="Lucida Sans Unicode"/>
              </a:rPr>
              <a:t>of</a:t>
            </a:r>
            <a:r>
              <a:rPr dirty="0" sz="4150" spc="-11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20">
                <a:solidFill>
                  <a:srgbClr val="171616"/>
                </a:solidFill>
                <a:latin typeface="Lucida Sans Unicode"/>
                <a:cs typeface="Lucida Sans Unicode"/>
              </a:rPr>
              <a:t>the</a:t>
            </a:r>
            <a:r>
              <a:rPr dirty="0" sz="4150" spc="-11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15">
                <a:solidFill>
                  <a:srgbClr val="171616"/>
                </a:solidFill>
                <a:latin typeface="Lucida Sans Unicode"/>
                <a:cs typeface="Lucida Sans Unicode"/>
              </a:rPr>
              <a:t>data</a:t>
            </a:r>
            <a:r>
              <a:rPr dirty="0" sz="4150" spc="-10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25">
                <a:solidFill>
                  <a:srgbClr val="171616"/>
                </a:solidFill>
                <a:latin typeface="Lucida Sans Unicode"/>
                <a:cs typeface="Lucida Sans Unicode"/>
              </a:rPr>
              <a:t>related</a:t>
            </a:r>
            <a:r>
              <a:rPr dirty="0" sz="4150" spc="-11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50">
                <a:solidFill>
                  <a:srgbClr val="171616"/>
                </a:solidFill>
                <a:latin typeface="Lucida Sans Unicode"/>
                <a:cs typeface="Lucida Sans Unicode"/>
              </a:rPr>
              <a:t>to</a:t>
            </a:r>
            <a:r>
              <a:rPr dirty="0" sz="4150" spc="-11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25">
                <a:solidFill>
                  <a:srgbClr val="171616"/>
                </a:solidFill>
                <a:latin typeface="Lucida Sans Unicode"/>
                <a:cs typeface="Lucida Sans Unicode"/>
              </a:rPr>
              <a:t>trees</a:t>
            </a:r>
            <a:r>
              <a:rPr dirty="0" sz="4150" spc="-11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10">
                <a:solidFill>
                  <a:srgbClr val="171616"/>
                </a:solidFill>
                <a:latin typeface="Lucida Sans Unicode"/>
                <a:cs typeface="Lucida Sans Unicode"/>
              </a:rPr>
              <a:t>and</a:t>
            </a:r>
            <a:r>
              <a:rPr dirty="0" sz="4150" spc="-10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30">
                <a:solidFill>
                  <a:srgbClr val="171616"/>
                </a:solidFill>
                <a:latin typeface="Lucida Sans Unicode"/>
                <a:cs typeface="Lucida Sans Unicode"/>
              </a:rPr>
              <a:t>environmental</a:t>
            </a:r>
            <a:r>
              <a:rPr dirty="0" sz="4150" spc="-11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15">
                <a:solidFill>
                  <a:srgbClr val="171616"/>
                </a:solidFill>
                <a:latin typeface="Lucida Sans Unicode"/>
                <a:cs typeface="Lucida Sans Unicode"/>
              </a:rPr>
              <a:t>data</a:t>
            </a:r>
            <a:r>
              <a:rPr dirty="0" sz="4150" spc="-11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75">
                <a:solidFill>
                  <a:srgbClr val="171616"/>
                </a:solidFill>
                <a:latin typeface="Lucida Sans Unicode"/>
                <a:cs typeface="Lucida Sans Unicode"/>
              </a:rPr>
              <a:t>in </a:t>
            </a:r>
            <a:r>
              <a:rPr dirty="0" sz="4150" spc="-130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35">
                <a:solidFill>
                  <a:srgbClr val="171616"/>
                </a:solidFill>
                <a:latin typeface="Lucida Sans Unicode"/>
                <a:cs typeface="Lucida Sans Unicode"/>
              </a:rPr>
              <a:t>Camden</a:t>
            </a:r>
            <a:r>
              <a:rPr dirty="0" sz="4150" spc="-10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20">
                <a:solidFill>
                  <a:srgbClr val="171616"/>
                </a:solidFill>
                <a:latin typeface="Lucida Sans Unicode"/>
                <a:cs typeface="Lucida Sans Unicode"/>
              </a:rPr>
              <a:t>Parks</a:t>
            </a:r>
            <a:r>
              <a:rPr dirty="0" sz="4150" spc="-10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10">
                <a:solidFill>
                  <a:srgbClr val="171616"/>
                </a:solidFill>
                <a:latin typeface="Lucida Sans Unicode"/>
                <a:cs typeface="Lucida Sans Unicode"/>
              </a:rPr>
              <a:t>and</a:t>
            </a:r>
            <a:r>
              <a:rPr dirty="0" sz="4150" spc="-10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>
                <a:solidFill>
                  <a:srgbClr val="171616"/>
                </a:solidFill>
                <a:latin typeface="Lucida Sans Unicode"/>
                <a:cs typeface="Lucida Sans Unicode"/>
              </a:rPr>
              <a:t>Open</a:t>
            </a:r>
            <a:r>
              <a:rPr dirty="0" sz="4150" spc="-10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30">
                <a:solidFill>
                  <a:srgbClr val="171616"/>
                </a:solidFill>
                <a:latin typeface="Lucida Sans Unicode"/>
                <a:cs typeface="Lucida Sans Unicode"/>
              </a:rPr>
              <a:t>Spaces</a:t>
            </a:r>
            <a:r>
              <a:rPr dirty="0" sz="4150" spc="-10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35">
                <a:solidFill>
                  <a:srgbClr val="171616"/>
                </a:solidFill>
                <a:latin typeface="Lucida Sans Unicode"/>
                <a:cs typeface="Lucida Sans Unicode"/>
              </a:rPr>
              <a:t>has</a:t>
            </a:r>
            <a:r>
              <a:rPr dirty="0" sz="4150" spc="-10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15">
                <a:solidFill>
                  <a:srgbClr val="171616"/>
                </a:solidFill>
                <a:latin typeface="Lucida Sans Unicode"/>
                <a:cs typeface="Lucida Sans Unicode"/>
              </a:rPr>
              <a:t>revealed</a:t>
            </a:r>
            <a:r>
              <a:rPr dirty="0" sz="4150" spc="-10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20">
                <a:solidFill>
                  <a:srgbClr val="171616"/>
                </a:solidFill>
                <a:latin typeface="Lucida Sans Unicode"/>
                <a:cs typeface="Lucida Sans Unicode"/>
              </a:rPr>
              <a:t>the</a:t>
            </a:r>
            <a:r>
              <a:rPr dirty="0" sz="4150" spc="-10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80">
                <a:solidFill>
                  <a:srgbClr val="171616"/>
                </a:solidFill>
                <a:latin typeface="Lucida Sans Unicode"/>
                <a:cs typeface="Lucida Sans Unicode"/>
              </a:rPr>
              <a:t>challenges</a:t>
            </a:r>
            <a:r>
              <a:rPr dirty="0" sz="4150" spc="-10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50">
                <a:solidFill>
                  <a:srgbClr val="171616"/>
                </a:solidFill>
                <a:latin typeface="Lucida Sans Unicode"/>
                <a:cs typeface="Lucida Sans Unicode"/>
              </a:rPr>
              <a:t>faced </a:t>
            </a:r>
            <a:r>
              <a:rPr dirty="0" sz="4150" spc="-130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85">
                <a:solidFill>
                  <a:srgbClr val="171616"/>
                </a:solidFill>
                <a:latin typeface="Lucida Sans Unicode"/>
                <a:cs typeface="Lucida Sans Unicode"/>
              </a:rPr>
              <a:t>during</a:t>
            </a:r>
            <a:r>
              <a:rPr dirty="0" sz="4150" spc="-8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20">
                <a:solidFill>
                  <a:srgbClr val="171616"/>
                </a:solidFill>
                <a:latin typeface="Lucida Sans Unicode"/>
                <a:cs typeface="Lucida Sans Unicode"/>
              </a:rPr>
              <a:t>the</a:t>
            </a:r>
            <a:r>
              <a:rPr dirty="0" sz="4150" spc="-15">
                <a:solidFill>
                  <a:srgbClr val="171616"/>
                </a:solidFill>
                <a:latin typeface="Lucida Sans Unicode"/>
                <a:cs typeface="Lucida Sans Unicode"/>
              </a:rPr>
              <a:t> data</a:t>
            </a:r>
            <a:r>
              <a:rPr dirty="0" sz="4150" spc="-1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100">
                <a:solidFill>
                  <a:srgbClr val="171616"/>
                </a:solidFill>
                <a:latin typeface="Lucida Sans Unicode"/>
                <a:cs typeface="Lucida Sans Unicode"/>
              </a:rPr>
              <a:t>collection,</a:t>
            </a:r>
            <a:r>
              <a:rPr dirty="0" sz="4150" spc="-95">
                <a:solidFill>
                  <a:srgbClr val="171616"/>
                </a:solidFill>
                <a:latin typeface="Lucida Sans Unicode"/>
                <a:cs typeface="Lucida Sans Unicode"/>
              </a:rPr>
              <a:t> analysis,</a:t>
            </a:r>
            <a:r>
              <a:rPr dirty="0" sz="4150" spc="-9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10">
                <a:solidFill>
                  <a:srgbClr val="171616"/>
                </a:solidFill>
                <a:latin typeface="Lucida Sans Unicode"/>
                <a:cs typeface="Lucida Sans Unicode"/>
              </a:rPr>
              <a:t>and</a:t>
            </a:r>
            <a:r>
              <a:rPr dirty="0" sz="4150" spc="-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110">
                <a:solidFill>
                  <a:srgbClr val="171616"/>
                </a:solidFill>
                <a:latin typeface="Lucida Sans Unicode"/>
                <a:cs typeface="Lucida Sans Unicode"/>
              </a:rPr>
              <a:t>utilization</a:t>
            </a:r>
            <a:r>
              <a:rPr dirty="0" sz="4150" spc="-10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80">
                <a:solidFill>
                  <a:srgbClr val="171616"/>
                </a:solidFill>
                <a:latin typeface="Lucida Sans Unicode"/>
                <a:cs typeface="Lucida Sans Unicode"/>
              </a:rPr>
              <a:t>process. </a:t>
            </a:r>
            <a:r>
              <a:rPr dirty="0" sz="4150" spc="-7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30">
                <a:solidFill>
                  <a:srgbClr val="171616"/>
                </a:solidFill>
                <a:latin typeface="Lucida Sans Unicode"/>
                <a:cs typeface="Lucida Sans Unicode"/>
              </a:rPr>
              <a:t>However, </a:t>
            </a:r>
            <a:r>
              <a:rPr dirty="0" sz="4150" spc="-55">
                <a:solidFill>
                  <a:srgbClr val="171616"/>
                </a:solidFill>
                <a:latin typeface="Lucida Sans Unicode"/>
                <a:cs typeface="Lucida Sans Unicode"/>
              </a:rPr>
              <a:t>by </a:t>
            </a:r>
            <a:r>
              <a:rPr dirty="0" sz="4150" spc="-75">
                <a:solidFill>
                  <a:srgbClr val="171616"/>
                </a:solidFill>
                <a:latin typeface="Lucida Sans Unicode"/>
                <a:cs typeface="Lucida Sans Unicode"/>
              </a:rPr>
              <a:t>addressing </a:t>
            </a:r>
            <a:r>
              <a:rPr dirty="0" sz="4150" spc="-30">
                <a:solidFill>
                  <a:srgbClr val="171616"/>
                </a:solidFill>
                <a:latin typeface="Lucida Sans Unicode"/>
                <a:cs typeface="Lucida Sans Unicode"/>
              </a:rPr>
              <a:t>these </a:t>
            </a:r>
            <a:r>
              <a:rPr dirty="0" sz="4150" spc="-100">
                <a:solidFill>
                  <a:srgbClr val="171616"/>
                </a:solidFill>
                <a:latin typeface="Lucida Sans Unicode"/>
                <a:cs typeface="Lucida Sans Unicode"/>
              </a:rPr>
              <a:t>challenges, </a:t>
            </a:r>
            <a:r>
              <a:rPr dirty="0" sz="4150" spc="-110">
                <a:solidFill>
                  <a:srgbClr val="171616"/>
                </a:solidFill>
                <a:latin typeface="Lucida Sans Unicode"/>
                <a:cs typeface="Lucida Sans Unicode"/>
              </a:rPr>
              <a:t>it </a:t>
            </a:r>
            <a:r>
              <a:rPr dirty="0" sz="4150" spc="-135">
                <a:solidFill>
                  <a:srgbClr val="171616"/>
                </a:solidFill>
                <a:latin typeface="Lucida Sans Unicode"/>
                <a:cs typeface="Lucida Sans Unicode"/>
              </a:rPr>
              <a:t>is </a:t>
            </a:r>
            <a:r>
              <a:rPr dirty="0" sz="4150" spc="-80">
                <a:solidFill>
                  <a:srgbClr val="171616"/>
                </a:solidFill>
                <a:latin typeface="Lucida Sans Unicode"/>
                <a:cs typeface="Lucida Sans Unicode"/>
              </a:rPr>
              <a:t>possible </a:t>
            </a:r>
            <a:r>
              <a:rPr dirty="0" sz="4150" spc="-50">
                <a:solidFill>
                  <a:srgbClr val="171616"/>
                </a:solidFill>
                <a:latin typeface="Lucida Sans Unicode"/>
                <a:cs typeface="Lucida Sans Unicode"/>
              </a:rPr>
              <a:t>to </a:t>
            </a:r>
            <a:r>
              <a:rPr dirty="0" sz="4150" spc="-35">
                <a:solidFill>
                  <a:srgbClr val="171616"/>
                </a:solidFill>
                <a:latin typeface="Lucida Sans Unicode"/>
                <a:cs typeface="Lucida Sans Unicode"/>
              </a:rPr>
              <a:t>improve </a:t>
            </a:r>
            <a:r>
              <a:rPr dirty="0" sz="4150" spc="-3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20">
                <a:solidFill>
                  <a:srgbClr val="171616"/>
                </a:solidFill>
                <a:latin typeface="Lucida Sans Unicode"/>
                <a:cs typeface="Lucida Sans Unicode"/>
              </a:rPr>
              <a:t>the </a:t>
            </a:r>
            <a:r>
              <a:rPr dirty="0" sz="4150" spc="-65">
                <a:solidFill>
                  <a:srgbClr val="171616"/>
                </a:solidFill>
                <a:latin typeface="Lucida Sans Unicode"/>
                <a:cs typeface="Lucida Sans Unicode"/>
              </a:rPr>
              <a:t>quality </a:t>
            </a:r>
            <a:r>
              <a:rPr dirty="0" sz="4150" spc="-70">
                <a:solidFill>
                  <a:srgbClr val="171616"/>
                </a:solidFill>
                <a:latin typeface="Lucida Sans Unicode"/>
                <a:cs typeface="Lucida Sans Unicode"/>
              </a:rPr>
              <a:t>of </a:t>
            </a:r>
            <a:r>
              <a:rPr dirty="0" sz="4150" spc="-15">
                <a:solidFill>
                  <a:srgbClr val="171616"/>
                </a:solidFill>
                <a:latin typeface="Lucida Sans Unicode"/>
                <a:cs typeface="Lucida Sans Unicode"/>
              </a:rPr>
              <a:t>data </a:t>
            </a:r>
            <a:r>
              <a:rPr dirty="0" sz="4150" spc="-10">
                <a:solidFill>
                  <a:srgbClr val="171616"/>
                </a:solidFill>
                <a:latin typeface="Lucida Sans Unicode"/>
                <a:cs typeface="Lucida Sans Unicode"/>
              </a:rPr>
              <a:t>and </a:t>
            </a:r>
            <a:r>
              <a:rPr dirty="0" sz="4150" spc="-35">
                <a:solidFill>
                  <a:srgbClr val="171616"/>
                </a:solidFill>
                <a:latin typeface="Lucida Sans Unicode"/>
                <a:cs typeface="Lucida Sans Unicode"/>
              </a:rPr>
              <a:t>achieve </a:t>
            </a:r>
            <a:r>
              <a:rPr dirty="0" sz="4150" spc="-20">
                <a:solidFill>
                  <a:srgbClr val="171616"/>
                </a:solidFill>
                <a:latin typeface="Lucida Sans Unicode"/>
                <a:cs typeface="Lucida Sans Unicode"/>
              </a:rPr>
              <a:t>the </a:t>
            </a:r>
            <a:r>
              <a:rPr dirty="0" sz="4150" spc="-45">
                <a:solidFill>
                  <a:srgbClr val="171616"/>
                </a:solidFill>
                <a:latin typeface="Lucida Sans Unicode"/>
                <a:cs typeface="Lucida Sans Unicode"/>
              </a:rPr>
              <a:t>desired </a:t>
            </a:r>
            <a:r>
              <a:rPr dirty="0" sz="4150" spc="-65">
                <a:solidFill>
                  <a:srgbClr val="171616"/>
                </a:solidFill>
                <a:latin typeface="Lucida Sans Unicode"/>
                <a:cs typeface="Lucida Sans Unicode"/>
              </a:rPr>
              <a:t>outcomes. </a:t>
            </a:r>
            <a:r>
              <a:rPr dirty="0" sz="4150" spc="-95">
                <a:solidFill>
                  <a:srgbClr val="171616"/>
                </a:solidFill>
                <a:latin typeface="Lucida Sans Unicode"/>
                <a:cs typeface="Lucida Sans Unicode"/>
              </a:rPr>
              <a:t>The </a:t>
            </a:r>
            <a:r>
              <a:rPr dirty="0" sz="4150" spc="-75">
                <a:solidFill>
                  <a:srgbClr val="171616"/>
                </a:solidFill>
                <a:latin typeface="Lucida Sans Unicode"/>
                <a:cs typeface="Lucida Sans Unicode"/>
              </a:rPr>
              <a:t>final </a:t>
            </a:r>
            <a:r>
              <a:rPr dirty="0" sz="4150" spc="-7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110">
                <a:solidFill>
                  <a:srgbClr val="171616"/>
                </a:solidFill>
                <a:latin typeface="Lucida Sans Unicode"/>
                <a:cs typeface="Lucida Sans Unicode"/>
              </a:rPr>
              <a:t>goal </a:t>
            </a:r>
            <a:r>
              <a:rPr dirty="0" sz="4150" spc="-70">
                <a:solidFill>
                  <a:srgbClr val="171616"/>
                </a:solidFill>
                <a:latin typeface="Lucida Sans Unicode"/>
                <a:cs typeface="Lucida Sans Unicode"/>
              </a:rPr>
              <a:t>of </a:t>
            </a:r>
            <a:r>
              <a:rPr dirty="0" sz="4150" spc="-90">
                <a:solidFill>
                  <a:srgbClr val="171616"/>
                </a:solidFill>
                <a:latin typeface="Lucida Sans Unicode"/>
                <a:cs typeface="Lucida Sans Unicode"/>
              </a:rPr>
              <a:t>this </a:t>
            </a:r>
            <a:r>
              <a:rPr dirty="0" sz="4150" spc="-65">
                <a:solidFill>
                  <a:srgbClr val="171616"/>
                </a:solidFill>
                <a:latin typeface="Lucida Sans Unicode"/>
                <a:cs typeface="Lucida Sans Unicode"/>
              </a:rPr>
              <a:t>project </a:t>
            </a:r>
            <a:r>
              <a:rPr dirty="0" sz="4150" spc="-135">
                <a:solidFill>
                  <a:srgbClr val="171616"/>
                </a:solidFill>
                <a:latin typeface="Lucida Sans Unicode"/>
                <a:cs typeface="Lucida Sans Unicode"/>
              </a:rPr>
              <a:t>is </a:t>
            </a:r>
            <a:r>
              <a:rPr dirty="0" sz="4150" spc="-50">
                <a:solidFill>
                  <a:srgbClr val="171616"/>
                </a:solidFill>
                <a:latin typeface="Lucida Sans Unicode"/>
                <a:cs typeface="Lucida Sans Unicode"/>
              </a:rPr>
              <a:t>to </a:t>
            </a:r>
            <a:r>
              <a:rPr dirty="0" sz="4150" spc="-40">
                <a:solidFill>
                  <a:srgbClr val="171616"/>
                </a:solidFill>
                <a:latin typeface="Lucida Sans Unicode"/>
                <a:cs typeface="Lucida Sans Unicode"/>
              </a:rPr>
              <a:t>provide </a:t>
            </a:r>
            <a:r>
              <a:rPr dirty="0" sz="4150" spc="-120">
                <a:solidFill>
                  <a:srgbClr val="171616"/>
                </a:solidFill>
                <a:latin typeface="Lucida Sans Unicode"/>
                <a:cs typeface="Lucida Sans Unicode"/>
              </a:rPr>
              <a:t>insights </a:t>
            </a:r>
            <a:r>
              <a:rPr dirty="0" sz="4150" spc="-10">
                <a:solidFill>
                  <a:srgbClr val="171616"/>
                </a:solidFill>
                <a:latin typeface="Lucida Sans Unicode"/>
                <a:cs typeface="Lucida Sans Unicode"/>
              </a:rPr>
              <a:t>and </a:t>
            </a:r>
            <a:r>
              <a:rPr dirty="0" sz="4150" spc="-50">
                <a:solidFill>
                  <a:srgbClr val="171616"/>
                </a:solidFill>
                <a:latin typeface="Lucida Sans Unicode"/>
                <a:cs typeface="Lucida Sans Unicode"/>
              </a:rPr>
              <a:t>support to </a:t>
            </a:r>
            <a:r>
              <a:rPr dirty="0" sz="4150" spc="-35">
                <a:solidFill>
                  <a:srgbClr val="171616"/>
                </a:solidFill>
                <a:latin typeface="Lucida Sans Unicode"/>
                <a:cs typeface="Lucida Sans Unicode"/>
              </a:rPr>
              <a:t>Camden </a:t>
            </a:r>
            <a:r>
              <a:rPr dirty="0" sz="4150" spc="-3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20">
                <a:solidFill>
                  <a:srgbClr val="171616"/>
                </a:solidFill>
                <a:latin typeface="Lucida Sans Unicode"/>
                <a:cs typeface="Lucida Sans Unicode"/>
              </a:rPr>
              <a:t>Parks </a:t>
            </a:r>
            <a:r>
              <a:rPr dirty="0" sz="4150" spc="-10">
                <a:solidFill>
                  <a:srgbClr val="171616"/>
                </a:solidFill>
                <a:latin typeface="Lucida Sans Unicode"/>
                <a:cs typeface="Lucida Sans Unicode"/>
              </a:rPr>
              <a:t>and </a:t>
            </a:r>
            <a:r>
              <a:rPr dirty="0" sz="4150">
                <a:solidFill>
                  <a:srgbClr val="171616"/>
                </a:solidFill>
                <a:latin typeface="Lucida Sans Unicode"/>
                <a:cs typeface="Lucida Sans Unicode"/>
              </a:rPr>
              <a:t>Open </a:t>
            </a:r>
            <a:r>
              <a:rPr dirty="0" sz="4150" spc="-30">
                <a:solidFill>
                  <a:srgbClr val="171616"/>
                </a:solidFill>
                <a:latin typeface="Lucida Sans Unicode"/>
                <a:cs typeface="Lucida Sans Unicode"/>
              </a:rPr>
              <a:t>Spaces </a:t>
            </a:r>
            <a:r>
              <a:rPr dirty="0" sz="4150" spc="-75">
                <a:solidFill>
                  <a:srgbClr val="171616"/>
                </a:solidFill>
                <a:latin typeface="Lucida Sans Unicode"/>
                <a:cs typeface="Lucida Sans Unicode"/>
              </a:rPr>
              <a:t>in </a:t>
            </a:r>
            <a:r>
              <a:rPr dirty="0" sz="4150" spc="-40">
                <a:solidFill>
                  <a:srgbClr val="171616"/>
                </a:solidFill>
                <a:latin typeface="Lucida Sans Unicode"/>
                <a:cs typeface="Lucida Sans Unicode"/>
              </a:rPr>
              <a:t>their </a:t>
            </a:r>
            <a:r>
              <a:rPr dirty="0" sz="4150" spc="-80">
                <a:solidFill>
                  <a:srgbClr val="171616"/>
                </a:solidFill>
                <a:latin typeface="Lucida Sans Unicode"/>
                <a:cs typeface="Lucida Sans Unicode"/>
              </a:rPr>
              <a:t>initiatives </a:t>
            </a:r>
            <a:r>
              <a:rPr dirty="0" sz="4150" spc="-25">
                <a:solidFill>
                  <a:srgbClr val="171616"/>
                </a:solidFill>
                <a:latin typeface="Lucida Sans Unicode"/>
                <a:cs typeface="Lucida Sans Unicode"/>
              </a:rPr>
              <a:t>related </a:t>
            </a:r>
            <a:r>
              <a:rPr dirty="0" sz="4150" spc="-50">
                <a:solidFill>
                  <a:srgbClr val="171616"/>
                </a:solidFill>
                <a:latin typeface="Lucida Sans Unicode"/>
                <a:cs typeface="Lucida Sans Unicode"/>
              </a:rPr>
              <a:t>to </a:t>
            </a:r>
            <a:r>
              <a:rPr dirty="0" sz="4150" spc="-25">
                <a:solidFill>
                  <a:srgbClr val="171616"/>
                </a:solidFill>
                <a:latin typeface="Lucida Sans Unicode"/>
                <a:cs typeface="Lucida Sans Unicode"/>
              </a:rPr>
              <a:t>trees </a:t>
            </a:r>
            <a:r>
              <a:rPr dirty="0" sz="4150" spc="-10">
                <a:solidFill>
                  <a:srgbClr val="171616"/>
                </a:solidFill>
                <a:latin typeface="Lucida Sans Unicode"/>
                <a:cs typeface="Lucida Sans Unicode"/>
              </a:rPr>
              <a:t>and </a:t>
            </a:r>
            <a:r>
              <a:rPr dirty="0" sz="4150" spc="-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30">
                <a:solidFill>
                  <a:srgbClr val="171616"/>
                </a:solidFill>
                <a:latin typeface="Lucida Sans Unicode"/>
                <a:cs typeface="Lucida Sans Unicode"/>
              </a:rPr>
              <a:t>environmental</a:t>
            </a:r>
            <a:r>
              <a:rPr dirty="0" sz="4150" spc="-23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150" spc="-55">
                <a:solidFill>
                  <a:srgbClr val="171616"/>
                </a:solidFill>
                <a:latin typeface="Lucida Sans Unicode"/>
                <a:cs typeface="Lucida Sans Unicode"/>
              </a:rPr>
              <a:t>data.</a:t>
            </a:r>
            <a:endParaRPr sz="4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80649" y="353005"/>
            <a:ext cx="4157979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420">
                <a:solidFill>
                  <a:srgbClr val="171616"/>
                </a:solidFill>
                <a:latin typeface="Trebuchet MS"/>
                <a:cs typeface="Trebuchet MS"/>
              </a:rPr>
              <a:t>Conclusion</a:t>
            </a:r>
            <a:endParaRPr sz="5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21360">
              <a:lnSpc>
                <a:spcPct val="100000"/>
              </a:lnSpc>
              <a:spcBef>
                <a:spcPts val="100"/>
              </a:spcBef>
            </a:pPr>
            <a:r>
              <a:rPr dirty="0" spc="1125"/>
              <a:t>C</a:t>
            </a:r>
            <a:r>
              <a:rPr dirty="0" spc="915"/>
              <a:t>A</a:t>
            </a:r>
            <a:r>
              <a:rPr dirty="0" spc="1225"/>
              <a:t>M</a:t>
            </a:r>
            <a:r>
              <a:rPr dirty="0" spc="825"/>
              <a:t>D</a:t>
            </a:r>
            <a:r>
              <a:rPr dirty="0" spc="320"/>
              <a:t>E</a:t>
            </a:r>
            <a:r>
              <a:rPr dirty="0" spc="380"/>
              <a:t>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858250" cy="10283190"/>
            <a:chOff x="0" y="0"/>
            <a:chExt cx="8858250" cy="10283190"/>
          </a:xfrm>
        </p:grpSpPr>
        <p:sp>
          <p:nvSpPr>
            <p:cNvPr id="4" name="object 4"/>
            <p:cNvSpPr/>
            <p:nvPr/>
          </p:nvSpPr>
          <p:spPr>
            <a:xfrm>
              <a:off x="0" y="1006689"/>
              <a:ext cx="8858250" cy="2101850"/>
            </a:xfrm>
            <a:custGeom>
              <a:avLst/>
              <a:gdLst/>
              <a:ahLst/>
              <a:cxnLst/>
              <a:rect l="l" t="t" r="r" b="b"/>
              <a:pathLst>
                <a:path w="8858250" h="2101850">
                  <a:moveTo>
                    <a:pt x="8655070" y="2101426"/>
                  </a:moveTo>
                  <a:lnTo>
                    <a:pt x="8608681" y="2096057"/>
                  </a:lnTo>
                  <a:lnTo>
                    <a:pt x="8566062" y="2080771"/>
                  </a:lnTo>
                  <a:lnTo>
                    <a:pt x="8528442" y="2056796"/>
                  </a:lnTo>
                  <a:lnTo>
                    <a:pt x="8497046" y="2025359"/>
                  </a:lnTo>
                  <a:lnTo>
                    <a:pt x="8473102" y="1987689"/>
                  </a:lnTo>
                  <a:lnTo>
                    <a:pt x="8457836" y="1945015"/>
                  </a:lnTo>
                  <a:lnTo>
                    <a:pt x="8452475" y="1898565"/>
                  </a:lnTo>
                  <a:lnTo>
                    <a:pt x="8455802" y="1861017"/>
                  </a:lnTo>
                  <a:lnTo>
                    <a:pt x="8465461" y="1826394"/>
                  </a:lnTo>
                  <a:lnTo>
                    <a:pt x="8480964" y="1794697"/>
                  </a:lnTo>
                  <a:lnTo>
                    <a:pt x="8501824" y="1765926"/>
                  </a:lnTo>
                  <a:lnTo>
                    <a:pt x="7081057" y="67620"/>
                  </a:lnTo>
                  <a:lnTo>
                    <a:pt x="0" y="67620"/>
                  </a:lnTo>
                  <a:lnTo>
                    <a:pt x="0" y="0"/>
                  </a:lnTo>
                  <a:lnTo>
                    <a:pt x="7109628" y="0"/>
                  </a:lnTo>
                  <a:lnTo>
                    <a:pt x="8548578" y="1724313"/>
                  </a:lnTo>
                  <a:lnTo>
                    <a:pt x="8752504" y="1724313"/>
                  </a:lnTo>
                  <a:lnTo>
                    <a:pt x="8808868" y="1770680"/>
                  </a:lnTo>
                  <a:lnTo>
                    <a:pt x="8833736" y="1808304"/>
                  </a:lnTo>
                  <a:lnTo>
                    <a:pt x="8850381" y="1851296"/>
                  </a:lnTo>
                  <a:lnTo>
                    <a:pt x="8857665" y="1898565"/>
                  </a:lnTo>
                  <a:lnTo>
                    <a:pt x="8852304" y="1945015"/>
                  </a:lnTo>
                  <a:lnTo>
                    <a:pt x="8837038" y="1987689"/>
                  </a:lnTo>
                  <a:lnTo>
                    <a:pt x="8813093" y="2025359"/>
                  </a:lnTo>
                  <a:lnTo>
                    <a:pt x="8781697" y="2056796"/>
                  </a:lnTo>
                  <a:lnTo>
                    <a:pt x="8744077" y="2080771"/>
                  </a:lnTo>
                  <a:lnTo>
                    <a:pt x="8701459" y="2096057"/>
                  </a:lnTo>
                  <a:lnTo>
                    <a:pt x="8655070" y="2101426"/>
                  </a:lnTo>
                  <a:close/>
                </a:path>
                <a:path w="8858250" h="2101850">
                  <a:moveTo>
                    <a:pt x="8752504" y="1724313"/>
                  </a:moveTo>
                  <a:lnTo>
                    <a:pt x="8548578" y="1724313"/>
                  </a:lnTo>
                  <a:lnTo>
                    <a:pt x="8571346" y="1712163"/>
                  </a:lnTo>
                  <a:lnTo>
                    <a:pt x="8596305" y="1703182"/>
                  </a:lnTo>
                  <a:lnTo>
                    <a:pt x="8622725" y="1697615"/>
                  </a:lnTo>
                  <a:lnTo>
                    <a:pt x="8649875" y="1695705"/>
                  </a:lnTo>
                  <a:lnTo>
                    <a:pt x="8696280" y="1700937"/>
                  </a:lnTo>
                  <a:lnTo>
                    <a:pt x="8739004" y="1715904"/>
                  </a:lnTo>
                  <a:lnTo>
                    <a:pt x="8752504" y="1724313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523240" cy="10283190"/>
            </a:xfrm>
            <a:custGeom>
              <a:avLst/>
              <a:gdLst/>
              <a:ahLst/>
              <a:cxnLst/>
              <a:rect l="l" t="t" r="r" b="b"/>
              <a:pathLst>
                <a:path w="523240" h="10283190">
                  <a:moveTo>
                    <a:pt x="522846" y="10282648"/>
                  </a:moveTo>
                  <a:lnTo>
                    <a:pt x="0" y="10282648"/>
                  </a:lnTo>
                  <a:lnTo>
                    <a:pt x="0" y="0"/>
                  </a:lnTo>
                  <a:lnTo>
                    <a:pt x="522846" y="0"/>
                  </a:lnTo>
                  <a:lnTo>
                    <a:pt x="522846" y="10282648"/>
                  </a:lnTo>
                  <a:close/>
                </a:path>
              </a:pathLst>
            </a:custGeom>
            <a:solidFill>
              <a:srgbClr val="24935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052" y="500579"/>
            <a:ext cx="962024" cy="7143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249720" y="4422515"/>
            <a:ext cx="3616960" cy="703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50" spc="495" b="1">
                <a:solidFill>
                  <a:srgbClr val="004AAC"/>
                </a:solidFill>
                <a:latin typeface="Trebuchet MS"/>
                <a:cs typeface="Trebuchet MS"/>
              </a:rPr>
              <a:t>THANK</a:t>
            </a:r>
            <a:r>
              <a:rPr dirty="0" sz="4450" spc="-135" b="1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4450" spc="434" b="1">
                <a:solidFill>
                  <a:srgbClr val="004AAC"/>
                </a:solidFill>
                <a:latin typeface="Trebuchet MS"/>
                <a:cs typeface="Trebuchet MS"/>
              </a:rPr>
              <a:t>YOU</a:t>
            </a:r>
            <a:endParaRPr sz="4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24969" y="459305"/>
            <a:ext cx="284734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1125" b="1">
                <a:latin typeface="Trebuchet MS"/>
                <a:cs typeface="Trebuchet MS"/>
              </a:rPr>
              <a:t>C</a:t>
            </a:r>
            <a:r>
              <a:rPr dirty="0" sz="4500" spc="915" b="1">
                <a:latin typeface="Trebuchet MS"/>
                <a:cs typeface="Trebuchet MS"/>
              </a:rPr>
              <a:t>A</a:t>
            </a:r>
            <a:r>
              <a:rPr dirty="0" sz="4500" spc="1225" b="1">
                <a:latin typeface="Trebuchet MS"/>
                <a:cs typeface="Trebuchet MS"/>
              </a:rPr>
              <a:t>M</a:t>
            </a:r>
            <a:r>
              <a:rPr dirty="0" sz="4500" spc="825" b="1">
                <a:latin typeface="Trebuchet MS"/>
                <a:cs typeface="Trebuchet MS"/>
              </a:rPr>
              <a:t>D</a:t>
            </a:r>
            <a:r>
              <a:rPr dirty="0" sz="4500" spc="320" b="1">
                <a:latin typeface="Trebuchet MS"/>
                <a:cs typeface="Trebuchet MS"/>
              </a:rPr>
              <a:t>E</a:t>
            </a:r>
            <a:r>
              <a:rPr dirty="0" sz="4500" spc="380" b="1">
                <a:latin typeface="Trebuchet MS"/>
                <a:cs typeface="Trebuchet MS"/>
              </a:rPr>
              <a:t>N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523240" cy="10283190"/>
          </a:xfrm>
          <a:custGeom>
            <a:avLst/>
            <a:gdLst/>
            <a:ahLst/>
            <a:cxnLst/>
            <a:rect l="l" t="t" r="r" b="b"/>
            <a:pathLst>
              <a:path w="523240" h="10283190">
                <a:moveTo>
                  <a:pt x="522846" y="10282648"/>
                </a:moveTo>
                <a:lnTo>
                  <a:pt x="0" y="10282648"/>
                </a:lnTo>
                <a:lnTo>
                  <a:pt x="0" y="0"/>
                </a:lnTo>
                <a:lnTo>
                  <a:pt x="522846" y="0"/>
                </a:lnTo>
                <a:lnTo>
                  <a:pt x="522846" y="10282648"/>
                </a:lnTo>
                <a:close/>
              </a:path>
            </a:pathLst>
          </a:custGeom>
          <a:solidFill>
            <a:srgbClr val="2493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052" y="500580"/>
            <a:ext cx="962024" cy="7143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67878" y="433968"/>
            <a:ext cx="458406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280">
                <a:solidFill>
                  <a:srgbClr val="171616"/>
                </a:solidFill>
                <a:latin typeface="Trebuchet MS"/>
                <a:cs typeface="Trebuchet MS"/>
              </a:rPr>
              <a:t>Introduction</a:t>
            </a:r>
            <a:endParaRPr sz="5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3398" y="1777402"/>
            <a:ext cx="15647669" cy="6197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399"/>
              </a:lnSpc>
              <a:spcBef>
                <a:spcPts val="90"/>
              </a:spcBef>
            </a:pPr>
            <a:r>
              <a:rPr dirty="0" sz="4350" spc="-25">
                <a:solidFill>
                  <a:srgbClr val="171616"/>
                </a:solidFill>
                <a:latin typeface="Lucida Sans Unicode"/>
                <a:cs typeface="Lucida Sans Unicode"/>
              </a:rPr>
              <a:t>In</a:t>
            </a:r>
            <a:r>
              <a:rPr dirty="0" sz="4350" spc="-2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95">
                <a:solidFill>
                  <a:srgbClr val="171616"/>
                </a:solidFill>
                <a:latin typeface="Lucida Sans Unicode"/>
                <a:cs typeface="Lucida Sans Unicode"/>
              </a:rPr>
              <a:t>this</a:t>
            </a:r>
            <a:r>
              <a:rPr dirty="0" sz="4350" spc="-9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60">
                <a:solidFill>
                  <a:srgbClr val="171616"/>
                </a:solidFill>
                <a:latin typeface="Lucida Sans Unicode"/>
                <a:cs typeface="Lucida Sans Unicode"/>
              </a:rPr>
              <a:t>presentation,</a:t>
            </a:r>
            <a:r>
              <a:rPr dirty="0" sz="4350" spc="-5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3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dirty="0" sz="4350" spc="-2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100">
                <a:solidFill>
                  <a:srgbClr val="171616"/>
                </a:solidFill>
                <a:latin typeface="Lucida Sans Unicode"/>
                <a:cs typeface="Lucida Sans Unicode"/>
              </a:rPr>
              <a:t>will</a:t>
            </a:r>
            <a:r>
              <a:rPr dirty="0" sz="4350" spc="-9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110">
                <a:solidFill>
                  <a:srgbClr val="171616"/>
                </a:solidFill>
                <a:latin typeface="Lucida Sans Unicode"/>
                <a:cs typeface="Lucida Sans Unicode"/>
              </a:rPr>
              <a:t>discuss</a:t>
            </a:r>
            <a:r>
              <a:rPr dirty="0" sz="4350" spc="-10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20">
                <a:solidFill>
                  <a:srgbClr val="171616"/>
                </a:solidFill>
                <a:latin typeface="Lucida Sans Unicode"/>
                <a:cs typeface="Lucida Sans Unicode"/>
              </a:rPr>
              <a:t>the</a:t>
            </a:r>
            <a:r>
              <a:rPr dirty="0" sz="4350" spc="-1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20">
                <a:solidFill>
                  <a:srgbClr val="171616"/>
                </a:solidFill>
                <a:latin typeface="Lucida Sans Unicode"/>
                <a:cs typeface="Lucida Sans Unicode"/>
              </a:rPr>
              <a:t>data</a:t>
            </a:r>
            <a:r>
              <a:rPr dirty="0" sz="4350" spc="-1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120">
                <a:solidFill>
                  <a:srgbClr val="171616"/>
                </a:solidFill>
                <a:latin typeface="Lucida Sans Unicode"/>
                <a:cs typeface="Lucida Sans Unicode"/>
              </a:rPr>
              <a:t>lifecycle, </a:t>
            </a:r>
            <a:r>
              <a:rPr dirty="0" sz="4350" spc="-114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50">
                <a:solidFill>
                  <a:srgbClr val="171616"/>
                </a:solidFill>
                <a:latin typeface="Lucida Sans Unicode"/>
                <a:cs typeface="Lucida Sans Unicode"/>
              </a:rPr>
              <a:t>requirements, </a:t>
            </a:r>
            <a:r>
              <a:rPr dirty="0" sz="4350" spc="-10">
                <a:solidFill>
                  <a:srgbClr val="171616"/>
                </a:solidFill>
                <a:latin typeface="Lucida Sans Unicode"/>
                <a:cs typeface="Lucida Sans Unicode"/>
              </a:rPr>
              <a:t>and </a:t>
            </a:r>
            <a:r>
              <a:rPr dirty="0" sz="4350" spc="-70">
                <a:solidFill>
                  <a:srgbClr val="171616"/>
                </a:solidFill>
                <a:latin typeface="Lucida Sans Unicode"/>
                <a:cs typeface="Lucida Sans Unicode"/>
              </a:rPr>
              <a:t>quality aspects of </a:t>
            </a:r>
            <a:r>
              <a:rPr dirty="0" sz="4350" spc="-20">
                <a:solidFill>
                  <a:srgbClr val="171616"/>
                </a:solidFill>
                <a:latin typeface="Lucida Sans Unicode"/>
                <a:cs typeface="Lucida Sans Unicode"/>
              </a:rPr>
              <a:t>the </a:t>
            </a:r>
            <a:r>
              <a:rPr dirty="0" sz="4350" spc="-70">
                <a:solidFill>
                  <a:srgbClr val="171616"/>
                </a:solidFill>
                <a:latin typeface="Lucida Sans Unicode"/>
                <a:cs typeface="Lucida Sans Unicode"/>
              </a:rPr>
              <a:t>project </a:t>
            </a:r>
            <a:r>
              <a:rPr dirty="0" sz="4350" spc="-30">
                <a:solidFill>
                  <a:srgbClr val="171616"/>
                </a:solidFill>
                <a:latin typeface="Lucida Sans Unicode"/>
                <a:cs typeface="Lucida Sans Unicode"/>
              </a:rPr>
              <a:t>related </a:t>
            </a:r>
            <a:r>
              <a:rPr dirty="0" sz="4350" spc="-55">
                <a:solidFill>
                  <a:srgbClr val="171616"/>
                </a:solidFill>
                <a:latin typeface="Lucida Sans Unicode"/>
                <a:cs typeface="Lucida Sans Unicode"/>
              </a:rPr>
              <a:t>to </a:t>
            </a:r>
            <a:r>
              <a:rPr dirty="0" sz="4350" spc="-5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30">
                <a:solidFill>
                  <a:srgbClr val="171616"/>
                </a:solidFill>
                <a:latin typeface="Lucida Sans Unicode"/>
                <a:cs typeface="Lucida Sans Unicode"/>
              </a:rPr>
              <a:t>trees </a:t>
            </a:r>
            <a:r>
              <a:rPr dirty="0" sz="4350" spc="-10">
                <a:solidFill>
                  <a:srgbClr val="171616"/>
                </a:solidFill>
                <a:latin typeface="Lucida Sans Unicode"/>
                <a:cs typeface="Lucida Sans Unicode"/>
              </a:rPr>
              <a:t>and </a:t>
            </a:r>
            <a:r>
              <a:rPr dirty="0" sz="4350" spc="-30">
                <a:solidFill>
                  <a:srgbClr val="171616"/>
                </a:solidFill>
                <a:latin typeface="Lucida Sans Unicode"/>
                <a:cs typeface="Lucida Sans Unicode"/>
              </a:rPr>
              <a:t>environmental </a:t>
            </a:r>
            <a:r>
              <a:rPr dirty="0" sz="4350" spc="-20">
                <a:solidFill>
                  <a:srgbClr val="171616"/>
                </a:solidFill>
                <a:latin typeface="Lucida Sans Unicode"/>
                <a:cs typeface="Lucida Sans Unicode"/>
              </a:rPr>
              <a:t>data </a:t>
            </a:r>
            <a:r>
              <a:rPr dirty="0" sz="4350" spc="-80">
                <a:solidFill>
                  <a:srgbClr val="171616"/>
                </a:solidFill>
                <a:latin typeface="Lucida Sans Unicode"/>
                <a:cs typeface="Lucida Sans Unicode"/>
              </a:rPr>
              <a:t>in </a:t>
            </a:r>
            <a:r>
              <a:rPr dirty="0" sz="4350" spc="-40">
                <a:solidFill>
                  <a:srgbClr val="171616"/>
                </a:solidFill>
                <a:latin typeface="Lucida Sans Unicode"/>
                <a:cs typeface="Lucida Sans Unicode"/>
              </a:rPr>
              <a:t>Camden </a:t>
            </a:r>
            <a:r>
              <a:rPr dirty="0" sz="4350" spc="-20">
                <a:solidFill>
                  <a:srgbClr val="171616"/>
                </a:solidFill>
                <a:latin typeface="Lucida Sans Unicode"/>
                <a:cs typeface="Lucida Sans Unicode"/>
              </a:rPr>
              <a:t>Parks </a:t>
            </a:r>
            <a:r>
              <a:rPr dirty="0" sz="4350" spc="-10">
                <a:solidFill>
                  <a:srgbClr val="171616"/>
                </a:solidFill>
                <a:latin typeface="Lucida Sans Unicode"/>
                <a:cs typeface="Lucida Sans Unicode"/>
              </a:rPr>
              <a:t>and </a:t>
            </a:r>
            <a:r>
              <a:rPr dirty="0" sz="4350">
                <a:solidFill>
                  <a:srgbClr val="171616"/>
                </a:solidFill>
                <a:latin typeface="Lucida Sans Unicode"/>
                <a:cs typeface="Lucida Sans Unicode"/>
              </a:rPr>
              <a:t>Open </a:t>
            </a:r>
            <a:r>
              <a:rPr dirty="0" sz="4350" spc="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60">
                <a:solidFill>
                  <a:srgbClr val="171616"/>
                </a:solidFill>
                <a:latin typeface="Lucida Sans Unicode"/>
                <a:cs typeface="Lucida Sans Unicode"/>
              </a:rPr>
              <a:t>Spaces.</a:t>
            </a:r>
            <a:r>
              <a:rPr dirty="0" sz="4350" spc="-5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105">
                <a:solidFill>
                  <a:srgbClr val="171616"/>
                </a:solidFill>
                <a:latin typeface="Lucida Sans Unicode"/>
                <a:cs typeface="Lucida Sans Unicode"/>
              </a:rPr>
              <a:t>The</a:t>
            </a:r>
            <a:r>
              <a:rPr dirty="0" sz="4350" spc="-10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114">
                <a:solidFill>
                  <a:srgbClr val="171616"/>
                </a:solidFill>
                <a:latin typeface="Lucida Sans Unicode"/>
                <a:cs typeface="Lucida Sans Unicode"/>
              </a:rPr>
              <a:t>goal</a:t>
            </a:r>
            <a:r>
              <a:rPr dirty="0" sz="4350" spc="-11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70">
                <a:solidFill>
                  <a:srgbClr val="171616"/>
                </a:solidFill>
                <a:latin typeface="Lucida Sans Unicode"/>
                <a:cs typeface="Lucida Sans Unicode"/>
              </a:rPr>
              <a:t>of</a:t>
            </a:r>
            <a:r>
              <a:rPr dirty="0" sz="4350" spc="-6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95">
                <a:solidFill>
                  <a:srgbClr val="171616"/>
                </a:solidFill>
                <a:latin typeface="Lucida Sans Unicode"/>
                <a:cs typeface="Lucida Sans Unicode"/>
              </a:rPr>
              <a:t>this</a:t>
            </a:r>
            <a:r>
              <a:rPr dirty="0" sz="4350" spc="-9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40">
                <a:solidFill>
                  <a:srgbClr val="171616"/>
                </a:solidFill>
                <a:latin typeface="Lucida Sans Unicode"/>
                <a:cs typeface="Lucida Sans Unicode"/>
              </a:rPr>
              <a:t>presentation</a:t>
            </a:r>
            <a:r>
              <a:rPr dirty="0" sz="4350" spc="-3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140">
                <a:solidFill>
                  <a:srgbClr val="171616"/>
                </a:solidFill>
                <a:latin typeface="Lucida Sans Unicode"/>
                <a:cs typeface="Lucida Sans Unicode"/>
              </a:rPr>
              <a:t>is</a:t>
            </a:r>
            <a:r>
              <a:rPr dirty="0" sz="4350" spc="-13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55">
                <a:solidFill>
                  <a:srgbClr val="171616"/>
                </a:solidFill>
                <a:latin typeface="Lucida Sans Unicode"/>
                <a:cs typeface="Lucida Sans Unicode"/>
              </a:rPr>
              <a:t>to</a:t>
            </a:r>
            <a:r>
              <a:rPr dirty="0" sz="4350" spc="-5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45">
                <a:solidFill>
                  <a:srgbClr val="171616"/>
                </a:solidFill>
                <a:latin typeface="Lucida Sans Unicode"/>
                <a:cs typeface="Lucida Sans Unicode"/>
              </a:rPr>
              <a:t>provide</a:t>
            </a:r>
            <a:r>
              <a:rPr dirty="0" sz="4350" spc="-4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35">
                <a:solidFill>
                  <a:srgbClr val="171616"/>
                </a:solidFill>
                <a:latin typeface="Lucida Sans Unicode"/>
                <a:cs typeface="Lucida Sans Unicode"/>
              </a:rPr>
              <a:t>a </a:t>
            </a:r>
            <a:r>
              <a:rPr dirty="0" sz="4350" spc="4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40">
                <a:solidFill>
                  <a:srgbClr val="171616"/>
                </a:solidFill>
                <a:latin typeface="Lucida Sans Unicode"/>
                <a:cs typeface="Lucida Sans Unicode"/>
              </a:rPr>
              <a:t>comprehensive </a:t>
            </a:r>
            <a:r>
              <a:rPr dirty="0" sz="4350" spc="-60">
                <a:solidFill>
                  <a:srgbClr val="171616"/>
                </a:solidFill>
                <a:latin typeface="Lucida Sans Unicode"/>
                <a:cs typeface="Lucida Sans Unicode"/>
              </a:rPr>
              <a:t>understanding </a:t>
            </a:r>
            <a:r>
              <a:rPr dirty="0" sz="4350" spc="-70">
                <a:solidFill>
                  <a:srgbClr val="171616"/>
                </a:solidFill>
                <a:latin typeface="Lucida Sans Unicode"/>
                <a:cs typeface="Lucida Sans Unicode"/>
              </a:rPr>
              <a:t>of </a:t>
            </a:r>
            <a:r>
              <a:rPr dirty="0" sz="4350" spc="-20">
                <a:solidFill>
                  <a:srgbClr val="171616"/>
                </a:solidFill>
                <a:latin typeface="Lucida Sans Unicode"/>
                <a:cs typeface="Lucida Sans Unicode"/>
              </a:rPr>
              <a:t>the </a:t>
            </a:r>
            <a:r>
              <a:rPr dirty="0" sz="4350" spc="-65">
                <a:solidFill>
                  <a:srgbClr val="171616"/>
                </a:solidFill>
                <a:latin typeface="Lucida Sans Unicode"/>
                <a:cs typeface="Lucida Sans Unicode"/>
              </a:rPr>
              <a:t>process </a:t>
            </a:r>
            <a:r>
              <a:rPr dirty="0" sz="4350" spc="-60">
                <a:solidFill>
                  <a:srgbClr val="171616"/>
                </a:solidFill>
                <a:latin typeface="Lucida Sans Unicode"/>
                <a:cs typeface="Lucida Sans Unicode"/>
              </a:rPr>
              <a:t>involved </a:t>
            </a:r>
            <a:r>
              <a:rPr dirty="0" sz="4350" spc="-80">
                <a:solidFill>
                  <a:srgbClr val="171616"/>
                </a:solidFill>
                <a:latin typeface="Lucida Sans Unicode"/>
                <a:cs typeface="Lucida Sans Unicode"/>
              </a:rPr>
              <a:t>in </a:t>
            </a:r>
            <a:r>
              <a:rPr dirty="0" sz="4350" spc="-7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135">
                <a:solidFill>
                  <a:srgbClr val="171616"/>
                </a:solidFill>
                <a:latin typeface="Lucida Sans Unicode"/>
                <a:cs typeface="Lucida Sans Unicode"/>
              </a:rPr>
              <a:t>collecting, </a:t>
            </a:r>
            <a:r>
              <a:rPr dirty="0" sz="4350" spc="-140">
                <a:solidFill>
                  <a:srgbClr val="171616"/>
                </a:solidFill>
                <a:latin typeface="Lucida Sans Unicode"/>
                <a:cs typeface="Lucida Sans Unicode"/>
              </a:rPr>
              <a:t>analyzing, </a:t>
            </a:r>
            <a:r>
              <a:rPr dirty="0" sz="4350" spc="-10">
                <a:solidFill>
                  <a:srgbClr val="171616"/>
                </a:solidFill>
                <a:latin typeface="Lucida Sans Unicode"/>
                <a:cs typeface="Lucida Sans Unicode"/>
              </a:rPr>
              <a:t>and </a:t>
            </a:r>
            <a:r>
              <a:rPr dirty="0" sz="4350" spc="-165">
                <a:solidFill>
                  <a:srgbClr val="171616"/>
                </a:solidFill>
                <a:latin typeface="Lucida Sans Unicode"/>
                <a:cs typeface="Lucida Sans Unicode"/>
              </a:rPr>
              <a:t>utilizing </a:t>
            </a:r>
            <a:r>
              <a:rPr dirty="0" sz="4350" spc="-20">
                <a:solidFill>
                  <a:srgbClr val="171616"/>
                </a:solidFill>
                <a:latin typeface="Lucida Sans Unicode"/>
                <a:cs typeface="Lucida Sans Unicode"/>
              </a:rPr>
              <a:t>data </a:t>
            </a:r>
            <a:r>
              <a:rPr dirty="0" sz="4350" spc="-80">
                <a:solidFill>
                  <a:srgbClr val="171616"/>
                </a:solidFill>
                <a:latin typeface="Lucida Sans Unicode"/>
                <a:cs typeface="Lucida Sans Unicode"/>
              </a:rPr>
              <a:t>in </a:t>
            </a:r>
            <a:r>
              <a:rPr dirty="0" sz="4350" spc="-20">
                <a:solidFill>
                  <a:srgbClr val="171616"/>
                </a:solidFill>
                <a:latin typeface="Lucida Sans Unicode"/>
                <a:cs typeface="Lucida Sans Unicode"/>
              </a:rPr>
              <a:t>the </a:t>
            </a:r>
            <a:r>
              <a:rPr dirty="0" sz="4350" spc="-70">
                <a:solidFill>
                  <a:srgbClr val="171616"/>
                </a:solidFill>
                <a:latin typeface="Lucida Sans Unicode"/>
                <a:cs typeface="Lucida Sans Unicode"/>
              </a:rPr>
              <a:t>project </a:t>
            </a:r>
            <a:r>
              <a:rPr dirty="0" sz="4350" spc="-10">
                <a:solidFill>
                  <a:srgbClr val="171616"/>
                </a:solidFill>
                <a:latin typeface="Lucida Sans Unicode"/>
                <a:cs typeface="Lucida Sans Unicode"/>
              </a:rPr>
              <a:t>and </a:t>
            </a:r>
            <a:r>
              <a:rPr dirty="0" sz="4350" spc="-55">
                <a:solidFill>
                  <a:srgbClr val="171616"/>
                </a:solidFill>
                <a:latin typeface="Lucida Sans Unicode"/>
                <a:cs typeface="Lucida Sans Unicode"/>
              </a:rPr>
              <a:t>to </a:t>
            </a:r>
            <a:r>
              <a:rPr dirty="0" sz="4350" spc="-136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75">
                <a:solidFill>
                  <a:srgbClr val="171616"/>
                </a:solidFill>
                <a:latin typeface="Lucida Sans Unicode"/>
                <a:cs typeface="Lucida Sans Unicode"/>
              </a:rPr>
              <a:t>identify</a:t>
            </a:r>
            <a:r>
              <a:rPr dirty="0" sz="4350" spc="-7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55">
                <a:solidFill>
                  <a:srgbClr val="171616"/>
                </a:solidFill>
                <a:latin typeface="Lucida Sans Unicode"/>
                <a:cs typeface="Lucida Sans Unicode"/>
              </a:rPr>
              <a:t>potential</a:t>
            </a:r>
            <a:r>
              <a:rPr dirty="0" sz="4350" spc="-5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85">
                <a:solidFill>
                  <a:srgbClr val="171616"/>
                </a:solidFill>
                <a:latin typeface="Lucida Sans Unicode"/>
                <a:cs typeface="Lucida Sans Unicode"/>
              </a:rPr>
              <a:t>challenges</a:t>
            </a:r>
            <a:r>
              <a:rPr dirty="0" sz="4350" spc="-8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10">
                <a:solidFill>
                  <a:srgbClr val="171616"/>
                </a:solidFill>
                <a:latin typeface="Lucida Sans Unicode"/>
                <a:cs typeface="Lucida Sans Unicode"/>
              </a:rPr>
              <a:t>and</a:t>
            </a:r>
            <a:r>
              <a:rPr dirty="0" sz="4350" spc="-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60">
                <a:solidFill>
                  <a:srgbClr val="171616"/>
                </a:solidFill>
                <a:latin typeface="Lucida Sans Unicode"/>
                <a:cs typeface="Lucida Sans Unicode"/>
              </a:rPr>
              <a:t>opportunities</a:t>
            </a:r>
            <a:r>
              <a:rPr dirty="0" sz="4350" spc="-55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45">
                <a:solidFill>
                  <a:srgbClr val="171616"/>
                </a:solidFill>
                <a:latin typeface="Lucida Sans Unicode"/>
                <a:cs typeface="Lucida Sans Unicode"/>
              </a:rPr>
              <a:t>for </a:t>
            </a:r>
            <a:r>
              <a:rPr dirty="0" sz="4350" spc="-4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dirty="0" sz="4350" spc="-45">
                <a:solidFill>
                  <a:srgbClr val="171616"/>
                </a:solidFill>
                <a:latin typeface="Lucida Sans Unicode"/>
                <a:cs typeface="Lucida Sans Unicode"/>
              </a:rPr>
              <a:t>improvement.</a:t>
            </a:r>
            <a:endParaRPr sz="4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129520" cy="4643120"/>
            <a:chOff x="0" y="0"/>
            <a:chExt cx="10129520" cy="4643120"/>
          </a:xfrm>
        </p:grpSpPr>
        <p:sp>
          <p:nvSpPr>
            <p:cNvPr id="3" name="object 3"/>
            <p:cNvSpPr/>
            <p:nvPr/>
          </p:nvSpPr>
          <p:spPr>
            <a:xfrm>
              <a:off x="277833" y="2425591"/>
              <a:ext cx="9852025" cy="1253490"/>
            </a:xfrm>
            <a:custGeom>
              <a:avLst/>
              <a:gdLst/>
              <a:ahLst/>
              <a:cxnLst/>
              <a:rect l="l" t="t" r="r" b="b"/>
              <a:pathLst>
                <a:path w="9852025" h="1253489">
                  <a:moveTo>
                    <a:pt x="0" y="1253280"/>
                  </a:moveTo>
                  <a:lnTo>
                    <a:pt x="9851491" y="1253280"/>
                  </a:lnTo>
                  <a:lnTo>
                    <a:pt x="9851491" y="0"/>
                  </a:lnTo>
                  <a:lnTo>
                    <a:pt x="0" y="0"/>
                  </a:lnTo>
                  <a:lnTo>
                    <a:pt x="0" y="1253280"/>
                  </a:lnTo>
                  <a:close/>
                </a:path>
              </a:pathLst>
            </a:custGeom>
            <a:solidFill>
              <a:srgbClr val="039A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643120" cy="4643120"/>
            </a:xfrm>
            <a:custGeom>
              <a:avLst/>
              <a:gdLst/>
              <a:ahLst/>
              <a:cxnLst/>
              <a:rect l="l" t="t" r="r" b="b"/>
              <a:pathLst>
                <a:path w="4643120" h="4643120">
                  <a:moveTo>
                    <a:pt x="4642895" y="0"/>
                  </a:moveTo>
                  <a:lnTo>
                    <a:pt x="17" y="4642878"/>
                  </a:lnTo>
                  <a:lnTo>
                    <a:pt x="0" y="0"/>
                  </a:lnTo>
                  <a:lnTo>
                    <a:pt x="4642895" y="0"/>
                  </a:lnTo>
                  <a:close/>
                </a:path>
              </a:pathLst>
            </a:custGeom>
            <a:solidFill>
              <a:srgbClr val="CDF5E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644037"/>
            <a:ext cx="4643120" cy="4643120"/>
          </a:xfrm>
          <a:custGeom>
            <a:avLst/>
            <a:gdLst/>
            <a:ahLst/>
            <a:cxnLst/>
            <a:rect l="l" t="t" r="r" b="b"/>
            <a:pathLst>
              <a:path w="4643120" h="4643120">
                <a:moveTo>
                  <a:pt x="4642895" y="4642961"/>
                </a:moveTo>
                <a:lnTo>
                  <a:pt x="0" y="4642961"/>
                </a:lnTo>
                <a:lnTo>
                  <a:pt x="17" y="0"/>
                </a:lnTo>
                <a:lnTo>
                  <a:pt x="4642895" y="4642961"/>
                </a:lnTo>
                <a:close/>
              </a:path>
            </a:pathLst>
          </a:custGeom>
          <a:solidFill>
            <a:srgbClr val="CDF5E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129325" y="0"/>
            <a:ext cx="8146415" cy="10270490"/>
            <a:chOff x="10129325" y="0"/>
            <a:chExt cx="8146415" cy="10270490"/>
          </a:xfrm>
        </p:grpSpPr>
        <p:sp>
          <p:nvSpPr>
            <p:cNvPr id="7" name="object 7"/>
            <p:cNvSpPr/>
            <p:nvPr/>
          </p:nvSpPr>
          <p:spPr>
            <a:xfrm>
              <a:off x="10129325" y="0"/>
              <a:ext cx="8146415" cy="10270490"/>
            </a:xfrm>
            <a:custGeom>
              <a:avLst/>
              <a:gdLst/>
              <a:ahLst/>
              <a:cxnLst/>
              <a:rect l="l" t="t" r="r" b="b"/>
              <a:pathLst>
                <a:path w="8146415" h="10270490">
                  <a:moveTo>
                    <a:pt x="8146321" y="10269935"/>
                  </a:moveTo>
                  <a:lnTo>
                    <a:pt x="0" y="10269935"/>
                  </a:lnTo>
                  <a:lnTo>
                    <a:pt x="0" y="0"/>
                  </a:lnTo>
                  <a:lnTo>
                    <a:pt x="8146321" y="0"/>
                  </a:lnTo>
                  <a:lnTo>
                    <a:pt x="8146321" y="10269935"/>
                  </a:lnTo>
                  <a:close/>
                </a:path>
              </a:pathLst>
            </a:custGeom>
            <a:solidFill>
              <a:srgbClr val="CDF5E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0579" y="1028700"/>
              <a:ext cx="962024" cy="7143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673300" y="2418782"/>
            <a:ext cx="5678170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93395">
              <a:lnSpc>
                <a:spcPct val="100000"/>
              </a:lnSpc>
              <a:spcBef>
                <a:spcPts val="100"/>
              </a:spcBef>
            </a:pPr>
            <a:r>
              <a:rPr dirty="0" sz="8000" spc="-126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8000" spc="545" b="1">
                <a:latin typeface="Trebuchet MS"/>
                <a:cs typeface="Trebuchet MS"/>
              </a:rPr>
              <a:t>LIFECYCLE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326395" y="1014416"/>
            <a:ext cx="284734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25">
                <a:latin typeface="Trebuchet MS"/>
                <a:cs typeface="Trebuchet MS"/>
              </a:rPr>
              <a:t>C</a:t>
            </a:r>
            <a:r>
              <a:rPr dirty="0" spc="915">
                <a:latin typeface="Trebuchet MS"/>
                <a:cs typeface="Trebuchet MS"/>
              </a:rPr>
              <a:t>A</a:t>
            </a:r>
            <a:r>
              <a:rPr dirty="0" spc="1225">
                <a:latin typeface="Trebuchet MS"/>
                <a:cs typeface="Trebuchet MS"/>
              </a:rPr>
              <a:t>M</a:t>
            </a:r>
            <a:r>
              <a:rPr dirty="0" spc="825">
                <a:latin typeface="Trebuchet MS"/>
                <a:cs typeface="Trebuchet MS"/>
              </a:rPr>
              <a:t>D</a:t>
            </a:r>
            <a:r>
              <a:rPr dirty="0" spc="320">
                <a:latin typeface="Trebuchet MS"/>
                <a:cs typeface="Trebuchet MS"/>
              </a:rPr>
              <a:t>E</a:t>
            </a:r>
            <a:r>
              <a:rPr dirty="0" spc="380">
                <a:latin typeface="Trebuchet MS"/>
                <a:cs typeface="Trebuchet MS"/>
              </a:rPr>
              <a:t>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21360">
              <a:lnSpc>
                <a:spcPct val="100000"/>
              </a:lnSpc>
              <a:spcBef>
                <a:spcPts val="100"/>
              </a:spcBef>
            </a:pPr>
            <a:r>
              <a:rPr dirty="0" spc="1125">
                <a:latin typeface="Trebuchet MS"/>
                <a:cs typeface="Trebuchet MS"/>
              </a:rPr>
              <a:t>C</a:t>
            </a:r>
            <a:r>
              <a:rPr dirty="0" spc="915">
                <a:latin typeface="Trebuchet MS"/>
                <a:cs typeface="Trebuchet MS"/>
              </a:rPr>
              <a:t>A</a:t>
            </a:r>
            <a:r>
              <a:rPr dirty="0" spc="1225">
                <a:latin typeface="Trebuchet MS"/>
                <a:cs typeface="Trebuchet MS"/>
              </a:rPr>
              <a:t>M</a:t>
            </a:r>
            <a:r>
              <a:rPr dirty="0" spc="825">
                <a:latin typeface="Trebuchet MS"/>
                <a:cs typeface="Trebuchet MS"/>
              </a:rPr>
              <a:t>D</a:t>
            </a:r>
            <a:r>
              <a:rPr dirty="0" spc="320">
                <a:latin typeface="Trebuchet MS"/>
                <a:cs typeface="Trebuchet MS"/>
              </a:rPr>
              <a:t>E</a:t>
            </a:r>
            <a:r>
              <a:rPr dirty="0" spc="380">
                <a:latin typeface="Trebuchet MS"/>
                <a:cs typeface="Trebuchet MS"/>
              </a:rPr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"/>
            <a:ext cx="523240" cy="10283190"/>
          </a:xfrm>
          <a:custGeom>
            <a:avLst/>
            <a:gdLst/>
            <a:ahLst/>
            <a:cxnLst/>
            <a:rect l="l" t="t" r="r" b="b"/>
            <a:pathLst>
              <a:path w="523240" h="10283190">
                <a:moveTo>
                  <a:pt x="522846" y="10282648"/>
                </a:moveTo>
                <a:lnTo>
                  <a:pt x="0" y="10282648"/>
                </a:lnTo>
                <a:lnTo>
                  <a:pt x="0" y="0"/>
                </a:lnTo>
                <a:lnTo>
                  <a:pt x="522846" y="0"/>
                </a:lnTo>
                <a:lnTo>
                  <a:pt x="522846" y="10282648"/>
                </a:lnTo>
                <a:close/>
              </a:path>
            </a:pathLst>
          </a:custGeom>
          <a:solidFill>
            <a:srgbClr val="2493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052" y="500580"/>
            <a:ext cx="962024" cy="714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5398" y="3752852"/>
            <a:ext cx="190500" cy="190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5398" y="4400552"/>
            <a:ext cx="190500" cy="190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5398" y="5048252"/>
            <a:ext cx="190500" cy="190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5398" y="5695952"/>
            <a:ext cx="190500" cy="1904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5398" y="6343652"/>
            <a:ext cx="190500" cy="1904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5398" y="6991353"/>
            <a:ext cx="190500" cy="1904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95974" y="2190626"/>
            <a:ext cx="15182215" cy="520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190" b="1">
                <a:latin typeface="Trebuchet MS"/>
                <a:cs typeface="Trebuchet MS"/>
              </a:rPr>
              <a:t>This</a:t>
            </a:r>
            <a:r>
              <a:rPr dirty="0" sz="4250" spc="-380" b="1">
                <a:latin typeface="Trebuchet MS"/>
                <a:cs typeface="Trebuchet MS"/>
              </a:rPr>
              <a:t> </a:t>
            </a:r>
            <a:r>
              <a:rPr dirty="0" sz="4250" spc="140" b="1">
                <a:latin typeface="Trebuchet MS"/>
                <a:cs typeface="Trebuchet MS"/>
              </a:rPr>
              <a:t>project</a:t>
            </a:r>
            <a:r>
              <a:rPr dirty="0" sz="4250" spc="-375" b="1">
                <a:latin typeface="Trebuchet MS"/>
                <a:cs typeface="Trebuchet MS"/>
              </a:rPr>
              <a:t> </a:t>
            </a:r>
            <a:r>
              <a:rPr dirty="0" sz="4250" spc="125" b="1">
                <a:latin typeface="Trebuchet MS"/>
                <a:cs typeface="Trebuchet MS"/>
              </a:rPr>
              <a:t>fits</a:t>
            </a:r>
            <a:r>
              <a:rPr dirty="0" sz="4250" spc="-380" b="1">
                <a:latin typeface="Trebuchet MS"/>
                <a:cs typeface="Trebuchet MS"/>
              </a:rPr>
              <a:t> </a:t>
            </a:r>
            <a:r>
              <a:rPr dirty="0" sz="4250" spc="165" b="1">
                <a:latin typeface="Trebuchet MS"/>
                <a:cs typeface="Trebuchet MS"/>
              </a:rPr>
              <a:t>into</a:t>
            </a:r>
            <a:r>
              <a:rPr dirty="0" sz="4250" spc="-375" b="1">
                <a:latin typeface="Trebuchet MS"/>
                <a:cs typeface="Trebuchet MS"/>
              </a:rPr>
              <a:t> </a:t>
            </a:r>
            <a:r>
              <a:rPr dirty="0" sz="4250" spc="620" b="1">
                <a:latin typeface="Trebuchet MS"/>
                <a:cs typeface="Trebuchet MS"/>
              </a:rPr>
              <a:t>a</a:t>
            </a:r>
            <a:r>
              <a:rPr dirty="0" sz="4250" spc="-380" b="1">
                <a:latin typeface="Trebuchet MS"/>
                <a:cs typeface="Trebuchet MS"/>
              </a:rPr>
              <a:t> </a:t>
            </a:r>
            <a:r>
              <a:rPr dirty="0" sz="4250" spc="270" b="1">
                <a:latin typeface="Trebuchet MS"/>
                <a:cs typeface="Trebuchet MS"/>
              </a:rPr>
              <a:t>broader</a:t>
            </a:r>
            <a:r>
              <a:rPr dirty="0" sz="4250" spc="-375" b="1">
                <a:latin typeface="Trebuchet MS"/>
                <a:cs typeface="Trebuchet MS"/>
              </a:rPr>
              <a:t> </a:t>
            </a:r>
            <a:r>
              <a:rPr dirty="0" sz="4250" spc="420" b="1">
                <a:latin typeface="Trebuchet MS"/>
                <a:cs typeface="Trebuchet MS"/>
              </a:rPr>
              <a:t>data</a:t>
            </a:r>
            <a:r>
              <a:rPr dirty="0" sz="4250" spc="-380" b="1">
                <a:latin typeface="Trebuchet MS"/>
                <a:cs typeface="Trebuchet MS"/>
              </a:rPr>
              <a:t> </a:t>
            </a:r>
            <a:r>
              <a:rPr dirty="0" sz="4250" spc="160" b="1">
                <a:latin typeface="Trebuchet MS"/>
                <a:cs typeface="Trebuchet MS"/>
              </a:rPr>
              <a:t>lifecycle</a:t>
            </a:r>
            <a:r>
              <a:rPr dirty="0" sz="4250" spc="-375" b="1">
                <a:latin typeface="Trebuchet MS"/>
                <a:cs typeface="Trebuchet MS"/>
              </a:rPr>
              <a:t> </a:t>
            </a:r>
            <a:r>
              <a:rPr dirty="0" sz="4250" spc="575" b="1">
                <a:latin typeface="Trebuchet MS"/>
                <a:cs typeface="Trebuchet MS"/>
              </a:rPr>
              <a:t>as</a:t>
            </a:r>
            <a:r>
              <a:rPr dirty="0" sz="4250" spc="-375" b="1">
                <a:latin typeface="Trebuchet MS"/>
                <a:cs typeface="Trebuchet MS"/>
              </a:rPr>
              <a:t> </a:t>
            </a:r>
            <a:r>
              <a:rPr dirty="0" sz="4250" spc="130" b="1">
                <a:latin typeface="Trebuchet MS"/>
                <a:cs typeface="Trebuchet MS"/>
              </a:rPr>
              <a:t>follows:</a:t>
            </a:r>
            <a:endParaRPr sz="4250">
              <a:latin typeface="Trebuchet MS"/>
              <a:cs typeface="Trebuchet MS"/>
            </a:endParaRPr>
          </a:p>
          <a:p>
            <a:pPr marL="930275" marR="7125970">
              <a:lnSpc>
                <a:spcPct val="100000"/>
              </a:lnSpc>
              <a:spcBef>
                <a:spcPts val="5100"/>
              </a:spcBef>
            </a:pPr>
            <a:r>
              <a:rPr dirty="0" sz="4250" spc="40">
                <a:latin typeface="Lucida Sans Unicode"/>
                <a:cs typeface="Lucida Sans Unicode"/>
              </a:rPr>
              <a:t>Acquiring</a:t>
            </a:r>
            <a:r>
              <a:rPr dirty="0" sz="4250" spc="-245">
                <a:latin typeface="Lucida Sans Unicode"/>
                <a:cs typeface="Lucida Sans Unicode"/>
              </a:rPr>
              <a:t> </a:t>
            </a:r>
            <a:r>
              <a:rPr dirty="0" sz="4250" spc="-25">
                <a:latin typeface="Lucida Sans Unicode"/>
                <a:cs typeface="Lucida Sans Unicode"/>
              </a:rPr>
              <a:t>or</a:t>
            </a:r>
            <a:r>
              <a:rPr dirty="0" sz="4250" spc="-240">
                <a:latin typeface="Lucida Sans Unicode"/>
                <a:cs typeface="Lucida Sans Unicode"/>
              </a:rPr>
              <a:t> </a:t>
            </a:r>
            <a:r>
              <a:rPr dirty="0" sz="4250" spc="135">
                <a:latin typeface="Lucida Sans Unicode"/>
                <a:cs typeface="Lucida Sans Unicode"/>
              </a:rPr>
              <a:t>creating</a:t>
            </a:r>
            <a:r>
              <a:rPr dirty="0" sz="4250" spc="-240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 </a:t>
            </a:r>
            <a:r>
              <a:rPr dirty="0" sz="4250" spc="-1330">
                <a:latin typeface="Lucida Sans Unicode"/>
                <a:cs typeface="Lucida Sans Unicode"/>
              </a:rPr>
              <a:t> </a:t>
            </a:r>
            <a:r>
              <a:rPr dirty="0" sz="4250" spc="30">
                <a:latin typeface="Lucida Sans Unicode"/>
                <a:cs typeface="Lucida Sans Unicode"/>
              </a:rPr>
              <a:t>Storing</a:t>
            </a:r>
            <a:r>
              <a:rPr dirty="0" sz="4250" spc="-220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20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</a:t>
            </a:r>
            <a:endParaRPr sz="4250">
              <a:latin typeface="Lucida Sans Unicode"/>
              <a:cs typeface="Lucida Sans Unicode"/>
            </a:endParaRPr>
          </a:p>
          <a:p>
            <a:pPr marL="930275" marR="4472940">
              <a:lnSpc>
                <a:spcPct val="100000"/>
              </a:lnSpc>
            </a:pPr>
            <a:r>
              <a:rPr dirty="0" sz="4250" spc="140">
                <a:latin typeface="Lucida Sans Unicode"/>
                <a:cs typeface="Lucida Sans Unicode"/>
              </a:rPr>
              <a:t>Cleaning</a:t>
            </a:r>
            <a:r>
              <a:rPr dirty="0" sz="4250" spc="-229">
                <a:latin typeface="Lucida Sans Unicode"/>
                <a:cs typeface="Lucida Sans Unicode"/>
              </a:rPr>
              <a:t> </a:t>
            </a:r>
            <a:r>
              <a:rPr dirty="0" sz="4250" spc="265">
                <a:latin typeface="Lucida Sans Unicode"/>
                <a:cs typeface="Lucida Sans Unicode"/>
              </a:rPr>
              <a:t>and</a:t>
            </a:r>
            <a:r>
              <a:rPr dirty="0" sz="4250" spc="-229">
                <a:latin typeface="Lucida Sans Unicode"/>
                <a:cs typeface="Lucida Sans Unicode"/>
              </a:rPr>
              <a:t> </a:t>
            </a:r>
            <a:r>
              <a:rPr dirty="0" sz="4250" spc="60">
                <a:latin typeface="Lucida Sans Unicode"/>
                <a:cs typeface="Lucida Sans Unicode"/>
              </a:rPr>
              <a:t>transforming</a:t>
            </a:r>
            <a:r>
              <a:rPr dirty="0" sz="4250" spc="-229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29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 </a:t>
            </a:r>
            <a:r>
              <a:rPr dirty="0" sz="4250" spc="-1330">
                <a:latin typeface="Lucida Sans Unicode"/>
                <a:cs typeface="Lucida Sans Unicode"/>
              </a:rPr>
              <a:t> </a:t>
            </a:r>
            <a:r>
              <a:rPr dirty="0" sz="4250" spc="10">
                <a:latin typeface="Lucida Sans Unicode"/>
                <a:cs typeface="Lucida Sans Unicode"/>
              </a:rPr>
              <a:t>Analyzing</a:t>
            </a:r>
            <a:r>
              <a:rPr dirty="0" sz="4250" spc="-220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</a:t>
            </a:r>
            <a:endParaRPr sz="4250">
              <a:latin typeface="Lucida Sans Unicode"/>
              <a:cs typeface="Lucida Sans Unicode"/>
            </a:endParaRPr>
          </a:p>
          <a:p>
            <a:pPr marL="930275" marR="8689975">
              <a:lnSpc>
                <a:spcPct val="100000"/>
              </a:lnSpc>
            </a:pPr>
            <a:r>
              <a:rPr dirty="0" sz="4250" spc="-25">
                <a:latin typeface="Lucida Sans Unicode"/>
                <a:cs typeface="Lucida Sans Unicode"/>
              </a:rPr>
              <a:t>Visualizing </a:t>
            </a:r>
            <a:r>
              <a:rPr dirty="0" sz="4250" spc="95">
                <a:latin typeface="Lucida Sans Unicode"/>
                <a:cs typeface="Lucida Sans Unicode"/>
              </a:rPr>
              <a:t>the </a:t>
            </a:r>
            <a:r>
              <a:rPr dirty="0" sz="4250" spc="295">
                <a:latin typeface="Lucida Sans Unicode"/>
                <a:cs typeface="Lucida Sans Unicode"/>
              </a:rPr>
              <a:t>data </a:t>
            </a:r>
            <a:r>
              <a:rPr dirty="0" sz="4250" spc="-1330">
                <a:latin typeface="Lucida Sans Unicode"/>
                <a:cs typeface="Lucida Sans Unicode"/>
              </a:rPr>
              <a:t> </a:t>
            </a:r>
            <a:r>
              <a:rPr dirty="0" sz="4250" spc="35">
                <a:latin typeface="Lucida Sans Unicode"/>
                <a:cs typeface="Lucida Sans Unicode"/>
              </a:rPr>
              <a:t>Reporting</a:t>
            </a:r>
            <a:r>
              <a:rPr dirty="0" sz="4250" spc="-235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29">
                <a:latin typeface="Lucida Sans Unicode"/>
                <a:cs typeface="Lucida Sans Unicode"/>
              </a:rPr>
              <a:t> </a:t>
            </a:r>
            <a:r>
              <a:rPr dirty="0" sz="4250" spc="5">
                <a:latin typeface="Lucida Sans Unicode"/>
                <a:cs typeface="Lucida Sans Unicode"/>
              </a:rPr>
              <a:t>results</a:t>
            </a:r>
            <a:endParaRPr sz="4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21360">
              <a:lnSpc>
                <a:spcPct val="100000"/>
              </a:lnSpc>
              <a:spcBef>
                <a:spcPts val="100"/>
              </a:spcBef>
            </a:pPr>
            <a:r>
              <a:rPr dirty="0" spc="875"/>
              <a:t>C</a:t>
            </a:r>
            <a:r>
              <a:rPr dirty="0" spc="685"/>
              <a:t>A</a:t>
            </a:r>
            <a:r>
              <a:rPr dirty="0" spc="560"/>
              <a:t>M</a:t>
            </a:r>
            <a:r>
              <a:rPr dirty="0" spc="310"/>
              <a:t>D</a:t>
            </a:r>
            <a:r>
              <a:rPr dirty="0" spc="114"/>
              <a:t>E</a:t>
            </a:r>
            <a:r>
              <a:rPr dirty="0" spc="-85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23240" cy="10283190"/>
          </a:xfrm>
          <a:custGeom>
            <a:avLst/>
            <a:gdLst/>
            <a:ahLst/>
            <a:cxnLst/>
            <a:rect l="l" t="t" r="r" b="b"/>
            <a:pathLst>
              <a:path w="523240" h="10283190">
                <a:moveTo>
                  <a:pt x="522846" y="10282648"/>
                </a:moveTo>
                <a:lnTo>
                  <a:pt x="0" y="10282648"/>
                </a:lnTo>
                <a:lnTo>
                  <a:pt x="0" y="0"/>
                </a:lnTo>
                <a:lnTo>
                  <a:pt x="522846" y="0"/>
                </a:lnTo>
                <a:lnTo>
                  <a:pt x="522846" y="10282648"/>
                </a:lnTo>
                <a:close/>
              </a:path>
            </a:pathLst>
          </a:custGeom>
          <a:solidFill>
            <a:srgbClr val="2493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052" y="500579"/>
            <a:ext cx="962024" cy="7143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5398" y="5048249"/>
            <a:ext cx="190500" cy="190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5398" y="5695949"/>
            <a:ext cx="190500" cy="190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5398" y="6343649"/>
            <a:ext cx="190500" cy="1904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95974" y="2190623"/>
            <a:ext cx="14550390" cy="4559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395" b="1">
                <a:latin typeface="Tahoma"/>
                <a:cs typeface="Tahoma"/>
              </a:rPr>
              <a:t>C</a:t>
            </a:r>
            <a:r>
              <a:rPr dirty="0" sz="4250" spc="-30" b="1">
                <a:latin typeface="Tahoma"/>
                <a:cs typeface="Tahoma"/>
              </a:rPr>
              <a:t>r</a:t>
            </a:r>
            <a:r>
              <a:rPr dirty="0" sz="4250" spc="85" b="1">
                <a:latin typeface="Tahoma"/>
                <a:cs typeface="Tahoma"/>
              </a:rPr>
              <a:t>e</a:t>
            </a:r>
            <a:r>
              <a:rPr dirty="0" sz="4250" spc="335" b="1">
                <a:latin typeface="Tahoma"/>
                <a:cs typeface="Tahoma"/>
              </a:rPr>
              <a:t>a</a:t>
            </a:r>
            <a:r>
              <a:rPr dirty="0" sz="4250" spc="-50" b="1">
                <a:latin typeface="Tahoma"/>
                <a:cs typeface="Tahoma"/>
              </a:rPr>
              <a:t>t</a:t>
            </a:r>
            <a:r>
              <a:rPr dirty="0" sz="4250" spc="-35" b="1">
                <a:latin typeface="Tahoma"/>
                <a:cs typeface="Tahoma"/>
              </a:rPr>
              <a:t>i</a:t>
            </a:r>
            <a:r>
              <a:rPr dirty="0" sz="4250" spc="135" b="1">
                <a:latin typeface="Tahoma"/>
                <a:cs typeface="Tahoma"/>
              </a:rPr>
              <a:t>n</a:t>
            </a:r>
            <a:r>
              <a:rPr dirty="0" sz="4250" spc="210" b="1">
                <a:latin typeface="Tahoma"/>
                <a:cs typeface="Tahoma"/>
              </a:rPr>
              <a:t>g</a:t>
            </a:r>
            <a:r>
              <a:rPr dirty="0" sz="4250" spc="-345" b="1">
                <a:latin typeface="Tahoma"/>
                <a:cs typeface="Tahoma"/>
              </a:rPr>
              <a:t> </a:t>
            </a:r>
            <a:r>
              <a:rPr dirty="0" sz="4250" spc="75" b="1">
                <a:latin typeface="Tahoma"/>
                <a:cs typeface="Tahoma"/>
              </a:rPr>
              <a:t>o</a:t>
            </a:r>
            <a:r>
              <a:rPr dirty="0" sz="4250" spc="-25" b="1">
                <a:latin typeface="Tahoma"/>
                <a:cs typeface="Tahoma"/>
              </a:rPr>
              <a:t>r</a:t>
            </a:r>
            <a:r>
              <a:rPr dirty="0" sz="4250" spc="-345" b="1">
                <a:latin typeface="Tahoma"/>
                <a:cs typeface="Tahoma"/>
              </a:rPr>
              <a:t> </a:t>
            </a:r>
            <a:r>
              <a:rPr dirty="0" sz="4250" spc="215" b="1">
                <a:latin typeface="Tahoma"/>
                <a:cs typeface="Tahoma"/>
              </a:rPr>
              <a:t>A</a:t>
            </a:r>
            <a:r>
              <a:rPr dirty="0" sz="4250" spc="325" b="1">
                <a:latin typeface="Tahoma"/>
                <a:cs typeface="Tahoma"/>
              </a:rPr>
              <a:t>c</a:t>
            </a:r>
            <a:r>
              <a:rPr dirty="0" sz="4250" spc="204" b="1">
                <a:latin typeface="Tahoma"/>
                <a:cs typeface="Tahoma"/>
              </a:rPr>
              <a:t>q</a:t>
            </a:r>
            <a:r>
              <a:rPr dirty="0" sz="4250" spc="135" b="1">
                <a:latin typeface="Tahoma"/>
                <a:cs typeface="Tahoma"/>
              </a:rPr>
              <a:t>u</a:t>
            </a:r>
            <a:r>
              <a:rPr dirty="0" sz="4250" spc="-35" b="1">
                <a:latin typeface="Tahoma"/>
                <a:cs typeface="Tahoma"/>
              </a:rPr>
              <a:t>i</a:t>
            </a:r>
            <a:r>
              <a:rPr dirty="0" sz="4250" spc="-30" b="1">
                <a:latin typeface="Tahoma"/>
                <a:cs typeface="Tahoma"/>
              </a:rPr>
              <a:t>r</a:t>
            </a:r>
            <a:r>
              <a:rPr dirty="0" sz="4250" spc="-35" b="1">
                <a:latin typeface="Tahoma"/>
                <a:cs typeface="Tahoma"/>
              </a:rPr>
              <a:t>i</a:t>
            </a:r>
            <a:r>
              <a:rPr dirty="0" sz="4250" spc="135" b="1">
                <a:latin typeface="Tahoma"/>
                <a:cs typeface="Tahoma"/>
              </a:rPr>
              <a:t>n</a:t>
            </a:r>
            <a:r>
              <a:rPr dirty="0" sz="4250" spc="210" b="1">
                <a:latin typeface="Tahoma"/>
                <a:cs typeface="Tahoma"/>
              </a:rPr>
              <a:t>g</a:t>
            </a:r>
            <a:r>
              <a:rPr dirty="0" sz="4250" spc="-345" b="1">
                <a:latin typeface="Tahoma"/>
                <a:cs typeface="Tahoma"/>
              </a:rPr>
              <a:t> </a:t>
            </a:r>
            <a:r>
              <a:rPr dirty="0" sz="4250" spc="-135" b="1">
                <a:latin typeface="Tahoma"/>
                <a:cs typeface="Tahoma"/>
              </a:rPr>
              <a:t>D</a:t>
            </a:r>
            <a:r>
              <a:rPr dirty="0" sz="4250" spc="335" b="1">
                <a:latin typeface="Tahoma"/>
                <a:cs typeface="Tahoma"/>
              </a:rPr>
              <a:t>a</a:t>
            </a:r>
            <a:r>
              <a:rPr dirty="0" sz="4250" spc="-50" b="1">
                <a:latin typeface="Tahoma"/>
                <a:cs typeface="Tahoma"/>
              </a:rPr>
              <a:t>t</a:t>
            </a:r>
            <a:r>
              <a:rPr dirty="0" sz="4250" spc="335" b="1">
                <a:latin typeface="Tahoma"/>
                <a:cs typeface="Tahoma"/>
              </a:rPr>
              <a:t>a</a:t>
            </a:r>
            <a:r>
              <a:rPr dirty="0" sz="4250" spc="-340" b="1">
                <a:latin typeface="Tahoma"/>
                <a:cs typeface="Tahoma"/>
              </a:rPr>
              <a:t>:</a:t>
            </a:r>
            <a:endParaRPr sz="42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100"/>
              </a:spcBef>
            </a:pPr>
            <a:r>
              <a:rPr dirty="0" sz="4250" spc="-55">
                <a:latin typeface="Lucida Sans Unicode"/>
                <a:cs typeface="Lucida Sans Unicode"/>
              </a:rPr>
              <a:t>In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-30">
                <a:latin typeface="Lucida Sans Unicode"/>
                <a:cs typeface="Lucida Sans Unicode"/>
              </a:rPr>
              <a:t>this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>
                <a:latin typeface="Lucida Sans Unicode"/>
                <a:cs typeface="Lucida Sans Unicode"/>
              </a:rPr>
              <a:t>project,</a:t>
            </a:r>
            <a:r>
              <a:rPr dirty="0" sz="4250" spc="-204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140">
                <a:latin typeface="Lucida Sans Unicode"/>
                <a:cs typeface="Lucida Sans Unicode"/>
              </a:rPr>
              <a:t>were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60">
                <a:latin typeface="Lucida Sans Unicode"/>
                <a:cs typeface="Lucida Sans Unicode"/>
              </a:rPr>
              <a:t>acquired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45">
                <a:latin typeface="Lucida Sans Unicode"/>
                <a:cs typeface="Lucida Sans Unicode"/>
              </a:rPr>
              <a:t>from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-185">
                <a:latin typeface="Lucida Sans Unicode"/>
                <a:cs typeface="Lucida Sans Unicode"/>
              </a:rPr>
              <a:t>3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5">
                <a:latin typeface="Lucida Sans Unicode"/>
                <a:cs typeface="Lucida Sans Unicode"/>
              </a:rPr>
              <a:t>different </a:t>
            </a:r>
            <a:r>
              <a:rPr dirty="0" sz="4250" spc="-1330">
                <a:latin typeface="Lucida Sans Unicode"/>
                <a:cs typeface="Lucida Sans Unicode"/>
              </a:rPr>
              <a:t> </a:t>
            </a:r>
            <a:r>
              <a:rPr dirty="0" sz="4250" spc="40">
                <a:latin typeface="Lucida Sans Unicode"/>
                <a:cs typeface="Lucida Sans Unicode"/>
              </a:rPr>
              <a:t>sources:</a:t>
            </a:r>
            <a:endParaRPr sz="4250">
              <a:latin typeface="Lucida Sans Unicode"/>
              <a:cs typeface="Lucida Sans Unicode"/>
            </a:endParaRPr>
          </a:p>
          <a:p>
            <a:pPr marL="930275" marR="4586605">
              <a:lnSpc>
                <a:spcPct val="100000"/>
              </a:lnSpc>
            </a:pPr>
            <a:r>
              <a:rPr dirty="0" sz="4250">
                <a:latin typeface="Lucida Sans Unicode"/>
                <a:cs typeface="Lucida Sans Unicode"/>
              </a:rPr>
              <a:t>Trees </a:t>
            </a:r>
            <a:r>
              <a:rPr dirty="0" sz="4250" spc="204">
                <a:latin typeface="Lucida Sans Unicode"/>
                <a:cs typeface="Lucida Sans Unicode"/>
              </a:rPr>
              <a:t>dataset </a:t>
            </a:r>
            <a:r>
              <a:rPr dirty="0" sz="4250" spc="120">
                <a:latin typeface="Lucida Sans Unicode"/>
                <a:cs typeface="Lucida Sans Unicode"/>
              </a:rPr>
              <a:t>(Excel) </a:t>
            </a:r>
            <a:r>
              <a:rPr dirty="0" sz="4250" spc="125">
                <a:latin typeface="Lucida Sans Unicode"/>
                <a:cs typeface="Lucida Sans Unicode"/>
              </a:rPr>
              <a:t> </a:t>
            </a:r>
            <a:r>
              <a:rPr dirty="0" sz="4250" spc="75">
                <a:latin typeface="Lucida Sans Unicode"/>
                <a:cs typeface="Lucida Sans Unicode"/>
              </a:rPr>
              <a:t>Environmental </a:t>
            </a:r>
            <a:r>
              <a:rPr dirty="0" sz="4250" spc="295">
                <a:latin typeface="Lucida Sans Unicode"/>
                <a:cs typeface="Lucida Sans Unicode"/>
              </a:rPr>
              <a:t>data </a:t>
            </a:r>
            <a:r>
              <a:rPr dirty="0" sz="4250" spc="85">
                <a:latin typeface="Lucida Sans Unicode"/>
                <a:cs typeface="Lucida Sans Unicode"/>
              </a:rPr>
              <a:t>set </a:t>
            </a:r>
            <a:r>
              <a:rPr dirty="0" sz="4250" spc="340">
                <a:latin typeface="Lucida Sans Unicode"/>
                <a:cs typeface="Lucida Sans Unicode"/>
              </a:rPr>
              <a:t>(CSV) </a:t>
            </a:r>
            <a:r>
              <a:rPr dirty="0" sz="4250" spc="345">
                <a:latin typeface="Lucida Sans Unicode"/>
                <a:cs typeface="Lucida Sans Unicode"/>
              </a:rPr>
              <a:t> </a:t>
            </a:r>
            <a:r>
              <a:rPr dirty="0" sz="4250" spc="235">
                <a:latin typeface="Lucida Sans Unicode"/>
                <a:cs typeface="Lucida Sans Unicode"/>
              </a:rPr>
              <a:t>Common</a:t>
            </a:r>
            <a:r>
              <a:rPr dirty="0" sz="4250" spc="-220">
                <a:latin typeface="Lucida Sans Unicode"/>
                <a:cs typeface="Lucida Sans Unicode"/>
              </a:rPr>
              <a:t> </a:t>
            </a:r>
            <a:r>
              <a:rPr dirty="0" sz="4250" spc="260">
                <a:latin typeface="Lucida Sans Unicode"/>
                <a:cs typeface="Lucida Sans Unicode"/>
              </a:rPr>
              <a:t>names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</a:t>
            </a:r>
            <a:r>
              <a:rPr dirty="0" sz="4250" spc="-220">
                <a:latin typeface="Lucida Sans Unicode"/>
                <a:cs typeface="Lucida Sans Unicode"/>
              </a:rPr>
              <a:t> </a:t>
            </a:r>
            <a:r>
              <a:rPr dirty="0" sz="4250" spc="85">
                <a:latin typeface="Lucida Sans Unicode"/>
                <a:cs typeface="Lucida Sans Unicode"/>
              </a:rPr>
              <a:t>set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345">
                <a:latin typeface="Lucida Sans Unicode"/>
                <a:cs typeface="Lucida Sans Unicode"/>
              </a:rPr>
              <a:t>(JSON)</a:t>
            </a:r>
            <a:endParaRPr sz="4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21360">
              <a:lnSpc>
                <a:spcPct val="100000"/>
              </a:lnSpc>
              <a:spcBef>
                <a:spcPts val="100"/>
              </a:spcBef>
            </a:pPr>
            <a:r>
              <a:rPr dirty="0" spc="875"/>
              <a:t>C</a:t>
            </a:r>
            <a:r>
              <a:rPr dirty="0" spc="685"/>
              <a:t>A</a:t>
            </a:r>
            <a:r>
              <a:rPr dirty="0" spc="560"/>
              <a:t>M</a:t>
            </a:r>
            <a:r>
              <a:rPr dirty="0" spc="310"/>
              <a:t>D</a:t>
            </a:r>
            <a:r>
              <a:rPr dirty="0" spc="114"/>
              <a:t>E</a:t>
            </a:r>
            <a:r>
              <a:rPr dirty="0" spc="-85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23240" cy="10283190"/>
          </a:xfrm>
          <a:custGeom>
            <a:avLst/>
            <a:gdLst/>
            <a:ahLst/>
            <a:cxnLst/>
            <a:rect l="l" t="t" r="r" b="b"/>
            <a:pathLst>
              <a:path w="523240" h="10283190">
                <a:moveTo>
                  <a:pt x="522846" y="10282648"/>
                </a:moveTo>
                <a:lnTo>
                  <a:pt x="0" y="10282648"/>
                </a:lnTo>
                <a:lnTo>
                  <a:pt x="0" y="0"/>
                </a:lnTo>
                <a:lnTo>
                  <a:pt x="522846" y="0"/>
                </a:lnTo>
                <a:lnTo>
                  <a:pt x="522846" y="10282648"/>
                </a:lnTo>
                <a:close/>
              </a:path>
            </a:pathLst>
          </a:custGeom>
          <a:solidFill>
            <a:srgbClr val="2493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052" y="500579"/>
            <a:ext cx="962024" cy="714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95974" y="2190623"/>
            <a:ext cx="14944725" cy="4559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-150" b="1">
                <a:latin typeface="Tahoma"/>
                <a:cs typeface="Tahoma"/>
              </a:rPr>
              <a:t>U</a:t>
            </a:r>
            <a:r>
              <a:rPr dirty="0" sz="4250" spc="204" b="1">
                <a:latin typeface="Tahoma"/>
                <a:cs typeface="Tahoma"/>
              </a:rPr>
              <a:t>pd</a:t>
            </a:r>
            <a:r>
              <a:rPr dirty="0" sz="4250" spc="335" b="1">
                <a:latin typeface="Tahoma"/>
                <a:cs typeface="Tahoma"/>
              </a:rPr>
              <a:t>a</a:t>
            </a:r>
            <a:r>
              <a:rPr dirty="0" sz="4250" spc="-50" b="1">
                <a:latin typeface="Tahoma"/>
                <a:cs typeface="Tahoma"/>
              </a:rPr>
              <a:t>t</a:t>
            </a:r>
            <a:r>
              <a:rPr dirty="0" sz="4250" spc="-35" b="1">
                <a:latin typeface="Tahoma"/>
                <a:cs typeface="Tahoma"/>
              </a:rPr>
              <a:t>i</a:t>
            </a:r>
            <a:r>
              <a:rPr dirty="0" sz="4250" spc="135" b="1">
                <a:latin typeface="Tahoma"/>
                <a:cs typeface="Tahoma"/>
              </a:rPr>
              <a:t>n</a:t>
            </a:r>
            <a:r>
              <a:rPr dirty="0" sz="4250" spc="210" b="1">
                <a:latin typeface="Tahoma"/>
                <a:cs typeface="Tahoma"/>
              </a:rPr>
              <a:t>g</a:t>
            </a:r>
            <a:r>
              <a:rPr dirty="0" sz="4250" spc="-345" b="1">
                <a:latin typeface="Tahoma"/>
                <a:cs typeface="Tahoma"/>
              </a:rPr>
              <a:t> </a:t>
            </a:r>
            <a:r>
              <a:rPr dirty="0" sz="4250" spc="-135" b="1">
                <a:latin typeface="Tahoma"/>
                <a:cs typeface="Tahoma"/>
              </a:rPr>
              <a:t>D</a:t>
            </a:r>
            <a:r>
              <a:rPr dirty="0" sz="4250" spc="335" b="1">
                <a:latin typeface="Tahoma"/>
                <a:cs typeface="Tahoma"/>
              </a:rPr>
              <a:t>a</a:t>
            </a:r>
            <a:r>
              <a:rPr dirty="0" sz="4250" spc="-50" b="1">
                <a:latin typeface="Tahoma"/>
                <a:cs typeface="Tahoma"/>
              </a:rPr>
              <a:t>t</a:t>
            </a:r>
            <a:r>
              <a:rPr dirty="0" sz="4250" spc="335" b="1">
                <a:latin typeface="Tahoma"/>
                <a:cs typeface="Tahoma"/>
              </a:rPr>
              <a:t>a</a:t>
            </a:r>
            <a:r>
              <a:rPr dirty="0" sz="4250" spc="-340" b="1">
                <a:latin typeface="Tahoma"/>
                <a:cs typeface="Tahoma"/>
              </a:rPr>
              <a:t>:</a:t>
            </a:r>
            <a:endParaRPr sz="4250">
              <a:latin typeface="Tahoma"/>
              <a:cs typeface="Tahoma"/>
            </a:endParaRPr>
          </a:p>
          <a:p>
            <a:pPr marL="12700" marR="141605">
              <a:lnSpc>
                <a:spcPct val="100000"/>
              </a:lnSpc>
              <a:spcBef>
                <a:spcPts val="5100"/>
              </a:spcBef>
            </a:pPr>
            <a:r>
              <a:rPr dirty="0" sz="4250" spc="-20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25">
                <a:latin typeface="Lucida Sans Unicode"/>
                <a:cs typeface="Lucida Sans Unicode"/>
              </a:rPr>
              <a:t>analysis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00">
                <a:latin typeface="Lucida Sans Unicode"/>
                <a:cs typeface="Lucida Sans Unicode"/>
              </a:rPr>
              <a:t>performed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-55">
                <a:latin typeface="Lucida Sans Unicode"/>
                <a:cs typeface="Lucida Sans Unicode"/>
              </a:rPr>
              <a:t>in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-30">
                <a:latin typeface="Lucida Sans Unicode"/>
                <a:cs typeface="Lucida Sans Unicode"/>
              </a:rPr>
              <a:t>this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70">
                <a:latin typeface="Lucida Sans Unicode"/>
                <a:cs typeface="Lucida Sans Unicode"/>
              </a:rPr>
              <a:t>project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14">
                <a:latin typeface="Lucida Sans Unicode"/>
                <a:cs typeface="Lucida Sans Unicode"/>
              </a:rPr>
              <a:t>could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229">
                <a:latin typeface="Lucida Sans Unicode"/>
                <a:cs typeface="Lucida Sans Unicode"/>
              </a:rPr>
              <a:t>be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45">
                <a:latin typeface="Lucida Sans Unicode"/>
                <a:cs typeface="Lucida Sans Unicode"/>
              </a:rPr>
              <a:t>used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30">
                <a:latin typeface="Lucida Sans Unicode"/>
                <a:cs typeface="Lucida Sans Unicode"/>
              </a:rPr>
              <a:t>to </a:t>
            </a:r>
            <a:r>
              <a:rPr dirty="0" sz="4250" spc="-1330">
                <a:latin typeface="Lucida Sans Unicode"/>
                <a:cs typeface="Lucida Sans Unicode"/>
              </a:rPr>
              <a:t> </a:t>
            </a:r>
            <a:r>
              <a:rPr dirty="0" sz="4250" spc="200">
                <a:latin typeface="Lucida Sans Unicode"/>
                <a:cs typeface="Lucida Sans Unicode"/>
              </a:rPr>
              <a:t>update</a:t>
            </a:r>
            <a:r>
              <a:rPr dirty="0" sz="4250" spc="-220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5">
                <a:latin typeface="Lucida Sans Unicode"/>
                <a:cs typeface="Lucida Sans Unicode"/>
              </a:rPr>
              <a:t>original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35">
                <a:latin typeface="Lucida Sans Unicode"/>
                <a:cs typeface="Lucida Sans Unicode"/>
              </a:rPr>
              <a:t>at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-65">
                <a:latin typeface="Lucida Sans Unicode"/>
                <a:cs typeface="Lucida Sans Unicode"/>
              </a:rPr>
              <a:t>its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35">
                <a:latin typeface="Lucida Sans Unicode"/>
                <a:cs typeface="Lucida Sans Unicode"/>
              </a:rPr>
              <a:t>source.</a:t>
            </a:r>
            <a:endParaRPr sz="4250"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</a:pPr>
            <a:r>
              <a:rPr dirty="0" sz="4250" spc="20">
                <a:latin typeface="Lucida Sans Unicode"/>
                <a:cs typeface="Lucida Sans Unicode"/>
              </a:rPr>
              <a:t>However, </a:t>
            </a:r>
            <a:r>
              <a:rPr dirty="0" sz="4250" spc="95">
                <a:latin typeface="Lucida Sans Unicode"/>
                <a:cs typeface="Lucida Sans Unicode"/>
              </a:rPr>
              <a:t>the </a:t>
            </a:r>
            <a:r>
              <a:rPr dirty="0" sz="4250" spc="145">
                <a:latin typeface="Lucida Sans Unicode"/>
                <a:cs typeface="Lucida Sans Unicode"/>
              </a:rPr>
              <a:t>challenges </a:t>
            </a:r>
            <a:r>
              <a:rPr dirty="0" sz="4250" spc="90">
                <a:latin typeface="Lucida Sans Unicode"/>
                <a:cs typeface="Lucida Sans Unicode"/>
              </a:rPr>
              <a:t>include </a:t>
            </a:r>
            <a:r>
              <a:rPr dirty="0" sz="4250" spc="50">
                <a:latin typeface="Lucida Sans Unicode"/>
                <a:cs typeface="Lucida Sans Unicode"/>
              </a:rPr>
              <a:t>ensuring </a:t>
            </a:r>
            <a:r>
              <a:rPr dirty="0" sz="4250" spc="95">
                <a:latin typeface="Lucida Sans Unicode"/>
                <a:cs typeface="Lucida Sans Unicode"/>
              </a:rPr>
              <a:t>the </a:t>
            </a:r>
            <a:r>
              <a:rPr dirty="0" sz="4250" spc="75">
                <a:latin typeface="Lucida Sans Unicode"/>
                <a:cs typeface="Lucida Sans Unicode"/>
              </a:rPr>
              <a:t>quality </a:t>
            </a:r>
            <a:r>
              <a:rPr dirty="0" sz="4250" spc="80">
                <a:latin typeface="Lucida Sans Unicode"/>
                <a:cs typeface="Lucida Sans Unicode"/>
              </a:rPr>
              <a:t> </a:t>
            </a:r>
            <a:r>
              <a:rPr dirty="0" sz="4250" spc="265">
                <a:latin typeface="Lucida Sans Unicode"/>
                <a:cs typeface="Lucida Sans Unicode"/>
              </a:rPr>
              <a:t>and</a:t>
            </a:r>
            <a:r>
              <a:rPr dirty="0" sz="4250" spc="-220">
                <a:latin typeface="Lucida Sans Unicode"/>
                <a:cs typeface="Lucida Sans Unicode"/>
              </a:rPr>
              <a:t> </a:t>
            </a:r>
            <a:r>
              <a:rPr dirty="0" sz="4250" spc="290">
                <a:latin typeface="Lucida Sans Unicode"/>
                <a:cs typeface="Lucida Sans Unicode"/>
              </a:rPr>
              <a:t>accuracy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-30">
                <a:latin typeface="Lucida Sans Unicode"/>
                <a:cs typeface="Lucida Sans Unicode"/>
              </a:rPr>
              <a:t>of</a:t>
            </a:r>
            <a:r>
              <a:rPr dirty="0" sz="4250" spc="-220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65">
                <a:latin typeface="Lucida Sans Unicode"/>
                <a:cs typeface="Lucida Sans Unicode"/>
              </a:rPr>
              <a:t>and</a:t>
            </a:r>
            <a:r>
              <a:rPr dirty="0" sz="4250" spc="-220">
                <a:latin typeface="Lucida Sans Unicode"/>
                <a:cs typeface="Lucida Sans Unicode"/>
              </a:rPr>
              <a:t> </a:t>
            </a:r>
            <a:r>
              <a:rPr dirty="0" sz="4250" spc="114">
                <a:latin typeface="Lucida Sans Unicode"/>
                <a:cs typeface="Lucida Sans Unicode"/>
              </a:rPr>
              <a:t>maintaining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20">
                <a:latin typeface="Lucida Sans Unicode"/>
                <a:cs typeface="Lucida Sans Unicode"/>
              </a:rPr>
              <a:t>consistency </a:t>
            </a:r>
            <a:r>
              <a:rPr dirty="0" sz="4250" spc="-1330">
                <a:latin typeface="Lucida Sans Unicode"/>
                <a:cs typeface="Lucida Sans Unicode"/>
              </a:rPr>
              <a:t> </a:t>
            </a:r>
            <a:r>
              <a:rPr dirty="0" sz="4250" spc="-55">
                <a:latin typeface="Lucida Sans Unicode"/>
                <a:cs typeface="Lucida Sans Unicode"/>
              </a:rPr>
              <a:t>in</a:t>
            </a:r>
            <a:r>
              <a:rPr dirty="0" sz="4250" spc="-220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70">
                <a:latin typeface="Lucida Sans Unicode"/>
                <a:cs typeface="Lucida Sans Unicode"/>
              </a:rPr>
              <a:t>collection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55">
                <a:latin typeface="Lucida Sans Unicode"/>
                <a:cs typeface="Lucida Sans Unicode"/>
              </a:rPr>
              <a:t>process.</a:t>
            </a:r>
            <a:endParaRPr sz="4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421360">
              <a:lnSpc>
                <a:spcPct val="100000"/>
              </a:lnSpc>
              <a:spcBef>
                <a:spcPts val="100"/>
              </a:spcBef>
            </a:pPr>
            <a:r>
              <a:rPr dirty="0" spc="875"/>
              <a:t>C</a:t>
            </a:r>
            <a:r>
              <a:rPr dirty="0" spc="685"/>
              <a:t>A</a:t>
            </a:r>
            <a:r>
              <a:rPr dirty="0" spc="560"/>
              <a:t>M</a:t>
            </a:r>
            <a:r>
              <a:rPr dirty="0" spc="310"/>
              <a:t>D</a:t>
            </a:r>
            <a:r>
              <a:rPr dirty="0" spc="114"/>
              <a:t>E</a:t>
            </a:r>
            <a:r>
              <a:rPr dirty="0" spc="-85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523240" cy="10283190"/>
          </a:xfrm>
          <a:custGeom>
            <a:avLst/>
            <a:gdLst/>
            <a:ahLst/>
            <a:cxnLst/>
            <a:rect l="l" t="t" r="r" b="b"/>
            <a:pathLst>
              <a:path w="523240" h="10283190">
                <a:moveTo>
                  <a:pt x="522846" y="10282648"/>
                </a:moveTo>
                <a:lnTo>
                  <a:pt x="0" y="10282648"/>
                </a:lnTo>
                <a:lnTo>
                  <a:pt x="0" y="0"/>
                </a:lnTo>
                <a:lnTo>
                  <a:pt x="522846" y="0"/>
                </a:lnTo>
                <a:lnTo>
                  <a:pt x="522846" y="10282648"/>
                </a:lnTo>
                <a:close/>
              </a:path>
            </a:pathLst>
          </a:custGeom>
          <a:solidFill>
            <a:srgbClr val="2493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6052" y="500580"/>
            <a:ext cx="962024" cy="714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5987" y="2158312"/>
            <a:ext cx="15756255" cy="4559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-85" b="1">
                <a:latin typeface="Tahoma"/>
                <a:cs typeface="Tahoma"/>
              </a:rPr>
              <a:t>S</a:t>
            </a:r>
            <a:r>
              <a:rPr dirty="0" sz="4250" spc="85" b="1">
                <a:latin typeface="Tahoma"/>
                <a:cs typeface="Tahoma"/>
              </a:rPr>
              <a:t>e</a:t>
            </a:r>
            <a:r>
              <a:rPr dirty="0" sz="4250" spc="135" b="1">
                <a:latin typeface="Tahoma"/>
                <a:cs typeface="Tahoma"/>
              </a:rPr>
              <a:t>n</a:t>
            </a:r>
            <a:r>
              <a:rPr dirty="0" sz="4250" spc="175" b="1">
                <a:latin typeface="Tahoma"/>
                <a:cs typeface="Tahoma"/>
              </a:rPr>
              <a:t>s</a:t>
            </a:r>
            <a:r>
              <a:rPr dirty="0" sz="4250" spc="-35" b="1">
                <a:latin typeface="Tahoma"/>
                <a:cs typeface="Tahoma"/>
              </a:rPr>
              <a:t>i</a:t>
            </a:r>
            <a:r>
              <a:rPr dirty="0" sz="4250" spc="-50" b="1">
                <a:latin typeface="Tahoma"/>
                <a:cs typeface="Tahoma"/>
              </a:rPr>
              <a:t>t</a:t>
            </a:r>
            <a:r>
              <a:rPr dirty="0" sz="4250" spc="-35" b="1">
                <a:latin typeface="Tahoma"/>
                <a:cs typeface="Tahoma"/>
              </a:rPr>
              <a:t>i</a:t>
            </a:r>
            <a:r>
              <a:rPr dirty="0" sz="4250" spc="195" b="1">
                <a:latin typeface="Tahoma"/>
                <a:cs typeface="Tahoma"/>
              </a:rPr>
              <a:t>v</a:t>
            </a:r>
            <a:r>
              <a:rPr dirty="0" sz="4250" spc="-35" b="1">
                <a:latin typeface="Tahoma"/>
                <a:cs typeface="Tahoma"/>
              </a:rPr>
              <a:t>i</a:t>
            </a:r>
            <a:r>
              <a:rPr dirty="0" sz="4250" spc="-50" b="1">
                <a:latin typeface="Tahoma"/>
                <a:cs typeface="Tahoma"/>
              </a:rPr>
              <a:t>t</a:t>
            </a:r>
            <a:r>
              <a:rPr dirty="0" sz="4250" spc="235" b="1">
                <a:latin typeface="Tahoma"/>
                <a:cs typeface="Tahoma"/>
              </a:rPr>
              <a:t>y</a:t>
            </a:r>
            <a:r>
              <a:rPr dirty="0" sz="4250" spc="-345" b="1">
                <a:latin typeface="Tahoma"/>
                <a:cs typeface="Tahoma"/>
              </a:rPr>
              <a:t> </a:t>
            </a:r>
            <a:r>
              <a:rPr dirty="0" sz="4250" spc="335" b="1">
                <a:latin typeface="Tahoma"/>
                <a:cs typeface="Tahoma"/>
              </a:rPr>
              <a:t>a</a:t>
            </a:r>
            <a:r>
              <a:rPr dirty="0" sz="4250" spc="135" b="1">
                <a:latin typeface="Tahoma"/>
                <a:cs typeface="Tahoma"/>
              </a:rPr>
              <a:t>n</a:t>
            </a:r>
            <a:r>
              <a:rPr dirty="0" sz="4250" spc="210" b="1">
                <a:latin typeface="Tahoma"/>
                <a:cs typeface="Tahoma"/>
              </a:rPr>
              <a:t>d</a:t>
            </a:r>
            <a:r>
              <a:rPr dirty="0" sz="4250" spc="-345" b="1">
                <a:latin typeface="Tahoma"/>
                <a:cs typeface="Tahoma"/>
              </a:rPr>
              <a:t> </a:t>
            </a:r>
            <a:r>
              <a:rPr dirty="0" sz="4250" spc="60" b="1">
                <a:latin typeface="Tahoma"/>
                <a:cs typeface="Tahoma"/>
              </a:rPr>
              <a:t>O</a:t>
            </a:r>
            <a:r>
              <a:rPr dirty="0" sz="4250" spc="-110" b="1">
                <a:latin typeface="Tahoma"/>
                <a:cs typeface="Tahoma"/>
              </a:rPr>
              <a:t>w</a:t>
            </a:r>
            <a:r>
              <a:rPr dirty="0" sz="4250" spc="135" b="1">
                <a:latin typeface="Tahoma"/>
                <a:cs typeface="Tahoma"/>
              </a:rPr>
              <a:t>n</a:t>
            </a:r>
            <a:r>
              <a:rPr dirty="0" sz="4250" spc="85" b="1">
                <a:latin typeface="Tahoma"/>
                <a:cs typeface="Tahoma"/>
              </a:rPr>
              <a:t>e</a:t>
            </a:r>
            <a:r>
              <a:rPr dirty="0" sz="4250" spc="-30" b="1">
                <a:latin typeface="Tahoma"/>
                <a:cs typeface="Tahoma"/>
              </a:rPr>
              <a:t>r</a:t>
            </a:r>
            <a:r>
              <a:rPr dirty="0" sz="4250" spc="175" b="1">
                <a:latin typeface="Tahoma"/>
                <a:cs typeface="Tahoma"/>
              </a:rPr>
              <a:t>s</a:t>
            </a:r>
            <a:r>
              <a:rPr dirty="0" sz="4250" spc="135" b="1">
                <a:latin typeface="Tahoma"/>
                <a:cs typeface="Tahoma"/>
              </a:rPr>
              <a:t>h</a:t>
            </a:r>
            <a:r>
              <a:rPr dirty="0" sz="4250" spc="-35" b="1">
                <a:latin typeface="Tahoma"/>
                <a:cs typeface="Tahoma"/>
              </a:rPr>
              <a:t>i</a:t>
            </a:r>
            <a:r>
              <a:rPr dirty="0" sz="4250" spc="210" b="1">
                <a:latin typeface="Tahoma"/>
                <a:cs typeface="Tahoma"/>
              </a:rPr>
              <a:t>p</a:t>
            </a:r>
            <a:r>
              <a:rPr dirty="0" sz="4250" spc="-345" b="1">
                <a:latin typeface="Tahoma"/>
                <a:cs typeface="Tahoma"/>
              </a:rPr>
              <a:t> </a:t>
            </a:r>
            <a:r>
              <a:rPr dirty="0" sz="4250" spc="-85" b="1">
                <a:latin typeface="Tahoma"/>
                <a:cs typeface="Tahoma"/>
              </a:rPr>
              <a:t>S</a:t>
            </a:r>
            <a:r>
              <a:rPr dirty="0" sz="4250" spc="325" b="1">
                <a:latin typeface="Tahoma"/>
                <a:cs typeface="Tahoma"/>
              </a:rPr>
              <a:t>c</a:t>
            </a:r>
            <a:r>
              <a:rPr dirty="0" sz="4250" spc="85" b="1">
                <a:latin typeface="Tahoma"/>
                <a:cs typeface="Tahoma"/>
              </a:rPr>
              <a:t>e</a:t>
            </a:r>
            <a:r>
              <a:rPr dirty="0" sz="4250" spc="135" b="1">
                <a:latin typeface="Tahoma"/>
                <a:cs typeface="Tahoma"/>
              </a:rPr>
              <a:t>n</a:t>
            </a:r>
            <a:r>
              <a:rPr dirty="0" sz="4250" spc="335" b="1">
                <a:latin typeface="Tahoma"/>
                <a:cs typeface="Tahoma"/>
              </a:rPr>
              <a:t>a</a:t>
            </a:r>
            <a:r>
              <a:rPr dirty="0" sz="4250" spc="-30" b="1">
                <a:latin typeface="Tahoma"/>
                <a:cs typeface="Tahoma"/>
              </a:rPr>
              <a:t>r</a:t>
            </a:r>
            <a:r>
              <a:rPr dirty="0" sz="4250" spc="-35" b="1">
                <a:latin typeface="Tahoma"/>
                <a:cs typeface="Tahoma"/>
              </a:rPr>
              <a:t>i</a:t>
            </a:r>
            <a:r>
              <a:rPr dirty="0" sz="4250" spc="75" b="1">
                <a:latin typeface="Tahoma"/>
                <a:cs typeface="Tahoma"/>
              </a:rPr>
              <a:t>o</a:t>
            </a:r>
            <a:r>
              <a:rPr dirty="0" sz="4250" spc="180" b="1">
                <a:latin typeface="Tahoma"/>
                <a:cs typeface="Tahoma"/>
              </a:rPr>
              <a:t>s</a:t>
            </a:r>
            <a:endParaRPr sz="42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100"/>
              </a:spcBef>
            </a:pPr>
            <a:r>
              <a:rPr dirty="0" sz="4250" spc="-20">
                <a:latin typeface="Lucida Sans Unicode"/>
                <a:cs typeface="Lucida Sans Unicode"/>
              </a:rPr>
              <a:t>The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5">
                <a:latin typeface="Lucida Sans Unicode"/>
                <a:cs typeface="Lucida Sans Unicode"/>
              </a:rPr>
              <a:t>different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10">
                <a:latin typeface="Lucida Sans Unicode"/>
                <a:cs typeface="Lucida Sans Unicode"/>
              </a:rPr>
              <a:t>sensitivity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265">
                <a:latin typeface="Lucida Sans Unicode"/>
                <a:cs typeface="Lucida Sans Unicode"/>
              </a:rPr>
              <a:t>and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65">
                <a:latin typeface="Lucida Sans Unicode"/>
                <a:cs typeface="Lucida Sans Unicode"/>
              </a:rPr>
              <a:t>ownership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120">
                <a:latin typeface="Lucida Sans Unicode"/>
                <a:cs typeface="Lucida Sans Unicode"/>
              </a:rPr>
              <a:t>scenarios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180">
                <a:latin typeface="Lucida Sans Unicode"/>
                <a:cs typeface="Lucida Sans Unicode"/>
              </a:rPr>
              <a:t>captured </a:t>
            </a:r>
            <a:r>
              <a:rPr dirty="0" sz="4250" spc="-1330">
                <a:latin typeface="Lucida Sans Unicode"/>
                <a:cs typeface="Lucida Sans Unicode"/>
              </a:rPr>
              <a:t> </a:t>
            </a:r>
            <a:r>
              <a:rPr dirty="0" sz="4250" spc="-55">
                <a:latin typeface="Lucida Sans Unicode"/>
                <a:cs typeface="Lucida Sans Unicode"/>
              </a:rPr>
              <a:t>in </a:t>
            </a:r>
            <a:r>
              <a:rPr dirty="0" sz="4250" spc="95">
                <a:latin typeface="Lucida Sans Unicode"/>
                <a:cs typeface="Lucida Sans Unicode"/>
              </a:rPr>
              <a:t>the </a:t>
            </a:r>
            <a:r>
              <a:rPr dirty="0" sz="4250" spc="295">
                <a:latin typeface="Lucida Sans Unicode"/>
                <a:cs typeface="Lucida Sans Unicode"/>
              </a:rPr>
              <a:t>data </a:t>
            </a:r>
            <a:r>
              <a:rPr dirty="0" sz="4250" spc="120">
                <a:latin typeface="Lucida Sans Unicode"/>
                <a:cs typeface="Lucida Sans Unicode"/>
              </a:rPr>
              <a:t>source </a:t>
            </a:r>
            <a:r>
              <a:rPr dirty="0" sz="4250" spc="-95">
                <a:latin typeface="Lucida Sans Unicode"/>
                <a:cs typeface="Lucida Sans Unicode"/>
              </a:rPr>
              <a:t>list </a:t>
            </a:r>
            <a:r>
              <a:rPr dirty="0" sz="4250" spc="365">
                <a:latin typeface="Lucida Sans Unicode"/>
                <a:cs typeface="Lucida Sans Unicode"/>
              </a:rPr>
              <a:t>may </a:t>
            </a:r>
            <a:r>
              <a:rPr dirty="0" sz="4250" spc="210">
                <a:latin typeface="Lucida Sans Unicode"/>
                <a:cs typeface="Lucida Sans Unicode"/>
              </a:rPr>
              <a:t>impact </a:t>
            </a:r>
            <a:r>
              <a:rPr dirty="0" sz="4250" spc="95">
                <a:latin typeface="Lucida Sans Unicode"/>
                <a:cs typeface="Lucida Sans Unicode"/>
              </a:rPr>
              <a:t>the </a:t>
            </a:r>
            <a:r>
              <a:rPr dirty="0" sz="4250" spc="90">
                <a:latin typeface="Lucida Sans Unicode"/>
                <a:cs typeface="Lucida Sans Unicode"/>
              </a:rPr>
              <a:t>availability </a:t>
            </a:r>
            <a:r>
              <a:rPr dirty="0" sz="4250" spc="265">
                <a:latin typeface="Lucida Sans Unicode"/>
                <a:cs typeface="Lucida Sans Unicode"/>
              </a:rPr>
              <a:t>and </a:t>
            </a:r>
            <a:r>
              <a:rPr dirty="0" sz="4250" spc="270">
                <a:latin typeface="Lucida Sans Unicode"/>
                <a:cs typeface="Lucida Sans Unicode"/>
              </a:rPr>
              <a:t> </a:t>
            </a:r>
            <a:r>
              <a:rPr dirty="0" sz="4250" spc="95">
                <a:latin typeface="Lucida Sans Unicode"/>
                <a:cs typeface="Lucida Sans Unicode"/>
              </a:rPr>
              <a:t>accessibility </a:t>
            </a:r>
            <a:r>
              <a:rPr dirty="0" sz="4250" spc="-30">
                <a:latin typeface="Lucida Sans Unicode"/>
                <a:cs typeface="Lucida Sans Unicode"/>
              </a:rPr>
              <a:t>of </a:t>
            </a:r>
            <a:r>
              <a:rPr dirty="0" sz="4250" spc="95">
                <a:latin typeface="Lucida Sans Unicode"/>
                <a:cs typeface="Lucida Sans Unicode"/>
              </a:rPr>
              <a:t>the </a:t>
            </a:r>
            <a:r>
              <a:rPr dirty="0" sz="4250" spc="145">
                <a:latin typeface="Lucida Sans Unicode"/>
                <a:cs typeface="Lucida Sans Unicode"/>
              </a:rPr>
              <a:t>data. </a:t>
            </a:r>
            <a:r>
              <a:rPr dirty="0" sz="4250" spc="-114">
                <a:latin typeface="Lucida Sans Unicode"/>
                <a:cs typeface="Lucida Sans Unicode"/>
              </a:rPr>
              <a:t>It </a:t>
            </a:r>
            <a:r>
              <a:rPr dirty="0" sz="4250" spc="-70">
                <a:latin typeface="Lucida Sans Unicode"/>
                <a:cs typeface="Lucida Sans Unicode"/>
              </a:rPr>
              <a:t>is </a:t>
            </a:r>
            <a:r>
              <a:rPr dirty="0" sz="4250" spc="95">
                <a:latin typeface="Lucida Sans Unicode"/>
                <a:cs typeface="Lucida Sans Unicode"/>
              </a:rPr>
              <a:t>important </a:t>
            </a:r>
            <a:r>
              <a:rPr dirty="0" sz="4250" spc="30">
                <a:latin typeface="Lucida Sans Unicode"/>
                <a:cs typeface="Lucida Sans Unicode"/>
              </a:rPr>
              <a:t>to </a:t>
            </a:r>
            <a:r>
              <a:rPr dirty="0" sz="4250" spc="90">
                <a:latin typeface="Lucida Sans Unicode"/>
                <a:cs typeface="Lucida Sans Unicode"/>
              </a:rPr>
              <a:t>consider </a:t>
            </a:r>
            <a:r>
              <a:rPr dirty="0" sz="4250" spc="95">
                <a:latin typeface="Lucida Sans Unicode"/>
                <a:cs typeface="Lucida Sans Unicode"/>
              </a:rPr>
              <a:t>the </a:t>
            </a:r>
            <a:r>
              <a:rPr dirty="0" sz="4250" spc="100">
                <a:latin typeface="Lucida Sans Unicode"/>
                <a:cs typeface="Lucida Sans Unicode"/>
              </a:rPr>
              <a:t> </a:t>
            </a:r>
            <a:r>
              <a:rPr dirty="0" sz="4250" spc="75">
                <a:latin typeface="Lucida Sans Unicode"/>
                <a:cs typeface="Lucida Sans Unicode"/>
              </a:rPr>
              <a:t>implications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-30">
                <a:latin typeface="Lucida Sans Unicode"/>
                <a:cs typeface="Lucida Sans Unicode"/>
              </a:rPr>
              <a:t>of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295">
                <a:latin typeface="Lucida Sans Unicode"/>
                <a:cs typeface="Lucida Sans Unicode"/>
              </a:rPr>
              <a:t>data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10">
                <a:latin typeface="Lucida Sans Unicode"/>
                <a:cs typeface="Lucida Sans Unicode"/>
              </a:rPr>
              <a:t>sensitivity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265">
                <a:latin typeface="Lucida Sans Unicode"/>
                <a:cs typeface="Lucida Sans Unicode"/>
              </a:rPr>
              <a:t>and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65">
                <a:latin typeface="Lucida Sans Unicode"/>
                <a:cs typeface="Lucida Sans Unicode"/>
              </a:rPr>
              <a:t>ownership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155">
                <a:latin typeface="Lucida Sans Unicode"/>
                <a:cs typeface="Lucida Sans Unicode"/>
              </a:rPr>
              <a:t>when</a:t>
            </a:r>
            <a:r>
              <a:rPr dirty="0" sz="4250" spc="-210">
                <a:latin typeface="Lucida Sans Unicode"/>
                <a:cs typeface="Lucida Sans Unicode"/>
              </a:rPr>
              <a:t> </a:t>
            </a:r>
            <a:r>
              <a:rPr dirty="0" sz="4250" spc="45">
                <a:latin typeface="Lucida Sans Unicode"/>
                <a:cs typeface="Lucida Sans Unicode"/>
              </a:rPr>
              <a:t>using </a:t>
            </a:r>
            <a:r>
              <a:rPr dirty="0" sz="4250" spc="50">
                <a:latin typeface="Lucida Sans Unicode"/>
                <a:cs typeface="Lucida Sans Unicode"/>
              </a:rPr>
              <a:t> </a:t>
            </a:r>
            <a:r>
              <a:rPr dirty="0" sz="4250" spc="265">
                <a:latin typeface="Lucida Sans Unicode"/>
                <a:cs typeface="Lucida Sans Unicode"/>
              </a:rPr>
              <a:t>and</a:t>
            </a:r>
            <a:r>
              <a:rPr dirty="0" sz="4250" spc="-220">
                <a:latin typeface="Lucida Sans Unicode"/>
                <a:cs typeface="Lucida Sans Unicode"/>
              </a:rPr>
              <a:t> </a:t>
            </a:r>
            <a:r>
              <a:rPr dirty="0" sz="4250" spc="85">
                <a:latin typeface="Lucida Sans Unicode"/>
                <a:cs typeface="Lucida Sans Unicode"/>
              </a:rPr>
              <a:t>sharing</a:t>
            </a:r>
            <a:r>
              <a:rPr dirty="0" sz="4250" spc="-215">
                <a:latin typeface="Lucida Sans Unicode"/>
                <a:cs typeface="Lucida Sans Unicode"/>
              </a:rPr>
              <a:t> </a:t>
            </a:r>
            <a:r>
              <a:rPr dirty="0" sz="4250" spc="145">
                <a:latin typeface="Lucida Sans Unicode"/>
                <a:cs typeface="Lucida Sans Unicode"/>
              </a:rPr>
              <a:t>data.</a:t>
            </a:r>
            <a:endParaRPr sz="4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129520" cy="4643120"/>
            <a:chOff x="0" y="0"/>
            <a:chExt cx="10129520" cy="4643120"/>
          </a:xfrm>
        </p:grpSpPr>
        <p:sp>
          <p:nvSpPr>
            <p:cNvPr id="3" name="object 3"/>
            <p:cNvSpPr/>
            <p:nvPr/>
          </p:nvSpPr>
          <p:spPr>
            <a:xfrm>
              <a:off x="277833" y="2425591"/>
              <a:ext cx="9852025" cy="1253490"/>
            </a:xfrm>
            <a:custGeom>
              <a:avLst/>
              <a:gdLst/>
              <a:ahLst/>
              <a:cxnLst/>
              <a:rect l="l" t="t" r="r" b="b"/>
              <a:pathLst>
                <a:path w="9852025" h="1253489">
                  <a:moveTo>
                    <a:pt x="0" y="1253280"/>
                  </a:moveTo>
                  <a:lnTo>
                    <a:pt x="9851491" y="1253280"/>
                  </a:lnTo>
                  <a:lnTo>
                    <a:pt x="9851491" y="0"/>
                  </a:lnTo>
                  <a:lnTo>
                    <a:pt x="0" y="0"/>
                  </a:lnTo>
                  <a:lnTo>
                    <a:pt x="0" y="1253280"/>
                  </a:lnTo>
                  <a:close/>
                </a:path>
              </a:pathLst>
            </a:custGeom>
            <a:solidFill>
              <a:srgbClr val="039A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643120" cy="4643120"/>
            </a:xfrm>
            <a:custGeom>
              <a:avLst/>
              <a:gdLst/>
              <a:ahLst/>
              <a:cxnLst/>
              <a:rect l="l" t="t" r="r" b="b"/>
              <a:pathLst>
                <a:path w="4643120" h="4643120">
                  <a:moveTo>
                    <a:pt x="4642895" y="0"/>
                  </a:moveTo>
                  <a:lnTo>
                    <a:pt x="17" y="4642878"/>
                  </a:lnTo>
                  <a:lnTo>
                    <a:pt x="0" y="0"/>
                  </a:lnTo>
                  <a:lnTo>
                    <a:pt x="4642895" y="0"/>
                  </a:lnTo>
                  <a:close/>
                </a:path>
              </a:pathLst>
            </a:custGeom>
            <a:solidFill>
              <a:srgbClr val="CDF5E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644037"/>
            <a:ext cx="4643120" cy="4643120"/>
          </a:xfrm>
          <a:custGeom>
            <a:avLst/>
            <a:gdLst/>
            <a:ahLst/>
            <a:cxnLst/>
            <a:rect l="l" t="t" r="r" b="b"/>
            <a:pathLst>
              <a:path w="4643120" h="4643120">
                <a:moveTo>
                  <a:pt x="4642895" y="4642961"/>
                </a:moveTo>
                <a:lnTo>
                  <a:pt x="0" y="4642961"/>
                </a:lnTo>
                <a:lnTo>
                  <a:pt x="17" y="0"/>
                </a:lnTo>
                <a:lnTo>
                  <a:pt x="4642895" y="4642961"/>
                </a:lnTo>
                <a:close/>
              </a:path>
            </a:pathLst>
          </a:custGeom>
          <a:solidFill>
            <a:srgbClr val="CDF5E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129325" y="0"/>
            <a:ext cx="8146415" cy="10270490"/>
            <a:chOff x="10129325" y="0"/>
            <a:chExt cx="8146415" cy="10270490"/>
          </a:xfrm>
        </p:grpSpPr>
        <p:sp>
          <p:nvSpPr>
            <p:cNvPr id="7" name="object 7"/>
            <p:cNvSpPr/>
            <p:nvPr/>
          </p:nvSpPr>
          <p:spPr>
            <a:xfrm>
              <a:off x="10129325" y="0"/>
              <a:ext cx="8146415" cy="10270490"/>
            </a:xfrm>
            <a:custGeom>
              <a:avLst/>
              <a:gdLst/>
              <a:ahLst/>
              <a:cxnLst/>
              <a:rect l="l" t="t" r="r" b="b"/>
              <a:pathLst>
                <a:path w="8146415" h="10270490">
                  <a:moveTo>
                    <a:pt x="8146321" y="10269935"/>
                  </a:moveTo>
                  <a:lnTo>
                    <a:pt x="0" y="10269935"/>
                  </a:lnTo>
                  <a:lnTo>
                    <a:pt x="0" y="0"/>
                  </a:lnTo>
                  <a:lnTo>
                    <a:pt x="8146321" y="0"/>
                  </a:lnTo>
                  <a:lnTo>
                    <a:pt x="8146321" y="10269935"/>
                  </a:lnTo>
                  <a:close/>
                </a:path>
              </a:pathLst>
            </a:custGeom>
            <a:solidFill>
              <a:srgbClr val="CDF5E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50579" y="1028700"/>
              <a:ext cx="962024" cy="7143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0034" y="2418782"/>
            <a:ext cx="8404860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92759">
              <a:lnSpc>
                <a:spcPct val="100000"/>
              </a:lnSpc>
              <a:spcBef>
                <a:spcPts val="100"/>
              </a:spcBef>
            </a:pPr>
            <a:r>
              <a:rPr dirty="0" sz="8000" spc="-14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8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8000" spc="740" b="1">
                <a:latin typeface="Trebuchet MS"/>
                <a:cs typeface="Trebuchet MS"/>
              </a:rPr>
              <a:t>REQUIREMENTS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326395" y="1014416"/>
            <a:ext cx="284734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75"/>
              <a:t>C</a:t>
            </a:r>
            <a:r>
              <a:rPr dirty="0" spc="685"/>
              <a:t>A</a:t>
            </a:r>
            <a:r>
              <a:rPr dirty="0" spc="560"/>
              <a:t>M</a:t>
            </a:r>
            <a:r>
              <a:rPr dirty="0" spc="310"/>
              <a:t>D</a:t>
            </a:r>
            <a:r>
              <a:rPr dirty="0" spc="114"/>
              <a:t>E</a:t>
            </a:r>
            <a:r>
              <a:rPr dirty="0" spc="-85"/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Dauda Bilau</dc:creator>
  <cp:keywords>DAFaMGlSsp8,BAFNlLhUuFM</cp:keywords>
  <dc:title>Camden Presentation</dc:title>
  <dcterms:created xsi:type="dcterms:W3CDTF">2023-02-15T10:44:37Z</dcterms:created>
  <dcterms:modified xsi:type="dcterms:W3CDTF">2023-02-15T10:44:37Z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2023-02-10T00:00:00Z</vt:filetime>
  </property>
  <property fmtid="{D5CDD505-2E9C-101B-9397-08002B2CF9AE}" pid="3" name="Creator">
    <vt:lpwstr>Canva</vt:lpwstr>
  </property>
  <property fmtid="{D5CDD505-2E9C-101B-9397-08002B2CF9AE}" pid="4" name="LastSaved">
    <vt:filetime>2023-02-10T00:00:00Z</vt:filetime>
  </property>
</Properties>
</file>