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1"/>
  </p:notesMasterIdLst>
  <p:sldIdLst>
    <p:sldId id="256" r:id="rId2"/>
    <p:sldId id="259" r:id="rId3"/>
    <p:sldId id="273" r:id="rId4"/>
    <p:sldId id="269" r:id="rId5"/>
    <p:sldId id="267" r:id="rId6"/>
    <p:sldId id="270" r:id="rId7"/>
    <p:sldId id="271" r:id="rId8"/>
    <p:sldId id="272" r:id="rId9"/>
    <p:sldId id="268" r:id="rId10"/>
  </p:sldIdLst>
  <p:sldSz cx="20104100" cy="11309350"/>
  <p:notesSz cx="20104100" cy="11309350"/>
  <p:embeddedFontLst>
    <p:embeddedFont>
      <p:font typeface="Arial Black" panose="020B0A04020102020204" pitchFamily="34" charset="0"/>
      <p:bold r:id="rId12"/>
    </p:embeddedFont>
    <p:embeddedFont>
      <p:font typeface="Calibri" panose="020F0502020204030204" pitchFamily="34" charset="0"/>
      <p:regular r:id="rId13"/>
      <p:bold r:id="rId14"/>
      <p:italic r:id="rId15"/>
      <p:boldItalic r:id="rId16"/>
    </p:embeddedFont>
    <p:embeddedFont>
      <p:font typeface="IBM Plex Mono" panose="020B0509050203000203" pitchFamily="49" charset="0"/>
      <p:regular r:id="rId17"/>
      <p:bold r:id="rId18"/>
      <p:italic r:id="rId19"/>
      <p:boldItalic r:id="rId20"/>
    </p:embeddedFont>
    <p:embeddedFont>
      <p:font typeface="IBM Plex Mono Light" panose="020B0409050203000203" pitchFamily="49" charset="0"/>
      <p:regular r:id="rId21"/>
      <p:bold r:id="rId22"/>
      <p:italic r:id="rId23"/>
      <p:boldItalic r:id="rId24"/>
    </p:embeddedFont>
    <p:embeddedFont>
      <p:font typeface="IBM Plex Sans" panose="020B0503050203000203" pitchFamily="34" charset="0"/>
      <p:regular r:id="rId25"/>
      <p:bold r:id="rId26"/>
      <p:italic r:id="rId27"/>
      <p:boldItalic r:id="rId28"/>
    </p:embeddedFont>
    <p:embeddedFont>
      <p:font typeface="Montserrat Medium" panose="00000600000000000000" pitchFamily="2" charset="0"/>
      <p:regular r:id="rId29"/>
      <p:bold r:id="rId30"/>
      <p:italic r:id="rId31"/>
      <p:boldItalic r:id="rId32"/>
    </p:embeddedFont>
    <p:embeddedFont>
      <p:font typeface="Space Grotesk" panose="020B0604020202020204" charset="0"/>
      <p:regular r:id="rId33"/>
      <p:bold r:id="rId34"/>
    </p:embeddedFont>
    <p:embeddedFont>
      <p:font typeface="Space Grotesk SemiBold" panose="020B060402020202020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5FFDBE-63EE-4373-A1CE-A2AA4FAEDD18}">
  <a:tblStyle styleId="{735FFDBE-63EE-4373-A1CE-A2AA4FAEDD18}"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p:scale>
          <a:sx n="52" d="100"/>
          <a:sy n="52" d="100"/>
        </p:scale>
        <p:origin x="557" y="-139"/>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9" Type="http://schemas.openxmlformats.org/officeDocument/2006/relationships/theme" Target="theme/theme1.xml"/><Relationship Id="rId21" Type="http://schemas.openxmlformats.org/officeDocument/2006/relationships/font" Target="fonts/font10.fntdata"/><Relationship Id="rId34" Type="http://schemas.openxmlformats.org/officeDocument/2006/relationships/font" Target="fonts/font23.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font" Target="fonts/font25.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font" Target="fonts/font2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351350" y="848200"/>
            <a:ext cx="13403400" cy="4241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p1: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2: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2: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3:notes"/>
          <p:cNvSpPr txBox="1">
            <a:spLocks noGrp="1"/>
          </p:cNvSpPr>
          <p:nvPr>
            <p:ph type="body" idx="1"/>
          </p:nvPr>
        </p:nvSpPr>
        <p:spPr>
          <a:xfrm>
            <a:off x="2010400" y="5371925"/>
            <a:ext cx="16083275" cy="50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13:notes"/>
          <p:cNvSpPr>
            <a:spLocks noGrp="1" noRot="1" noChangeAspect="1"/>
          </p:cNvSpPr>
          <p:nvPr>
            <p:ph type="sldImg" idx="2"/>
          </p:nvPr>
        </p:nvSpPr>
        <p:spPr>
          <a:xfrm>
            <a:off x="6283325" y="847725"/>
            <a:ext cx="7539038"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obj">
  <p:cSld name="OBJECT">
    <p:bg>
      <p:bgPr>
        <a:solidFill>
          <a:schemeClr val="lt1"/>
        </a:solidFill>
        <a:effectLst/>
      </p:bgPr>
    </p:bg>
    <p:spTree>
      <p:nvGrpSpPr>
        <p:cNvPr id="1" name="Shape 11"/>
        <p:cNvGrpSpPr/>
        <p:nvPr/>
      </p:nvGrpSpPr>
      <p:grpSpPr>
        <a:xfrm>
          <a:off x="0" y="0"/>
          <a:ext cx="0" cy="0"/>
          <a:chOff x="0" y="0"/>
          <a:chExt cx="0" cy="0"/>
        </a:xfrm>
      </p:grpSpPr>
      <p:sp>
        <p:nvSpPr>
          <p:cNvPr id="12" name="Google Shape;12;p2"/>
          <p:cNvSpPr/>
          <p:nvPr/>
        </p:nvSpPr>
        <p:spPr>
          <a:xfrm>
            <a:off x="0" y="0"/>
            <a:ext cx="20104100" cy="11308715"/>
          </a:xfrm>
          <a:custGeom>
            <a:avLst/>
            <a:gdLst/>
            <a:ahLst/>
            <a:cxnLst/>
            <a:rect l="l" t="t" r="r" b="b"/>
            <a:pathLst>
              <a:path w="20104100" h="11308715" extrusionOk="0">
                <a:moveTo>
                  <a:pt x="20104099" y="0"/>
                </a:moveTo>
                <a:lnTo>
                  <a:pt x="0" y="0"/>
                </a:lnTo>
                <a:lnTo>
                  <a:pt x="0" y="11308556"/>
                </a:lnTo>
                <a:lnTo>
                  <a:pt x="20104099" y="11308556"/>
                </a:lnTo>
                <a:lnTo>
                  <a:pt x="20104099" y="0"/>
                </a:lnTo>
                <a:close/>
              </a:path>
            </a:pathLst>
          </a:custGeom>
          <a:solidFill>
            <a:srgbClr val="002138"/>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1463694" y="1495105"/>
            <a:ext cx="17176710" cy="56800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3015615" y="6333236"/>
            <a:ext cx="14072870" cy="282733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6835394" y="10517696"/>
            <a:ext cx="6433312" cy="56546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dt" idx="10"/>
          </p:nvPr>
        </p:nvSpPr>
        <p:spPr>
          <a:xfrm>
            <a:off x="1005205" y="10517696"/>
            <a:ext cx="4623943" cy="56546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19490101" y="10667600"/>
            <a:ext cx="349884" cy="332104"/>
          </a:xfrm>
          <a:prstGeom prst="rect">
            <a:avLst/>
          </a:prstGeom>
          <a:noFill/>
          <a:ln>
            <a:noFill/>
          </a:ln>
        </p:spPr>
        <p:txBody>
          <a:bodyPr spcFirstLastPara="1" wrap="square" lIns="0" tIns="0" rIns="0" bIns="0" anchor="t" anchorCtr="0">
            <a:spAutoFit/>
          </a:bodyPr>
          <a:lstStyle>
            <a:lvl1pPr marL="38100" lvl="0" indent="0">
              <a:lnSpc>
                <a:spcPct val="100000"/>
              </a:lnSpc>
              <a:spcBef>
                <a:spcPts val="0"/>
              </a:spcBef>
              <a:buNone/>
              <a:defRPr sz="1950" b="0" i="0">
                <a:solidFill>
                  <a:srgbClr val="181818"/>
                </a:solidFill>
                <a:latin typeface="Montserrat Medium"/>
                <a:ea typeface="Montserrat Medium"/>
                <a:cs typeface="Montserrat Medium"/>
                <a:sym typeface="Montserrat Medium"/>
              </a:defRPr>
            </a:lvl1pPr>
            <a:lvl2pPr marL="38100" lvl="1" indent="0">
              <a:lnSpc>
                <a:spcPct val="100000"/>
              </a:lnSpc>
              <a:spcBef>
                <a:spcPts val="0"/>
              </a:spcBef>
              <a:buNone/>
              <a:defRPr sz="1950" b="0" i="0">
                <a:solidFill>
                  <a:srgbClr val="181818"/>
                </a:solidFill>
                <a:latin typeface="Montserrat Medium"/>
                <a:ea typeface="Montserrat Medium"/>
                <a:cs typeface="Montserrat Medium"/>
                <a:sym typeface="Montserrat Medium"/>
              </a:defRPr>
            </a:lvl2pPr>
            <a:lvl3pPr marL="38100" lvl="2" indent="0">
              <a:lnSpc>
                <a:spcPct val="100000"/>
              </a:lnSpc>
              <a:spcBef>
                <a:spcPts val="0"/>
              </a:spcBef>
              <a:buNone/>
              <a:defRPr sz="1950" b="0" i="0">
                <a:solidFill>
                  <a:srgbClr val="181818"/>
                </a:solidFill>
                <a:latin typeface="Montserrat Medium"/>
                <a:ea typeface="Montserrat Medium"/>
                <a:cs typeface="Montserrat Medium"/>
                <a:sym typeface="Montserrat Medium"/>
              </a:defRPr>
            </a:lvl3pPr>
            <a:lvl4pPr marL="38100" lvl="3" indent="0">
              <a:lnSpc>
                <a:spcPct val="100000"/>
              </a:lnSpc>
              <a:spcBef>
                <a:spcPts val="0"/>
              </a:spcBef>
              <a:buNone/>
              <a:defRPr sz="1950" b="0" i="0">
                <a:solidFill>
                  <a:srgbClr val="181818"/>
                </a:solidFill>
                <a:latin typeface="Montserrat Medium"/>
                <a:ea typeface="Montserrat Medium"/>
                <a:cs typeface="Montserrat Medium"/>
                <a:sym typeface="Montserrat Medium"/>
              </a:defRPr>
            </a:lvl4pPr>
            <a:lvl5pPr marL="38100" lvl="4" indent="0">
              <a:lnSpc>
                <a:spcPct val="100000"/>
              </a:lnSpc>
              <a:spcBef>
                <a:spcPts val="0"/>
              </a:spcBef>
              <a:buNone/>
              <a:defRPr sz="1950" b="0" i="0">
                <a:solidFill>
                  <a:srgbClr val="181818"/>
                </a:solidFill>
                <a:latin typeface="Montserrat Medium"/>
                <a:ea typeface="Montserrat Medium"/>
                <a:cs typeface="Montserrat Medium"/>
                <a:sym typeface="Montserrat Medium"/>
              </a:defRPr>
            </a:lvl5pPr>
            <a:lvl6pPr marL="38100" lvl="5" indent="0">
              <a:lnSpc>
                <a:spcPct val="100000"/>
              </a:lnSpc>
              <a:spcBef>
                <a:spcPts val="0"/>
              </a:spcBef>
              <a:buNone/>
              <a:defRPr sz="1950" b="0" i="0">
                <a:solidFill>
                  <a:srgbClr val="181818"/>
                </a:solidFill>
                <a:latin typeface="Montserrat Medium"/>
                <a:ea typeface="Montserrat Medium"/>
                <a:cs typeface="Montserrat Medium"/>
                <a:sym typeface="Montserrat Medium"/>
              </a:defRPr>
            </a:lvl6pPr>
            <a:lvl7pPr marL="38100" lvl="6" indent="0">
              <a:lnSpc>
                <a:spcPct val="100000"/>
              </a:lnSpc>
              <a:spcBef>
                <a:spcPts val="0"/>
              </a:spcBef>
              <a:buNone/>
              <a:defRPr sz="1950" b="0" i="0">
                <a:solidFill>
                  <a:srgbClr val="181818"/>
                </a:solidFill>
                <a:latin typeface="Montserrat Medium"/>
                <a:ea typeface="Montserrat Medium"/>
                <a:cs typeface="Montserrat Medium"/>
                <a:sym typeface="Montserrat Medium"/>
              </a:defRPr>
            </a:lvl7pPr>
            <a:lvl8pPr marL="38100" lvl="7" indent="0">
              <a:lnSpc>
                <a:spcPct val="100000"/>
              </a:lnSpc>
              <a:spcBef>
                <a:spcPts val="0"/>
              </a:spcBef>
              <a:buNone/>
              <a:defRPr sz="1950" b="0" i="0">
                <a:solidFill>
                  <a:srgbClr val="181818"/>
                </a:solidFill>
                <a:latin typeface="Montserrat Medium"/>
                <a:ea typeface="Montserrat Medium"/>
                <a:cs typeface="Montserrat Medium"/>
                <a:sym typeface="Montserrat Medium"/>
              </a:defRPr>
            </a:lvl8pPr>
            <a:lvl9pPr marL="38100" lvl="8" indent="0">
              <a:lnSpc>
                <a:spcPct val="100000"/>
              </a:lnSpc>
              <a:spcBef>
                <a:spcPts val="0"/>
              </a:spcBef>
              <a:buNone/>
              <a:defRPr sz="1950" b="0" i="0">
                <a:solidFill>
                  <a:srgbClr val="181818"/>
                </a:solidFill>
                <a:latin typeface="Montserrat Medium"/>
                <a:ea typeface="Montserrat Medium"/>
                <a:cs typeface="Montserrat Medium"/>
                <a:sym typeface="Montserrat Medium"/>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9159795" y="1344954"/>
            <a:ext cx="3018154" cy="9302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5900" b="0" i="0">
                <a:solidFill>
                  <a:srgbClr val="F8FFFF"/>
                </a:solidFill>
                <a:latin typeface="IBM Plex Sans"/>
                <a:ea typeface="IBM Plex Sans"/>
                <a:cs typeface="IBM Plex Sans"/>
                <a:sym typeface="IBM Plex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1978997" y="1824545"/>
            <a:ext cx="16642715" cy="745617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3950" b="1" i="0">
                <a:solidFill>
                  <a:schemeClr val="lt1"/>
                </a:solidFill>
                <a:latin typeface="Space Grotesk SemiBold"/>
                <a:ea typeface="Space Grotesk SemiBold"/>
                <a:cs typeface="Space Grotesk SemiBold"/>
                <a:sym typeface="Space Grotesk SemiBold"/>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6835394" y="10517696"/>
            <a:ext cx="6433312" cy="56546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dt" idx="10"/>
          </p:nvPr>
        </p:nvSpPr>
        <p:spPr>
          <a:xfrm>
            <a:off x="1005205" y="10517696"/>
            <a:ext cx="4623943" cy="56546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19490101" y="10667600"/>
            <a:ext cx="349884" cy="332104"/>
          </a:xfrm>
          <a:prstGeom prst="rect">
            <a:avLst/>
          </a:prstGeom>
          <a:noFill/>
          <a:ln>
            <a:noFill/>
          </a:ln>
        </p:spPr>
        <p:txBody>
          <a:bodyPr spcFirstLastPara="1" wrap="square" lIns="0" tIns="0" rIns="0" bIns="0" anchor="t" anchorCtr="0">
            <a:spAutoFit/>
          </a:bodyPr>
          <a:lstStyle>
            <a:lvl1pPr marL="38100" lvl="0" indent="0">
              <a:lnSpc>
                <a:spcPct val="100000"/>
              </a:lnSpc>
              <a:spcBef>
                <a:spcPts val="0"/>
              </a:spcBef>
              <a:buNone/>
              <a:defRPr sz="1950" b="0" i="0">
                <a:solidFill>
                  <a:srgbClr val="181818"/>
                </a:solidFill>
                <a:latin typeface="Montserrat Medium"/>
                <a:ea typeface="Montserrat Medium"/>
                <a:cs typeface="Montserrat Medium"/>
                <a:sym typeface="Montserrat Medium"/>
              </a:defRPr>
            </a:lvl1pPr>
            <a:lvl2pPr marL="38100" lvl="1" indent="0">
              <a:lnSpc>
                <a:spcPct val="100000"/>
              </a:lnSpc>
              <a:spcBef>
                <a:spcPts val="0"/>
              </a:spcBef>
              <a:buNone/>
              <a:defRPr sz="1950" b="0" i="0">
                <a:solidFill>
                  <a:srgbClr val="181818"/>
                </a:solidFill>
                <a:latin typeface="Montserrat Medium"/>
                <a:ea typeface="Montserrat Medium"/>
                <a:cs typeface="Montserrat Medium"/>
                <a:sym typeface="Montserrat Medium"/>
              </a:defRPr>
            </a:lvl2pPr>
            <a:lvl3pPr marL="38100" lvl="2" indent="0">
              <a:lnSpc>
                <a:spcPct val="100000"/>
              </a:lnSpc>
              <a:spcBef>
                <a:spcPts val="0"/>
              </a:spcBef>
              <a:buNone/>
              <a:defRPr sz="1950" b="0" i="0">
                <a:solidFill>
                  <a:srgbClr val="181818"/>
                </a:solidFill>
                <a:latin typeface="Montserrat Medium"/>
                <a:ea typeface="Montserrat Medium"/>
                <a:cs typeface="Montserrat Medium"/>
                <a:sym typeface="Montserrat Medium"/>
              </a:defRPr>
            </a:lvl3pPr>
            <a:lvl4pPr marL="38100" lvl="3" indent="0">
              <a:lnSpc>
                <a:spcPct val="100000"/>
              </a:lnSpc>
              <a:spcBef>
                <a:spcPts val="0"/>
              </a:spcBef>
              <a:buNone/>
              <a:defRPr sz="1950" b="0" i="0">
                <a:solidFill>
                  <a:srgbClr val="181818"/>
                </a:solidFill>
                <a:latin typeface="Montserrat Medium"/>
                <a:ea typeface="Montserrat Medium"/>
                <a:cs typeface="Montserrat Medium"/>
                <a:sym typeface="Montserrat Medium"/>
              </a:defRPr>
            </a:lvl4pPr>
            <a:lvl5pPr marL="38100" lvl="4" indent="0">
              <a:lnSpc>
                <a:spcPct val="100000"/>
              </a:lnSpc>
              <a:spcBef>
                <a:spcPts val="0"/>
              </a:spcBef>
              <a:buNone/>
              <a:defRPr sz="1950" b="0" i="0">
                <a:solidFill>
                  <a:srgbClr val="181818"/>
                </a:solidFill>
                <a:latin typeface="Montserrat Medium"/>
                <a:ea typeface="Montserrat Medium"/>
                <a:cs typeface="Montserrat Medium"/>
                <a:sym typeface="Montserrat Medium"/>
              </a:defRPr>
            </a:lvl5pPr>
            <a:lvl6pPr marL="38100" lvl="5" indent="0">
              <a:lnSpc>
                <a:spcPct val="100000"/>
              </a:lnSpc>
              <a:spcBef>
                <a:spcPts val="0"/>
              </a:spcBef>
              <a:buNone/>
              <a:defRPr sz="1950" b="0" i="0">
                <a:solidFill>
                  <a:srgbClr val="181818"/>
                </a:solidFill>
                <a:latin typeface="Montserrat Medium"/>
                <a:ea typeface="Montserrat Medium"/>
                <a:cs typeface="Montserrat Medium"/>
                <a:sym typeface="Montserrat Medium"/>
              </a:defRPr>
            </a:lvl6pPr>
            <a:lvl7pPr marL="38100" lvl="6" indent="0">
              <a:lnSpc>
                <a:spcPct val="100000"/>
              </a:lnSpc>
              <a:spcBef>
                <a:spcPts val="0"/>
              </a:spcBef>
              <a:buNone/>
              <a:defRPr sz="1950" b="0" i="0">
                <a:solidFill>
                  <a:srgbClr val="181818"/>
                </a:solidFill>
                <a:latin typeface="Montserrat Medium"/>
                <a:ea typeface="Montserrat Medium"/>
                <a:cs typeface="Montserrat Medium"/>
                <a:sym typeface="Montserrat Medium"/>
              </a:defRPr>
            </a:lvl7pPr>
            <a:lvl8pPr marL="38100" lvl="7" indent="0">
              <a:lnSpc>
                <a:spcPct val="100000"/>
              </a:lnSpc>
              <a:spcBef>
                <a:spcPts val="0"/>
              </a:spcBef>
              <a:buNone/>
              <a:defRPr sz="1950" b="0" i="0">
                <a:solidFill>
                  <a:srgbClr val="181818"/>
                </a:solidFill>
                <a:latin typeface="Montserrat Medium"/>
                <a:ea typeface="Montserrat Medium"/>
                <a:cs typeface="Montserrat Medium"/>
                <a:sym typeface="Montserrat Medium"/>
              </a:defRPr>
            </a:lvl8pPr>
            <a:lvl9pPr marL="38100" lvl="8" indent="0">
              <a:lnSpc>
                <a:spcPct val="100000"/>
              </a:lnSpc>
              <a:spcBef>
                <a:spcPts val="0"/>
              </a:spcBef>
              <a:buNone/>
              <a:defRPr sz="1950" b="0" i="0">
                <a:solidFill>
                  <a:srgbClr val="181818"/>
                </a:solidFill>
                <a:latin typeface="Montserrat Medium"/>
                <a:ea typeface="Montserrat Medium"/>
                <a:cs typeface="Montserrat Medium"/>
                <a:sym typeface="Montserrat Medium"/>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4"/>
        <p:cNvGrpSpPr/>
        <p:nvPr/>
      </p:nvGrpSpPr>
      <p:grpSpPr>
        <a:xfrm>
          <a:off x="0" y="0"/>
          <a:ext cx="0" cy="0"/>
          <a:chOff x="0" y="0"/>
          <a:chExt cx="0" cy="0"/>
        </a:xfrm>
      </p:grpSpPr>
      <p:sp>
        <p:nvSpPr>
          <p:cNvPr id="25" name="Google Shape;25;p4"/>
          <p:cNvSpPr txBox="1">
            <a:spLocks noGrp="1"/>
          </p:cNvSpPr>
          <p:nvPr>
            <p:ph type="ftr" idx="11"/>
          </p:nvPr>
        </p:nvSpPr>
        <p:spPr>
          <a:xfrm>
            <a:off x="6835394" y="10517696"/>
            <a:ext cx="6433312" cy="56546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txBox="1">
            <a:spLocks noGrp="1"/>
          </p:cNvSpPr>
          <p:nvPr>
            <p:ph type="dt" idx="10"/>
          </p:nvPr>
        </p:nvSpPr>
        <p:spPr>
          <a:xfrm>
            <a:off x="1005205" y="10517696"/>
            <a:ext cx="4623943" cy="56546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19490101" y="10667600"/>
            <a:ext cx="349884" cy="332104"/>
          </a:xfrm>
          <a:prstGeom prst="rect">
            <a:avLst/>
          </a:prstGeom>
          <a:noFill/>
          <a:ln>
            <a:noFill/>
          </a:ln>
        </p:spPr>
        <p:txBody>
          <a:bodyPr spcFirstLastPara="1" wrap="square" lIns="0" tIns="0" rIns="0" bIns="0" anchor="t" anchorCtr="0">
            <a:spAutoFit/>
          </a:bodyPr>
          <a:lstStyle>
            <a:lvl1pPr marL="38100" lvl="0" indent="0">
              <a:lnSpc>
                <a:spcPct val="100000"/>
              </a:lnSpc>
              <a:spcBef>
                <a:spcPts val="0"/>
              </a:spcBef>
              <a:buNone/>
              <a:defRPr sz="1950" b="0" i="0">
                <a:solidFill>
                  <a:srgbClr val="181818"/>
                </a:solidFill>
                <a:latin typeface="Montserrat Medium"/>
                <a:ea typeface="Montserrat Medium"/>
                <a:cs typeface="Montserrat Medium"/>
                <a:sym typeface="Montserrat Medium"/>
              </a:defRPr>
            </a:lvl1pPr>
            <a:lvl2pPr marL="38100" lvl="1" indent="0">
              <a:lnSpc>
                <a:spcPct val="100000"/>
              </a:lnSpc>
              <a:spcBef>
                <a:spcPts val="0"/>
              </a:spcBef>
              <a:buNone/>
              <a:defRPr sz="1950" b="0" i="0">
                <a:solidFill>
                  <a:srgbClr val="181818"/>
                </a:solidFill>
                <a:latin typeface="Montserrat Medium"/>
                <a:ea typeface="Montserrat Medium"/>
                <a:cs typeface="Montserrat Medium"/>
                <a:sym typeface="Montserrat Medium"/>
              </a:defRPr>
            </a:lvl2pPr>
            <a:lvl3pPr marL="38100" lvl="2" indent="0">
              <a:lnSpc>
                <a:spcPct val="100000"/>
              </a:lnSpc>
              <a:spcBef>
                <a:spcPts val="0"/>
              </a:spcBef>
              <a:buNone/>
              <a:defRPr sz="1950" b="0" i="0">
                <a:solidFill>
                  <a:srgbClr val="181818"/>
                </a:solidFill>
                <a:latin typeface="Montserrat Medium"/>
                <a:ea typeface="Montserrat Medium"/>
                <a:cs typeface="Montserrat Medium"/>
                <a:sym typeface="Montserrat Medium"/>
              </a:defRPr>
            </a:lvl3pPr>
            <a:lvl4pPr marL="38100" lvl="3" indent="0">
              <a:lnSpc>
                <a:spcPct val="100000"/>
              </a:lnSpc>
              <a:spcBef>
                <a:spcPts val="0"/>
              </a:spcBef>
              <a:buNone/>
              <a:defRPr sz="1950" b="0" i="0">
                <a:solidFill>
                  <a:srgbClr val="181818"/>
                </a:solidFill>
                <a:latin typeface="Montserrat Medium"/>
                <a:ea typeface="Montserrat Medium"/>
                <a:cs typeface="Montserrat Medium"/>
                <a:sym typeface="Montserrat Medium"/>
              </a:defRPr>
            </a:lvl4pPr>
            <a:lvl5pPr marL="38100" lvl="4" indent="0">
              <a:lnSpc>
                <a:spcPct val="100000"/>
              </a:lnSpc>
              <a:spcBef>
                <a:spcPts val="0"/>
              </a:spcBef>
              <a:buNone/>
              <a:defRPr sz="1950" b="0" i="0">
                <a:solidFill>
                  <a:srgbClr val="181818"/>
                </a:solidFill>
                <a:latin typeface="Montserrat Medium"/>
                <a:ea typeface="Montserrat Medium"/>
                <a:cs typeface="Montserrat Medium"/>
                <a:sym typeface="Montserrat Medium"/>
              </a:defRPr>
            </a:lvl5pPr>
            <a:lvl6pPr marL="38100" lvl="5" indent="0">
              <a:lnSpc>
                <a:spcPct val="100000"/>
              </a:lnSpc>
              <a:spcBef>
                <a:spcPts val="0"/>
              </a:spcBef>
              <a:buNone/>
              <a:defRPr sz="1950" b="0" i="0">
                <a:solidFill>
                  <a:srgbClr val="181818"/>
                </a:solidFill>
                <a:latin typeface="Montserrat Medium"/>
                <a:ea typeface="Montserrat Medium"/>
                <a:cs typeface="Montserrat Medium"/>
                <a:sym typeface="Montserrat Medium"/>
              </a:defRPr>
            </a:lvl6pPr>
            <a:lvl7pPr marL="38100" lvl="6" indent="0">
              <a:lnSpc>
                <a:spcPct val="100000"/>
              </a:lnSpc>
              <a:spcBef>
                <a:spcPts val="0"/>
              </a:spcBef>
              <a:buNone/>
              <a:defRPr sz="1950" b="0" i="0">
                <a:solidFill>
                  <a:srgbClr val="181818"/>
                </a:solidFill>
                <a:latin typeface="Montserrat Medium"/>
                <a:ea typeface="Montserrat Medium"/>
                <a:cs typeface="Montserrat Medium"/>
                <a:sym typeface="Montserrat Medium"/>
              </a:defRPr>
            </a:lvl7pPr>
            <a:lvl8pPr marL="38100" lvl="7" indent="0">
              <a:lnSpc>
                <a:spcPct val="100000"/>
              </a:lnSpc>
              <a:spcBef>
                <a:spcPts val="0"/>
              </a:spcBef>
              <a:buNone/>
              <a:defRPr sz="1950" b="0" i="0">
                <a:solidFill>
                  <a:srgbClr val="181818"/>
                </a:solidFill>
                <a:latin typeface="Montserrat Medium"/>
                <a:ea typeface="Montserrat Medium"/>
                <a:cs typeface="Montserrat Medium"/>
                <a:sym typeface="Montserrat Medium"/>
              </a:defRPr>
            </a:lvl8pPr>
            <a:lvl9pPr marL="38100" lvl="8" indent="0">
              <a:lnSpc>
                <a:spcPct val="100000"/>
              </a:lnSpc>
              <a:spcBef>
                <a:spcPts val="0"/>
              </a:spcBef>
              <a:buNone/>
              <a:defRPr sz="1950" b="0" i="0">
                <a:solidFill>
                  <a:srgbClr val="181818"/>
                </a:solidFill>
                <a:latin typeface="Montserrat Medium"/>
                <a:ea typeface="Montserrat Medium"/>
                <a:cs typeface="Montserrat Medium"/>
                <a:sym typeface="Montserrat Medium"/>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35"/>
        <p:cNvGrpSpPr/>
        <p:nvPr/>
      </p:nvGrpSpPr>
      <p:grpSpPr>
        <a:xfrm>
          <a:off x="0" y="0"/>
          <a:ext cx="0" cy="0"/>
          <a:chOff x="0" y="0"/>
          <a:chExt cx="0" cy="0"/>
        </a:xfrm>
      </p:grpSpPr>
      <p:sp>
        <p:nvSpPr>
          <p:cNvPr id="36" name="Google Shape;36;p6"/>
          <p:cNvSpPr/>
          <p:nvPr/>
        </p:nvSpPr>
        <p:spPr>
          <a:xfrm>
            <a:off x="0" y="0"/>
            <a:ext cx="20104100" cy="11308715"/>
          </a:xfrm>
          <a:custGeom>
            <a:avLst/>
            <a:gdLst/>
            <a:ahLst/>
            <a:cxnLst/>
            <a:rect l="l" t="t" r="r" b="b"/>
            <a:pathLst>
              <a:path w="20104100" h="11308715" extrusionOk="0">
                <a:moveTo>
                  <a:pt x="20104099" y="0"/>
                </a:moveTo>
                <a:lnTo>
                  <a:pt x="0" y="0"/>
                </a:lnTo>
                <a:lnTo>
                  <a:pt x="0" y="11308556"/>
                </a:lnTo>
                <a:lnTo>
                  <a:pt x="20104099" y="11308556"/>
                </a:lnTo>
                <a:lnTo>
                  <a:pt x="20104099" y="0"/>
                </a:lnTo>
                <a:close/>
              </a:path>
            </a:pathLst>
          </a:custGeom>
          <a:solidFill>
            <a:srgbClr val="002138"/>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7" name="Google Shape;37;p6"/>
          <p:cNvSpPr txBox="1">
            <a:spLocks noGrp="1"/>
          </p:cNvSpPr>
          <p:nvPr>
            <p:ph type="title"/>
          </p:nvPr>
        </p:nvSpPr>
        <p:spPr>
          <a:xfrm>
            <a:off x="9159795" y="1344954"/>
            <a:ext cx="3018154" cy="9302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5900" b="0" i="0">
                <a:solidFill>
                  <a:srgbClr val="F8FFFF"/>
                </a:solidFill>
                <a:latin typeface="IBM Plex Sans"/>
                <a:ea typeface="IBM Plex Sans"/>
                <a:cs typeface="IBM Plex Sans"/>
                <a:sym typeface="IBM Plex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6835394" y="10517696"/>
            <a:ext cx="6433312" cy="56546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dt" idx="10"/>
          </p:nvPr>
        </p:nvSpPr>
        <p:spPr>
          <a:xfrm>
            <a:off x="1005205" y="10517696"/>
            <a:ext cx="4623943" cy="56546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19490101" y="10667600"/>
            <a:ext cx="349884" cy="332104"/>
          </a:xfrm>
          <a:prstGeom prst="rect">
            <a:avLst/>
          </a:prstGeom>
          <a:noFill/>
          <a:ln>
            <a:noFill/>
          </a:ln>
        </p:spPr>
        <p:txBody>
          <a:bodyPr spcFirstLastPara="1" wrap="square" lIns="0" tIns="0" rIns="0" bIns="0" anchor="t" anchorCtr="0">
            <a:spAutoFit/>
          </a:bodyPr>
          <a:lstStyle>
            <a:lvl1pPr marL="38100" lvl="0" indent="0">
              <a:lnSpc>
                <a:spcPct val="100000"/>
              </a:lnSpc>
              <a:spcBef>
                <a:spcPts val="0"/>
              </a:spcBef>
              <a:buNone/>
              <a:defRPr sz="1950" b="0" i="0">
                <a:solidFill>
                  <a:srgbClr val="181818"/>
                </a:solidFill>
                <a:latin typeface="Montserrat Medium"/>
                <a:ea typeface="Montserrat Medium"/>
                <a:cs typeface="Montserrat Medium"/>
                <a:sym typeface="Montserrat Medium"/>
              </a:defRPr>
            </a:lvl1pPr>
            <a:lvl2pPr marL="38100" lvl="1" indent="0">
              <a:lnSpc>
                <a:spcPct val="100000"/>
              </a:lnSpc>
              <a:spcBef>
                <a:spcPts val="0"/>
              </a:spcBef>
              <a:buNone/>
              <a:defRPr sz="1950" b="0" i="0">
                <a:solidFill>
                  <a:srgbClr val="181818"/>
                </a:solidFill>
                <a:latin typeface="Montserrat Medium"/>
                <a:ea typeface="Montserrat Medium"/>
                <a:cs typeface="Montserrat Medium"/>
                <a:sym typeface="Montserrat Medium"/>
              </a:defRPr>
            </a:lvl2pPr>
            <a:lvl3pPr marL="38100" lvl="2" indent="0">
              <a:lnSpc>
                <a:spcPct val="100000"/>
              </a:lnSpc>
              <a:spcBef>
                <a:spcPts val="0"/>
              </a:spcBef>
              <a:buNone/>
              <a:defRPr sz="1950" b="0" i="0">
                <a:solidFill>
                  <a:srgbClr val="181818"/>
                </a:solidFill>
                <a:latin typeface="Montserrat Medium"/>
                <a:ea typeface="Montserrat Medium"/>
                <a:cs typeface="Montserrat Medium"/>
                <a:sym typeface="Montserrat Medium"/>
              </a:defRPr>
            </a:lvl3pPr>
            <a:lvl4pPr marL="38100" lvl="3" indent="0">
              <a:lnSpc>
                <a:spcPct val="100000"/>
              </a:lnSpc>
              <a:spcBef>
                <a:spcPts val="0"/>
              </a:spcBef>
              <a:buNone/>
              <a:defRPr sz="1950" b="0" i="0">
                <a:solidFill>
                  <a:srgbClr val="181818"/>
                </a:solidFill>
                <a:latin typeface="Montserrat Medium"/>
                <a:ea typeface="Montserrat Medium"/>
                <a:cs typeface="Montserrat Medium"/>
                <a:sym typeface="Montserrat Medium"/>
              </a:defRPr>
            </a:lvl4pPr>
            <a:lvl5pPr marL="38100" lvl="4" indent="0">
              <a:lnSpc>
                <a:spcPct val="100000"/>
              </a:lnSpc>
              <a:spcBef>
                <a:spcPts val="0"/>
              </a:spcBef>
              <a:buNone/>
              <a:defRPr sz="1950" b="0" i="0">
                <a:solidFill>
                  <a:srgbClr val="181818"/>
                </a:solidFill>
                <a:latin typeface="Montserrat Medium"/>
                <a:ea typeface="Montserrat Medium"/>
                <a:cs typeface="Montserrat Medium"/>
                <a:sym typeface="Montserrat Medium"/>
              </a:defRPr>
            </a:lvl5pPr>
            <a:lvl6pPr marL="38100" lvl="5" indent="0">
              <a:lnSpc>
                <a:spcPct val="100000"/>
              </a:lnSpc>
              <a:spcBef>
                <a:spcPts val="0"/>
              </a:spcBef>
              <a:buNone/>
              <a:defRPr sz="1950" b="0" i="0">
                <a:solidFill>
                  <a:srgbClr val="181818"/>
                </a:solidFill>
                <a:latin typeface="Montserrat Medium"/>
                <a:ea typeface="Montserrat Medium"/>
                <a:cs typeface="Montserrat Medium"/>
                <a:sym typeface="Montserrat Medium"/>
              </a:defRPr>
            </a:lvl6pPr>
            <a:lvl7pPr marL="38100" lvl="6" indent="0">
              <a:lnSpc>
                <a:spcPct val="100000"/>
              </a:lnSpc>
              <a:spcBef>
                <a:spcPts val="0"/>
              </a:spcBef>
              <a:buNone/>
              <a:defRPr sz="1950" b="0" i="0">
                <a:solidFill>
                  <a:srgbClr val="181818"/>
                </a:solidFill>
                <a:latin typeface="Montserrat Medium"/>
                <a:ea typeface="Montserrat Medium"/>
                <a:cs typeface="Montserrat Medium"/>
                <a:sym typeface="Montserrat Medium"/>
              </a:defRPr>
            </a:lvl7pPr>
            <a:lvl8pPr marL="38100" lvl="7" indent="0">
              <a:lnSpc>
                <a:spcPct val="100000"/>
              </a:lnSpc>
              <a:spcBef>
                <a:spcPts val="0"/>
              </a:spcBef>
              <a:buNone/>
              <a:defRPr sz="1950" b="0" i="0">
                <a:solidFill>
                  <a:srgbClr val="181818"/>
                </a:solidFill>
                <a:latin typeface="Montserrat Medium"/>
                <a:ea typeface="Montserrat Medium"/>
                <a:cs typeface="Montserrat Medium"/>
                <a:sym typeface="Montserrat Medium"/>
              </a:defRPr>
            </a:lvl8pPr>
            <a:lvl9pPr marL="38100" lvl="8" indent="0">
              <a:lnSpc>
                <a:spcPct val="100000"/>
              </a:lnSpc>
              <a:spcBef>
                <a:spcPts val="0"/>
              </a:spcBef>
              <a:buNone/>
              <a:defRPr sz="1950" b="0" i="0">
                <a:solidFill>
                  <a:srgbClr val="181818"/>
                </a:solidFill>
                <a:latin typeface="Montserrat Medium"/>
                <a:ea typeface="Montserrat Medium"/>
                <a:cs typeface="Montserrat Medium"/>
                <a:sym typeface="Montserrat Medium"/>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159795" y="1344954"/>
            <a:ext cx="3018154" cy="9302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5900" b="0" i="0" u="none" strike="noStrike" cap="none">
                <a:solidFill>
                  <a:srgbClr val="F8FFFF"/>
                </a:solidFill>
                <a:latin typeface="IBM Plex Sans"/>
                <a:ea typeface="IBM Plex Sans"/>
                <a:cs typeface="IBM Plex Sans"/>
                <a:sym typeface="IBM Plex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978997" y="1824545"/>
            <a:ext cx="16642715" cy="745617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3950" b="1" i="0" u="none" strike="noStrike" cap="none">
                <a:solidFill>
                  <a:schemeClr val="lt1"/>
                </a:solidFill>
                <a:latin typeface="Space Grotesk SemiBold"/>
                <a:ea typeface="Space Grotesk SemiBold"/>
                <a:cs typeface="Space Grotesk SemiBold"/>
                <a:sym typeface="Space Grotesk SemiBold"/>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6835394" y="10517696"/>
            <a:ext cx="6433312" cy="56546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dt" idx="10"/>
          </p:nvPr>
        </p:nvSpPr>
        <p:spPr>
          <a:xfrm>
            <a:off x="1005205" y="10517696"/>
            <a:ext cx="4623943" cy="56546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1"/>
          <p:cNvSpPr txBox="1">
            <a:spLocks noGrp="1"/>
          </p:cNvSpPr>
          <p:nvPr>
            <p:ph type="sldNum" idx="12"/>
          </p:nvPr>
        </p:nvSpPr>
        <p:spPr>
          <a:xfrm>
            <a:off x="19490101" y="10667600"/>
            <a:ext cx="349884" cy="332104"/>
          </a:xfrm>
          <a:prstGeom prst="rect">
            <a:avLst/>
          </a:prstGeom>
          <a:noFill/>
          <a:ln>
            <a:noFill/>
          </a:ln>
        </p:spPr>
        <p:txBody>
          <a:bodyPr spcFirstLastPara="1" wrap="square" lIns="0" tIns="0" rIns="0" bIns="0" anchor="t" anchorCtr="0">
            <a:spAutoFit/>
          </a:bodyPr>
          <a:lstStyle>
            <a:lvl1pPr marL="38100" lvl="0" indent="0">
              <a:lnSpc>
                <a:spcPct val="100000"/>
              </a:lnSpc>
              <a:spcBef>
                <a:spcPts val="0"/>
              </a:spcBef>
              <a:buNone/>
              <a:defRPr sz="1950" b="0" i="0">
                <a:solidFill>
                  <a:srgbClr val="181818"/>
                </a:solidFill>
                <a:latin typeface="Montserrat Medium"/>
                <a:ea typeface="Montserrat Medium"/>
                <a:cs typeface="Montserrat Medium"/>
                <a:sym typeface="Montserrat Medium"/>
              </a:defRPr>
            </a:lvl1pPr>
            <a:lvl2pPr marL="38100" lvl="1" indent="0">
              <a:lnSpc>
                <a:spcPct val="100000"/>
              </a:lnSpc>
              <a:spcBef>
                <a:spcPts val="0"/>
              </a:spcBef>
              <a:buNone/>
              <a:defRPr sz="1950" b="0" i="0">
                <a:solidFill>
                  <a:srgbClr val="181818"/>
                </a:solidFill>
                <a:latin typeface="Montserrat Medium"/>
                <a:ea typeface="Montserrat Medium"/>
                <a:cs typeface="Montserrat Medium"/>
                <a:sym typeface="Montserrat Medium"/>
              </a:defRPr>
            </a:lvl2pPr>
            <a:lvl3pPr marL="38100" lvl="2" indent="0">
              <a:lnSpc>
                <a:spcPct val="100000"/>
              </a:lnSpc>
              <a:spcBef>
                <a:spcPts val="0"/>
              </a:spcBef>
              <a:buNone/>
              <a:defRPr sz="1950" b="0" i="0">
                <a:solidFill>
                  <a:srgbClr val="181818"/>
                </a:solidFill>
                <a:latin typeface="Montserrat Medium"/>
                <a:ea typeface="Montserrat Medium"/>
                <a:cs typeface="Montserrat Medium"/>
                <a:sym typeface="Montserrat Medium"/>
              </a:defRPr>
            </a:lvl3pPr>
            <a:lvl4pPr marL="38100" lvl="3" indent="0">
              <a:lnSpc>
                <a:spcPct val="100000"/>
              </a:lnSpc>
              <a:spcBef>
                <a:spcPts val="0"/>
              </a:spcBef>
              <a:buNone/>
              <a:defRPr sz="1950" b="0" i="0">
                <a:solidFill>
                  <a:srgbClr val="181818"/>
                </a:solidFill>
                <a:latin typeface="Montserrat Medium"/>
                <a:ea typeface="Montserrat Medium"/>
                <a:cs typeface="Montserrat Medium"/>
                <a:sym typeface="Montserrat Medium"/>
              </a:defRPr>
            </a:lvl4pPr>
            <a:lvl5pPr marL="38100" lvl="4" indent="0">
              <a:lnSpc>
                <a:spcPct val="100000"/>
              </a:lnSpc>
              <a:spcBef>
                <a:spcPts val="0"/>
              </a:spcBef>
              <a:buNone/>
              <a:defRPr sz="1950" b="0" i="0">
                <a:solidFill>
                  <a:srgbClr val="181818"/>
                </a:solidFill>
                <a:latin typeface="Montserrat Medium"/>
                <a:ea typeface="Montserrat Medium"/>
                <a:cs typeface="Montserrat Medium"/>
                <a:sym typeface="Montserrat Medium"/>
              </a:defRPr>
            </a:lvl5pPr>
            <a:lvl6pPr marL="38100" lvl="5" indent="0">
              <a:lnSpc>
                <a:spcPct val="100000"/>
              </a:lnSpc>
              <a:spcBef>
                <a:spcPts val="0"/>
              </a:spcBef>
              <a:buNone/>
              <a:defRPr sz="1950" b="0" i="0">
                <a:solidFill>
                  <a:srgbClr val="181818"/>
                </a:solidFill>
                <a:latin typeface="Montserrat Medium"/>
                <a:ea typeface="Montserrat Medium"/>
                <a:cs typeface="Montserrat Medium"/>
                <a:sym typeface="Montserrat Medium"/>
              </a:defRPr>
            </a:lvl6pPr>
            <a:lvl7pPr marL="38100" lvl="6" indent="0">
              <a:lnSpc>
                <a:spcPct val="100000"/>
              </a:lnSpc>
              <a:spcBef>
                <a:spcPts val="0"/>
              </a:spcBef>
              <a:buNone/>
              <a:defRPr sz="1950" b="0" i="0">
                <a:solidFill>
                  <a:srgbClr val="181818"/>
                </a:solidFill>
                <a:latin typeface="Montserrat Medium"/>
                <a:ea typeface="Montserrat Medium"/>
                <a:cs typeface="Montserrat Medium"/>
                <a:sym typeface="Montserrat Medium"/>
              </a:defRPr>
            </a:lvl7pPr>
            <a:lvl8pPr marL="38100" lvl="7" indent="0">
              <a:lnSpc>
                <a:spcPct val="100000"/>
              </a:lnSpc>
              <a:spcBef>
                <a:spcPts val="0"/>
              </a:spcBef>
              <a:buNone/>
              <a:defRPr sz="1950" b="0" i="0">
                <a:solidFill>
                  <a:srgbClr val="181818"/>
                </a:solidFill>
                <a:latin typeface="Montserrat Medium"/>
                <a:ea typeface="Montserrat Medium"/>
                <a:cs typeface="Montserrat Medium"/>
                <a:sym typeface="Montserrat Medium"/>
              </a:defRPr>
            </a:lvl8pPr>
            <a:lvl9pPr marL="38100" lvl="8" indent="0">
              <a:lnSpc>
                <a:spcPct val="100000"/>
              </a:lnSpc>
              <a:spcBef>
                <a:spcPts val="0"/>
              </a:spcBef>
              <a:buNone/>
              <a:defRPr sz="1950" b="0" i="0">
                <a:solidFill>
                  <a:srgbClr val="181818"/>
                </a:solidFill>
                <a:latin typeface="Montserrat Medium"/>
                <a:ea typeface="Montserrat Medium"/>
                <a:cs typeface="Montserrat Medium"/>
                <a:sym typeface="Montserrat Medium"/>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7"/>
          <p:cNvSpPr txBox="1"/>
          <p:nvPr/>
        </p:nvSpPr>
        <p:spPr>
          <a:xfrm>
            <a:off x="1463694" y="1495105"/>
            <a:ext cx="8327153" cy="3813865"/>
          </a:xfrm>
          <a:prstGeom prst="rect">
            <a:avLst/>
          </a:prstGeom>
          <a:noFill/>
          <a:ln>
            <a:noFill/>
          </a:ln>
        </p:spPr>
        <p:txBody>
          <a:bodyPr spcFirstLastPara="1" wrap="square" lIns="0" tIns="12700" rIns="0" bIns="0" anchor="t" anchorCtr="0">
            <a:spAutoFit/>
          </a:bodyPr>
          <a:lstStyle/>
          <a:p>
            <a:pPr marL="12700" marR="5080" lvl="0" indent="0" algn="l" rtl="0">
              <a:lnSpc>
                <a:spcPct val="100099"/>
              </a:lnSpc>
              <a:spcBef>
                <a:spcPts val="0"/>
              </a:spcBef>
              <a:spcAft>
                <a:spcPts val="0"/>
              </a:spcAft>
              <a:buNone/>
            </a:pPr>
            <a:r>
              <a:rPr lang="en-US" sz="12350" dirty="0">
                <a:solidFill>
                  <a:srgbClr val="F8FFFF"/>
                </a:solidFill>
                <a:latin typeface="IBM Plex Sans"/>
                <a:ea typeface="IBM Plex Sans"/>
                <a:cs typeface="IBM Plex Sans"/>
                <a:sym typeface="IBM Plex Sans"/>
              </a:rPr>
              <a:t>DataSpace</a:t>
            </a:r>
          </a:p>
          <a:p>
            <a:pPr marL="12700" marR="5080" lvl="0" indent="0" algn="l" rtl="0">
              <a:lnSpc>
                <a:spcPct val="100099"/>
              </a:lnSpc>
              <a:spcBef>
                <a:spcPts val="0"/>
              </a:spcBef>
              <a:spcAft>
                <a:spcPts val="0"/>
              </a:spcAft>
              <a:buNone/>
            </a:pPr>
            <a:r>
              <a:rPr lang="en-US" sz="12350" dirty="0">
                <a:solidFill>
                  <a:srgbClr val="F8FFFF"/>
                </a:solidFill>
                <a:latin typeface="IBM Plex Sans"/>
                <a:ea typeface="IBM Plex Sans"/>
                <a:cs typeface="IBM Plex Sans"/>
                <a:sym typeface="IBM Plex Sans"/>
              </a:rPr>
              <a:t>Tools</a:t>
            </a:r>
            <a:endParaRPr sz="12350" dirty="0">
              <a:latin typeface="IBM Plex Sans"/>
              <a:ea typeface="IBM Plex Sans"/>
              <a:cs typeface="IBM Plex Sans"/>
              <a:sym typeface="IBM Plex Sans"/>
            </a:endParaRPr>
          </a:p>
        </p:txBody>
      </p:sp>
      <p:sp>
        <p:nvSpPr>
          <p:cNvPr id="46" name="Google Shape;46;p7"/>
          <p:cNvSpPr txBox="1"/>
          <p:nvPr/>
        </p:nvSpPr>
        <p:spPr>
          <a:xfrm>
            <a:off x="1463694" y="8576567"/>
            <a:ext cx="4939228" cy="1771619"/>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None/>
            </a:pPr>
            <a:r>
              <a:rPr lang="en-US" sz="2850" dirty="0">
                <a:solidFill>
                  <a:srgbClr val="0099DF"/>
                </a:solidFill>
                <a:latin typeface="IBM Plex Mono Light"/>
                <a:ea typeface="IBM Plex Mono Light"/>
                <a:cs typeface="IBM Plex Mono Light"/>
                <a:sym typeface="IBM Plex Mono Light"/>
              </a:rPr>
              <a:t>Presented by </a:t>
            </a:r>
          </a:p>
          <a:p>
            <a:pPr marL="12700" lvl="0" indent="0" algn="l" rtl="0">
              <a:lnSpc>
                <a:spcPct val="100000"/>
              </a:lnSpc>
              <a:spcBef>
                <a:spcPts val="0"/>
              </a:spcBef>
              <a:spcAft>
                <a:spcPts val="0"/>
              </a:spcAft>
              <a:buNone/>
            </a:pPr>
            <a:r>
              <a:rPr lang="en-US" sz="2850" dirty="0">
                <a:solidFill>
                  <a:srgbClr val="0099DF"/>
                </a:solidFill>
                <a:latin typeface="IBM Plex Mono Light"/>
                <a:ea typeface="IBM Plex Mono Light"/>
                <a:cs typeface="IBM Plex Mono Light"/>
                <a:sym typeface="IBM Plex Mono Light"/>
              </a:rPr>
              <a:t>Gomenti Frank Abanum</a:t>
            </a:r>
          </a:p>
          <a:p>
            <a:pPr marL="12700" lvl="0" indent="0" algn="l" rtl="0">
              <a:lnSpc>
                <a:spcPct val="100000"/>
              </a:lnSpc>
              <a:spcBef>
                <a:spcPts val="0"/>
              </a:spcBef>
              <a:spcAft>
                <a:spcPts val="0"/>
              </a:spcAft>
              <a:buNone/>
            </a:pPr>
            <a:r>
              <a:rPr lang="en-US" sz="2850" dirty="0">
                <a:solidFill>
                  <a:srgbClr val="0099DF"/>
                </a:solidFill>
                <a:latin typeface="IBM Plex Mono Light"/>
                <a:ea typeface="IBM Plex Mono Light"/>
                <a:cs typeface="IBM Plex Mono Light"/>
                <a:sym typeface="IBM Plex Mono Light"/>
              </a:rPr>
              <a:t>Junior Data Analyst</a:t>
            </a:r>
          </a:p>
          <a:p>
            <a:pPr marL="12700" lvl="0" indent="0" algn="l" rtl="0">
              <a:lnSpc>
                <a:spcPct val="100000"/>
              </a:lnSpc>
              <a:spcBef>
                <a:spcPts val="0"/>
              </a:spcBef>
              <a:spcAft>
                <a:spcPts val="0"/>
              </a:spcAft>
              <a:buNone/>
            </a:pPr>
            <a:r>
              <a:rPr lang="en-US" sz="2850" dirty="0">
                <a:solidFill>
                  <a:srgbClr val="0099DF"/>
                </a:solidFill>
                <a:latin typeface="IBM Plex Mono Light"/>
                <a:ea typeface="IBM Plex Mono Light"/>
                <a:cs typeface="IBM Plex Mono Light"/>
                <a:sym typeface="IBM Plex Mono Light"/>
              </a:rPr>
              <a:t>DataSpace</a:t>
            </a:r>
            <a:endParaRPr sz="2850" dirty="0">
              <a:latin typeface="IBM Plex Mono Light"/>
              <a:ea typeface="IBM Plex Mono Light"/>
              <a:cs typeface="IBM Plex Mono Light"/>
              <a:sym typeface="IBM Plex Mono Light"/>
            </a:endParaRPr>
          </a:p>
        </p:txBody>
      </p:sp>
      <p:grpSp>
        <p:nvGrpSpPr>
          <p:cNvPr id="47" name="Google Shape;47;p7"/>
          <p:cNvGrpSpPr/>
          <p:nvPr/>
        </p:nvGrpSpPr>
        <p:grpSpPr>
          <a:xfrm>
            <a:off x="7301703" y="635"/>
            <a:ext cx="12802397" cy="11308715"/>
            <a:chOff x="7302159" y="0"/>
            <a:chExt cx="12802397" cy="11308715"/>
          </a:xfrm>
        </p:grpSpPr>
        <p:sp>
          <p:nvSpPr>
            <p:cNvPr id="48" name="Google Shape;48;p7"/>
            <p:cNvSpPr/>
            <p:nvPr/>
          </p:nvSpPr>
          <p:spPr>
            <a:xfrm>
              <a:off x="7302159" y="0"/>
              <a:ext cx="12802235" cy="11308715"/>
            </a:xfrm>
            <a:custGeom>
              <a:avLst/>
              <a:gdLst/>
              <a:ahLst/>
              <a:cxnLst/>
              <a:rect l="l" t="t" r="r" b="b"/>
              <a:pathLst>
                <a:path w="12802235" h="11308715" extrusionOk="0">
                  <a:moveTo>
                    <a:pt x="12801934" y="0"/>
                  </a:moveTo>
                  <a:lnTo>
                    <a:pt x="11308566" y="0"/>
                  </a:lnTo>
                  <a:lnTo>
                    <a:pt x="0" y="11308556"/>
                  </a:lnTo>
                  <a:lnTo>
                    <a:pt x="12667687" y="11308556"/>
                  </a:lnTo>
                  <a:lnTo>
                    <a:pt x="12801934" y="11174308"/>
                  </a:lnTo>
                  <a:lnTo>
                    <a:pt x="12801934" y="0"/>
                  </a:lnTo>
                  <a:close/>
                </a:path>
              </a:pathLst>
            </a:custGeom>
            <a:solidFill>
              <a:srgbClr val="032D45"/>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9" name="Google Shape;49;p7"/>
            <p:cNvSpPr/>
            <p:nvPr/>
          </p:nvSpPr>
          <p:spPr>
            <a:xfrm>
              <a:off x="11425612" y="1832611"/>
              <a:ext cx="4958080" cy="3776979"/>
            </a:xfrm>
            <a:custGeom>
              <a:avLst/>
              <a:gdLst/>
              <a:ahLst/>
              <a:cxnLst/>
              <a:rect l="l" t="t" r="r" b="b"/>
              <a:pathLst>
                <a:path w="4958080" h="3776979" extrusionOk="0">
                  <a:moveTo>
                    <a:pt x="3791486" y="0"/>
                  </a:moveTo>
                  <a:lnTo>
                    <a:pt x="0" y="3774063"/>
                  </a:lnTo>
                  <a:lnTo>
                    <a:pt x="1166152" y="3776754"/>
                  </a:lnTo>
                  <a:lnTo>
                    <a:pt x="4957639" y="2680"/>
                  </a:lnTo>
                  <a:lnTo>
                    <a:pt x="3791486" y="0"/>
                  </a:lnTo>
                  <a:close/>
                </a:path>
              </a:pathLst>
            </a:custGeom>
            <a:solidFill>
              <a:srgbClr val="FF473D"/>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50" name="Google Shape;50;p7"/>
            <p:cNvSpPr/>
            <p:nvPr/>
          </p:nvSpPr>
          <p:spPr>
            <a:xfrm>
              <a:off x="12547422" y="0"/>
              <a:ext cx="7557134" cy="5609590"/>
            </a:xfrm>
            <a:custGeom>
              <a:avLst/>
              <a:gdLst/>
              <a:ahLst/>
              <a:cxnLst/>
              <a:rect l="l" t="t" r="r" b="b"/>
              <a:pathLst>
                <a:path w="7557134" h="5609590" extrusionOk="0">
                  <a:moveTo>
                    <a:pt x="5645660" y="0"/>
                  </a:moveTo>
                  <a:lnTo>
                    <a:pt x="0" y="5604572"/>
                  </a:lnTo>
                  <a:lnTo>
                    <a:pt x="1911030" y="5608981"/>
                  </a:lnTo>
                  <a:lnTo>
                    <a:pt x="7556670" y="4397"/>
                  </a:lnTo>
                  <a:lnTo>
                    <a:pt x="5645660" y="0"/>
                  </a:lnTo>
                  <a:close/>
                </a:path>
              </a:pathLst>
            </a:custGeom>
            <a:solidFill>
              <a:srgbClr val="0099D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1" name="Google Shape;51;p7"/>
            <p:cNvSpPr/>
            <p:nvPr/>
          </p:nvSpPr>
          <p:spPr>
            <a:xfrm>
              <a:off x="15054834" y="297236"/>
              <a:ext cx="2292985" cy="5374640"/>
            </a:xfrm>
            <a:custGeom>
              <a:avLst/>
              <a:gdLst/>
              <a:ahLst/>
              <a:cxnLst/>
              <a:rect l="l" t="t" r="r" b="b"/>
              <a:pathLst>
                <a:path w="2292984" h="5374640" extrusionOk="0">
                  <a:moveTo>
                    <a:pt x="1978952" y="0"/>
                  </a:moveTo>
                  <a:lnTo>
                    <a:pt x="1594726" y="0"/>
                  </a:lnTo>
                  <a:lnTo>
                    <a:pt x="256209" y="1338529"/>
                  </a:lnTo>
                  <a:lnTo>
                    <a:pt x="640435" y="1338529"/>
                  </a:lnTo>
                  <a:lnTo>
                    <a:pt x="1978952" y="0"/>
                  </a:lnTo>
                  <a:close/>
                </a:path>
                <a:path w="2292984" h="5374640" extrusionOk="0">
                  <a:moveTo>
                    <a:pt x="2292654" y="3872014"/>
                  </a:moveTo>
                  <a:lnTo>
                    <a:pt x="1502168" y="3872014"/>
                  </a:lnTo>
                  <a:lnTo>
                    <a:pt x="0" y="5374183"/>
                  </a:lnTo>
                  <a:lnTo>
                    <a:pt x="790486" y="5374183"/>
                  </a:lnTo>
                  <a:lnTo>
                    <a:pt x="2292654" y="3872014"/>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2" name="Google Shape;52;p7"/>
            <p:cNvSpPr/>
            <p:nvPr/>
          </p:nvSpPr>
          <p:spPr>
            <a:xfrm>
              <a:off x="7978813" y="3363994"/>
              <a:ext cx="11226800" cy="6736080"/>
            </a:xfrm>
            <a:custGeom>
              <a:avLst/>
              <a:gdLst/>
              <a:ahLst/>
              <a:cxnLst/>
              <a:rect l="l" t="t" r="r" b="b"/>
              <a:pathLst>
                <a:path w="11226800" h="6736080" extrusionOk="0">
                  <a:moveTo>
                    <a:pt x="3181604" y="4435945"/>
                  </a:moveTo>
                  <a:lnTo>
                    <a:pt x="2299665" y="4435945"/>
                  </a:lnTo>
                  <a:lnTo>
                    <a:pt x="0" y="6735623"/>
                  </a:lnTo>
                  <a:lnTo>
                    <a:pt x="881938" y="6735623"/>
                  </a:lnTo>
                  <a:lnTo>
                    <a:pt x="3181604" y="4435945"/>
                  </a:lnTo>
                  <a:close/>
                </a:path>
                <a:path w="11226800" h="6736080" extrusionOk="0">
                  <a:moveTo>
                    <a:pt x="11226267" y="0"/>
                  </a:moveTo>
                  <a:lnTo>
                    <a:pt x="10234079" y="0"/>
                  </a:lnTo>
                  <a:lnTo>
                    <a:pt x="9530537" y="703541"/>
                  </a:lnTo>
                  <a:lnTo>
                    <a:pt x="10522712" y="703541"/>
                  </a:lnTo>
                  <a:lnTo>
                    <a:pt x="11226267" y="0"/>
                  </a:lnTo>
                  <a:close/>
                </a:path>
              </a:pathLst>
            </a:custGeom>
            <a:solidFill>
              <a:srgbClr val="FF473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3" name="Google Shape;53;p7"/>
            <p:cNvSpPr/>
            <p:nvPr/>
          </p:nvSpPr>
          <p:spPr>
            <a:xfrm>
              <a:off x="11187155" y="7130673"/>
              <a:ext cx="1723389" cy="1338580"/>
            </a:xfrm>
            <a:custGeom>
              <a:avLst/>
              <a:gdLst/>
              <a:ahLst/>
              <a:cxnLst/>
              <a:rect l="l" t="t" r="r" b="b"/>
              <a:pathLst>
                <a:path w="1723390" h="1338579" extrusionOk="0">
                  <a:moveTo>
                    <a:pt x="1722764" y="0"/>
                  </a:moveTo>
                  <a:lnTo>
                    <a:pt x="1338524" y="0"/>
                  </a:lnTo>
                  <a:lnTo>
                    <a:pt x="0" y="1338524"/>
                  </a:lnTo>
                  <a:lnTo>
                    <a:pt x="384229" y="1338524"/>
                  </a:lnTo>
                  <a:lnTo>
                    <a:pt x="1722764" y="0"/>
                  </a:lnTo>
                  <a:close/>
                </a:path>
              </a:pathLst>
            </a:custGeom>
            <a:solidFill>
              <a:srgbClr val="0099E0"/>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87"/>
        <p:cNvGrpSpPr/>
        <p:nvPr/>
      </p:nvGrpSpPr>
      <p:grpSpPr>
        <a:xfrm>
          <a:off x="0" y="0"/>
          <a:ext cx="0" cy="0"/>
          <a:chOff x="0" y="0"/>
          <a:chExt cx="0" cy="0"/>
        </a:xfrm>
      </p:grpSpPr>
      <p:sp>
        <p:nvSpPr>
          <p:cNvPr id="88" name="Google Shape;88;p10"/>
          <p:cNvSpPr/>
          <p:nvPr/>
        </p:nvSpPr>
        <p:spPr>
          <a:xfrm>
            <a:off x="0" y="0"/>
            <a:ext cx="20104100" cy="11308715"/>
          </a:xfrm>
          <a:custGeom>
            <a:avLst/>
            <a:gdLst/>
            <a:ahLst/>
            <a:cxnLst/>
            <a:rect l="l" t="t" r="r" b="b"/>
            <a:pathLst>
              <a:path w="20104100" h="11308715" extrusionOk="0">
                <a:moveTo>
                  <a:pt x="20104099" y="0"/>
                </a:moveTo>
                <a:lnTo>
                  <a:pt x="0" y="0"/>
                </a:lnTo>
                <a:lnTo>
                  <a:pt x="0" y="11308556"/>
                </a:lnTo>
                <a:lnTo>
                  <a:pt x="20104099" y="11308556"/>
                </a:lnTo>
                <a:lnTo>
                  <a:pt x="20104099" y="0"/>
                </a:lnTo>
                <a:close/>
              </a:path>
            </a:pathLst>
          </a:custGeom>
          <a:solidFill>
            <a:srgbClr val="181818"/>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9" name="Google Shape;89;p10"/>
          <p:cNvSpPr txBox="1">
            <a:spLocks noGrp="1"/>
          </p:cNvSpPr>
          <p:nvPr>
            <p:ph type="body" idx="1"/>
          </p:nvPr>
        </p:nvSpPr>
        <p:spPr>
          <a:xfrm>
            <a:off x="1978997" y="1824545"/>
            <a:ext cx="16642715" cy="7456170"/>
          </a:xfrm>
          <a:prstGeom prst="rect">
            <a:avLst/>
          </a:prstGeom>
          <a:noFill/>
          <a:ln>
            <a:noFill/>
          </a:ln>
        </p:spPr>
        <p:txBody>
          <a:bodyPr spcFirstLastPara="1" wrap="square" lIns="0" tIns="0" rIns="0" bIns="0" anchor="t" anchorCtr="0">
            <a:spAutoFit/>
          </a:bodyPr>
          <a:lstStyle/>
          <a:p>
            <a:pPr marL="6753225" lvl="0" indent="0" algn="l" rtl="0">
              <a:lnSpc>
                <a:spcPct val="67717"/>
              </a:lnSpc>
              <a:spcBef>
                <a:spcPts val="0"/>
              </a:spcBef>
              <a:spcAft>
                <a:spcPts val="0"/>
              </a:spcAft>
              <a:buNone/>
            </a:pPr>
            <a:r>
              <a:rPr lang="en-US"/>
              <a:t>Introductions	</a:t>
            </a:r>
            <a:r>
              <a:rPr lang="en-US" sz="12375" baseline="-25000">
                <a:solidFill>
                  <a:srgbClr val="D7DF23"/>
                </a:solidFill>
                <a:latin typeface="Space Grotesk"/>
                <a:ea typeface="Space Grotesk"/>
                <a:cs typeface="Space Grotesk"/>
                <a:sym typeface="Space Grotesk"/>
              </a:rPr>
              <a:t>01</a:t>
            </a:r>
            <a:r>
              <a:rPr lang="en-US" sz="12375" baseline="-25000">
                <a:solidFill>
                  <a:srgbClr val="181818"/>
                </a:solidFill>
                <a:latin typeface="Space Grotesk"/>
                <a:ea typeface="Space Grotesk"/>
                <a:cs typeface="Space Grotesk"/>
                <a:sym typeface="Space Grotesk"/>
              </a:rPr>
              <a:t>01</a:t>
            </a:r>
            <a:endParaRPr sz="12375" baseline="-25000">
              <a:latin typeface="Space Grotesk"/>
              <a:ea typeface="Space Grotesk"/>
              <a:cs typeface="Space Grotesk"/>
              <a:sym typeface="Space Grotesk"/>
            </a:endParaRPr>
          </a:p>
          <a:p>
            <a:pPr marL="6753225" lvl="0" indent="0" algn="l" rtl="0">
              <a:lnSpc>
                <a:spcPct val="69090"/>
              </a:lnSpc>
              <a:spcBef>
                <a:spcPts val="1970"/>
              </a:spcBef>
              <a:spcAft>
                <a:spcPts val="0"/>
              </a:spcAft>
              <a:buNone/>
            </a:pPr>
            <a:r>
              <a:rPr lang="en-US"/>
              <a:t>Q1 Recap	</a:t>
            </a:r>
            <a:r>
              <a:rPr lang="en-US" sz="12375" baseline="-25000">
                <a:solidFill>
                  <a:srgbClr val="D7DF23"/>
                </a:solidFill>
                <a:latin typeface="Space Grotesk"/>
                <a:ea typeface="Space Grotesk"/>
                <a:cs typeface="Space Grotesk"/>
                <a:sym typeface="Space Grotesk"/>
              </a:rPr>
              <a:t>02</a:t>
            </a:r>
            <a:endParaRPr sz="12375" baseline="-25000">
              <a:latin typeface="Space Grotesk"/>
              <a:ea typeface="Space Grotesk"/>
              <a:cs typeface="Space Grotesk"/>
              <a:sym typeface="Space Grotesk"/>
            </a:endParaRPr>
          </a:p>
          <a:p>
            <a:pPr marL="0" lvl="0" indent="0" algn="l" rtl="0">
              <a:lnSpc>
                <a:spcPct val="72707"/>
              </a:lnSpc>
              <a:spcBef>
                <a:spcPts val="0"/>
              </a:spcBef>
              <a:spcAft>
                <a:spcPts val="0"/>
              </a:spcAft>
              <a:buNone/>
            </a:pPr>
            <a:r>
              <a:rPr lang="en-US" sz="12375" baseline="30000">
                <a:latin typeface="Space Grotesk"/>
                <a:ea typeface="Space Grotesk"/>
                <a:cs typeface="Space Grotesk"/>
                <a:sym typeface="Space Grotesk"/>
              </a:rPr>
              <a:t>AGENDA</a:t>
            </a:r>
            <a:r>
              <a:rPr lang="en-US" sz="18525" baseline="30000">
                <a:solidFill>
                  <a:srgbClr val="F26522"/>
                </a:solidFill>
                <a:latin typeface="Space Grotesk"/>
                <a:ea typeface="Space Grotesk"/>
                <a:cs typeface="Space Grotesk"/>
                <a:sym typeface="Space Grotesk"/>
              </a:rPr>
              <a:t>*	</a:t>
            </a:r>
            <a:r>
              <a:rPr lang="en-US" sz="3950"/>
              <a:t>Creative Brainstorming	</a:t>
            </a:r>
            <a:r>
              <a:rPr lang="en-US" sz="12375" baseline="-25000">
                <a:solidFill>
                  <a:srgbClr val="D7DF23"/>
                </a:solidFill>
                <a:latin typeface="Space Grotesk"/>
                <a:ea typeface="Space Grotesk"/>
                <a:cs typeface="Space Grotesk"/>
                <a:sym typeface="Space Grotesk"/>
              </a:rPr>
              <a:t>03</a:t>
            </a:r>
            <a:endParaRPr sz="12375" baseline="-25000">
              <a:latin typeface="Space Grotesk"/>
              <a:ea typeface="Space Grotesk"/>
              <a:cs typeface="Space Grotesk"/>
              <a:sym typeface="Space Grotesk"/>
            </a:endParaRPr>
          </a:p>
          <a:p>
            <a:pPr marL="6753225" lvl="0" indent="0" algn="l" rtl="0">
              <a:lnSpc>
                <a:spcPct val="100000"/>
              </a:lnSpc>
              <a:spcBef>
                <a:spcPts val="740"/>
              </a:spcBef>
              <a:spcAft>
                <a:spcPts val="0"/>
              </a:spcAft>
              <a:buNone/>
            </a:pPr>
            <a:r>
              <a:rPr lang="en-US"/>
              <a:t>Strategy Discussion	</a:t>
            </a:r>
            <a:r>
              <a:rPr lang="en-US" sz="12375" baseline="-25000">
                <a:solidFill>
                  <a:srgbClr val="D7DF23"/>
                </a:solidFill>
                <a:latin typeface="Space Grotesk"/>
                <a:ea typeface="Space Grotesk"/>
                <a:cs typeface="Space Grotesk"/>
                <a:sym typeface="Space Grotesk"/>
              </a:rPr>
              <a:t>04</a:t>
            </a:r>
            <a:endParaRPr sz="12375" baseline="-25000">
              <a:latin typeface="Space Grotesk"/>
              <a:ea typeface="Space Grotesk"/>
              <a:cs typeface="Space Grotesk"/>
              <a:sym typeface="Space Grotesk"/>
            </a:endParaRPr>
          </a:p>
          <a:p>
            <a:pPr marL="6753225" lvl="0" indent="0" algn="l" rtl="0">
              <a:lnSpc>
                <a:spcPct val="76565"/>
              </a:lnSpc>
              <a:spcBef>
                <a:spcPts val="1395"/>
              </a:spcBef>
              <a:spcAft>
                <a:spcPts val="0"/>
              </a:spcAft>
              <a:buNone/>
            </a:pPr>
            <a:r>
              <a:rPr lang="en-US"/>
              <a:t>Review &amp; Assign	</a:t>
            </a:r>
            <a:r>
              <a:rPr lang="en-US" sz="12375" baseline="-25000">
                <a:solidFill>
                  <a:srgbClr val="D7DF23"/>
                </a:solidFill>
                <a:latin typeface="Space Grotesk"/>
                <a:ea typeface="Space Grotesk"/>
                <a:cs typeface="Space Grotesk"/>
                <a:sym typeface="Space Grotesk"/>
              </a:rPr>
              <a:t>05</a:t>
            </a:r>
            <a:endParaRPr sz="12375" baseline="-25000">
              <a:latin typeface="Space Grotesk"/>
              <a:ea typeface="Space Grotesk"/>
              <a:cs typeface="Space Grotesk"/>
              <a:sym typeface="Space Grotesk"/>
            </a:endParaRPr>
          </a:p>
          <a:p>
            <a:pPr marL="6753225" lvl="0" indent="0" algn="l" rtl="0">
              <a:lnSpc>
                <a:spcPct val="110641"/>
              </a:lnSpc>
              <a:spcBef>
                <a:spcPts val="0"/>
              </a:spcBef>
              <a:spcAft>
                <a:spcPts val="0"/>
              </a:spcAft>
              <a:buNone/>
            </a:pPr>
            <a:r>
              <a:rPr lang="en-US"/>
              <a:t>Deliverables</a:t>
            </a:r>
            <a:endParaRPr/>
          </a:p>
        </p:txBody>
      </p:sp>
      <p:sp>
        <p:nvSpPr>
          <p:cNvPr id="90" name="Google Shape;90;p10"/>
          <p:cNvSpPr/>
          <p:nvPr/>
        </p:nvSpPr>
        <p:spPr>
          <a:xfrm>
            <a:off x="0" y="0"/>
            <a:ext cx="20078065" cy="11282680"/>
          </a:xfrm>
          <a:custGeom>
            <a:avLst/>
            <a:gdLst/>
            <a:ahLst/>
            <a:cxnLst/>
            <a:rect l="l" t="t" r="r" b="b"/>
            <a:pathLst>
              <a:path w="20078065" h="11282680" extrusionOk="0">
                <a:moveTo>
                  <a:pt x="20077922" y="0"/>
                </a:moveTo>
                <a:lnTo>
                  <a:pt x="0" y="0"/>
                </a:lnTo>
                <a:lnTo>
                  <a:pt x="0" y="11282378"/>
                </a:lnTo>
                <a:lnTo>
                  <a:pt x="20077922" y="11282378"/>
                </a:lnTo>
                <a:lnTo>
                  <a:pt x="20077922" y="0"/>
                </a:lnTo>
                <a:close/>
              </a:path>
            </a:pathLst>
          </a:custGeom>
          <a:solidFill>
            <a:srgbClr val="002138"/>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1" name="Google Shape;91;p10"/>
          <p:cNvSpPr txBox="1">
            <a:spLocks noGrp="1"/>
          </p:cNvSpPr>
          <p:nvPr>
            <p:ph type="title"/>
          </p:nvPr>
        </p:nvSpPr>
        <p:spPr>
          <a:xfrm>
            <a:off x="9159795" y="1025063"/>
            <a:ext cx="3018154" cy="930275"/>
          </a:xfrm>
          <a:prstGeom prst="rect">
            <a:avLst/>
          </a:prstGeom>
          <a:noFill/>
          <a:ln>
            <a:noFill/>
          </a:ln>
        </p:spPr>
        <p:txBody>
          <a:bodyPr spcFirstLastPara="1" wrap="square" lIns="0" tIns="17125" rIns="0" bIns="0" anchor="t" anchorCtr="0">
            <a:spAutoFit/>
          </a:bodyPr>
          <a:lstStyle/>
          <a:p>
            <a:pPr marL="12700" lvl="0" indent="0" algn="l" rtl="0">
              <a:lnSpc>
                <a:spcPct val="100000"/>
              </a:lnSpc>
              <a:spcBef>
                <a:spcPts val="0"/>
              </a:spcBef>
              <a:spcAft>
                <a:spcPts val="0"/>
              </a:spcAft>
              <a:buNone/>
            </a:pPr>
            <a:r>
              <a:rPr lang="en-US" dirty="0"/>
              <a:t>Content</a:t>
            </a:r>
            <a:endParaRPr dirty="0"/>
          </a:p>
        </p:txBody>
      </p:sp>
      <p:sp>
        <p:nvSpPr>
          <p:cNvPr id="92" name="Google Shape;92;p10"/>
          <p:cNvSpPr txBox="1"/>
          <p:nvPr/>
        </p:nvSpPr>
        <p:spPr>
          <a:xfrm>
            <a:off x="10470079" y="2902988"/>
            <a:ext cx="3644265" cy="62865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950" dirty="0">
                <a:solidFill>
                  <a:srgbClr val="F8FFFF"/>
                </a:solidFill>
                <a:latin typeface="IBM Plex Mono"/>
                <a:ea typeface="IBM Plex Mono"/>
                <a:cs typeface="IBM Plex Mono"/>
                <a:sym typeface="IBM Plex Mono"/>
              </a:rPr>
              <a:t>Introduction</a:t>
            </a:r>
            <a:endParaRPr sz="3950" dirty="0">
              <a:latin typeface="IBM Plex Mono"/>
              <a:ea typeface="IBM Plex Mono"/>
              <a:cs typeface="IBM Plex Mono"/>
              <a:sym typeface="IBM Plex Mono"/>
            </a:endParaRPr>
          </a:p>
        </p:txBody>
      </p:sp>
      <p:sp>
        <p:nvSpPr>
          <p:cNvPr id="93" name="Google Shape;93;p10"/>
          <p:cNvSpPr txBox="1"/>
          <p:nvPr/>
        </p:nvSpPr>
        <p:spPr>
          <a:xfrm>
            <a:off x="10363947" y="7146633"/>
            <a:ext cx="5755640" cy="1875503"/>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950" dirty="0">
                <a:solidFill>
                  <a:srgbClr val="F8FFFF"/>
                </a:solidFill>
                <a:latin typeface="IBM Plex Mono"/>
                <a:ea typeface="IBM Plex Mono"/>
                <a:cs typeface="IBM Plex Mono"/>
                <a:sym typeface="IBM Plex Mono"/>
              </a:rPr>
              <a:t>Python</a:t>
            </a:r>
            <a:endParaRPr lang="en-US" dirty="0">
              <a:solidFill>
                <a:srgbClr val="F8FFFF"/>
              </a:solidFill>
              <a:latin typeface="IBM Plex Mono"/>
              <a:ea typeface="IBM Plex Mono"/>
              <a:cs typeface="IBM Plex Mono"/>
              <a:sym typeface="IBM Plex Mono"/>
            </a:endParaRPr>
          </a:p>
          <a:p>
            <a:pPr marL="298450" lvl="0" indent="-285750" algn="l" rtl="0">
              <a:lnSpc>
                <a:spcPct val="100000"/>
              </a:lnSpc>
              <a:spcBef>
                <a:spcPts val="0"/>
              </a:spcBef>
              <a:spcAft>
                <a:spcPts val="0"/>
              </a:spcAft>
              <a:buFont typeface="Wingdings" panose="05000000000000000000" pitchFamily="2" charset="2"/>
              <a:buChar char="q"/>
            </a:pPr>
            <a:r>
              <a:rPr lang="en-US" dirty="0">
                <a:solidFill>
                  <a:srgbClr val="F8FFFF"/>
                </a:solidFill>
                <a:latin typeface="IBM Plex Mono"/>
                <a:ea typeface="IBM Plex Mono"/>
                <a:cs typeface="IBM Plex Mono"/>
                <a:sym typeface="IBM Plex Mono"/>
              </a:rPr>
              <a:t> What is Python</a:t>
            </a:r>
          </a:p>
          <a:p>
            <a:pPr marL="298450" lvl="0" indent="-285750" algn="l" rtl="0">
              <a:lnSpc>
                <a:spcPct val="100000"/>
              </a:lnSpc>
              <a:spcBef>
                <a:spcPts val="0"/>
              </a:spcBef>
              <a:spcAft>
                <a:spcPts val="0"/>
              </a:spcAft>
              <a:buFont typeface="Wingdings" panose="05000000000000000000" pitchFamily="2" charset="2"/>
              <a:buChar char="q"/>
            </a:pPr>
            <a:r>
              <a:rPr lang="en-US" dirty="0">
                <a:solidFill>
                  <a:srgbClr val="F8FFFF"/>
                </a:solidFill>
                <a:latin typeface="IBM Plex Mono"/>
                <a:ea typeface="IBM Plex Mono"/>
                <a:cs typeface="IBM Plex Mono"/>
                <a:sym typeface="IBM Plex Mono"/>
              </a:rPr>
              <a:t> Who uses it</a:t>
            </a:r>
          </a:p>
          <a:p>
            <a:pPr marL="298450" lvl="0" indent="-285750" algn="l" rtl="0">
              <a:lnSpc>
                <a:spcPct val="100000"/>
              </a:lnSpc>
              <a:spcBef>
                <a:spcPts val="0"/>
              </a:spcBef>
              <a:spcAft>
                <a:spcPts val="0"/>
              </a:spcAft>
              <a:buFont typeface="Wingdings" panose="05000000000000000000" pitchFamily="2" charset="2"/>
              <a:buChar char="q"/>
            </a:pPr>
            <a:r>
              <a:rPr lang="en-US" dirty="0">
                <a:solidFill>
                  <a:srgbClr val="F8FFFF"/>
                </a:solidFill>
                <a:latin typeface="IBM Plex Mono"/>
                <a:ea typeface="IBM Plex Mono"/>
                <a:cs typeface="IBM Plex Mono"/>
                <a:sym typeface="IBM Plex Mono"/>
              </a:rPr>
              <a:t> What is it meant for</a:t>
            </a:r>
            <a:endParaRPr lang="en-US" dirty="0">
              <a:latin typeface="IBM Plex Mono"/>
              <a:ea typeface="IBM Plex Mono"/>
              <a:cs typeface="IBM Plex Mono"/>
              <a:sym typeface="IBM Plex Mono"/>
            </a:endParaRPr>
          </a:p>
          <a:p>
            <a:pPr marL="12700" lvl="0" indent="0" algn="l" rtl="0">
              <a:lnSpc>
                <a:spcPct val="100000"/>
              </a:lnSpc>
              <a:spcBef>
                <a:spcPts val="0"/>
              </a:spcBef>
              <a:spcAft>
                <a:spcPts val="0"/>
              </a:spcAft>
              <a:buNone/>
            </a:pPr>
            <a:endParaRPr sz="3950" dirty="0">
              <a:latin typeface="IBM Plex Mono"/>
              <a:ea typeface="IBM Plex Mono"/>
              <a:cs typeface="IBM Plex Mono"/>
              <a:sym typeface="IBM Plex Mono"/>
            </a:endParaRPr>
          </a:p>
        </p:txBody>
      </p:sp>
      <p:sp>
        <p:nvSpPr>
          <p:cNvPr id="94" name="Google Shape;94;p10"/>
          <p:cNvSpPr txBox="1"/>
          <p:nvPr/>
        </p:nvSpPr>
        <p:spPr>
          <a:xfrm>
            <a:off x="10363947" y="4284451"/>
            <a:ext cx="2761822" cy="126764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950" dirty="0">
                <a:solidFill>
                  <a:srgbClr val="F8FFFF"/>
                </a:solidFill>
                <a:latin typeface="IBM Plex Mono"/>
                <a:ea typeface="IBM Plex Mono"/>
                <a:cs typeface="IBM Plex Mono"/>
                <a:sym typeface="IBM Plex Mono"/>
              </a:rPr>
              <a:t>Tableau</a:t>
            </a:r>
          </a:p>
          <a:p>
            <a:pPr marL="298450" lvl="0" indent="-285750" algn="l" rtl="0">
              <a:lnSpc>
                <a:spcPct val="100000"/>
              </a:lnSpc>
              <a:spcBef>
                <a:spcPts val="0"/>
              </a:spcBef>
              <a:spcAft>
                <a:spcPts val="0"/>
              </a:spcAft>
              <a:buFont typeface="Wingdings" panose="05000000000000000000" pitchFamily="2" charset="2"/>
              <a:buChar char="q"/>
            </a:pPr>
            <a:r>
              <a:rPr lang="en-US" dirty="0">
                <a:solidFill>
                  <a:srgbClr val="F8FFFF"/>
                </a:solidFill>
                <a:latin typeface="IBM Plex Mono"/>
                <a:ea typeface="IBM Plex Mono"/>
                <a:cs typeface="IBM Plex Mono"/>
                <a:sym typeface="IBM Plex Mono"/>
              </a:rPr>
              <a:t> What is Tableau</a:t>
            </a:r>
          </a:p>
          <a:p>
            <a:pPr marL="298450" lvl="0" indent="-285750" algn="l" rtl="0">
              <a:lnSpc>
                <a:spcPct val="100000"/>
              </a:lnSpc>
              <a:spcBef>
                <a:spcPts val="0"/>
              </a:spcBef>
              <a:spcAft>
                <a:spcPts val="0"/>
              </a:spcAft>
              <a:buFont typeface="Wingdings" panose="05000000000000000000" pitchFamily="2" charset="2"/>
              <a:buChar char="q"/>
            </a:pPr>
            <a:r>
              <a:rPr lang="en-US" dirty="0">
                <a:solidFill>
                  <a:srgbClr val="F8FFFF"/>
                </a:solidFill>
                <a:latin typeface="IBM Plex Mono"/>
                <a:ea typeface="IBM Plex Mono"/>
                <a:cs typeface="IBM Plex Mono"/>
                <a:sym typeface="IBM Plex Mono"/>
              </a:rPr>
              <a:t> Who uses it</a:t>
            </a:r>
          </a:p>
          <a:p>
            <a:pPr marL="298450" lvl="0" indent="-285750" algn="l" rtl="0">
              <a:lnSpc>
                <a:spcPct val="100000"/>
              </a:lnSpc>
              <a:spcBef>
                <a:spcPts val="0"/>
              </a:spcBef>
              <a:spcAft>
                <a:spcPts val="0"/>
              </a:spcAft>
              <a:buFont typeface="Wingdings" panose="05000000000000000000" pitchFamily="2" charset="2"/>
              <a:buChar char="q"/>
            </a:pPr>
            <a:r>
              <a:rPr lang="en-US" dirty="0">
                <a:solidFill>
                  <a:srgbClr val="F8FFFF"/>
                </a:solidFill>
                <a:latin typeface="IBM Plex Mono"/>
                <a:ea typeface="IBM Plex Mono"/>
                <a:cs typeface="IBM Plex Mono"/>
                <a:sym typeface="IBM Plex Mono"/>
              </a:rPr>
              <a:t> What is it meant for</a:t>
            </a:r>
            <a:endParaRPr dirty="0">
              <a:latin typeface="IBM Plex Mono"/>
              <a:ea typeface="IBM Plex Mono"/>
              <a:cs typeface="IBM Plex Mono"/>
              <a:sym typeface="IBM Plex Mono"/>
            </a:endParaRPr>
          </a:p>
        </p:txBody>
      </p:sp>
      <p:sp>
        <p:nvSpPr>
          <p:cNvPr id="95" name="Google Shape;95;p10"/>
          <p:cNvSpPr txBox="1"/>
          <p:nvPr/>
        </p:nvSpPr>
        <p:spPr>
          <a:xfrm>
            <a:off x="10363947" y="8487647"/>
            <a:ext cx="6331736" cy="1875503"/>
          </a:xfrm>
          <a:prstGeom prst="rect">
            <a:avLst/>
          </a:prstGeom>
          <a:noFill/>
          <a:ln>
            <a:noFill/>
          </a:ln>
        </p:spPr>
        <p:txBody>
          <a:bodyPr spcFirstLastPara="1" wrap="square" lIns="0" tIns="13325" rIns="0" bIns="0" anchor="t" anchorCtr="0">
            <a:spAutoFit/>
          </a:bodyPr>
          <a:lstStyle/>
          <a:p>
            <a:pPr marL="12700" marR="5080" lvl="0" indent="0" algn="l" rtl="0">
              <a:lnSpc>
                <a:spcPct val="100000"/>
              </a:lnSpc>
              <a:spcBef>
                <a:spcPts val="0"/>
              </a:spcBef>
              <a:spcAft>
                <a:spcPts val="0"/>
              </a:spcAft>
              <a:buNone/>
            </a:pPr>
            <a:r>
              <a:rPr lang="en-US" sz="3950" dirty="0">
                <a:solidFill>
                  <a:srgbClr val="F8FFFF"/>
                </a:solidFill>
                <a:latin typeface="IBM Plex Mono"/>
                <a:ea typeface="IBM Plex Mono"/>
                <a:cs typeface="IBM Plex Mono"/>
                <a:sym typeface="IBM Plex Mono"/>
              </a:rPr>
              <a:t>Data Lifecycle</a:t>
            </a:r>
            <a:endParaRPr lang="en-US" dirty="0">
              <a:solidFill>
                <a:srgbClr val="F8FFFF"/>
              </a:solidFill>
              <a:latin typeface="IBM Plex Mono"/>
              <a:ea typeface="IBM Plex Mono"/>
              <a:cs typeface="IBM Plex Mono"/>
              <a:sym typeface="IBM Plex Mono"/>
            </a:endParaRPr>
          </a:p>
          <a:p>
            <a:pPr marL="298450" lvl="0" indent="-285750" algn="l" rtl="0">
              <a:lnSpc>
                <a:spcPct val="100000"/>
              </a:lnSpc>
              <a:spcBef>
                <a:spcPts val="0"/>
              </a:spcBef>
              <a:spcAft>
                <a:spcPts val="0"/>
              </a:spcAft>
              <a:buFont typeface="Wingdings" panose="05000000000000000000" pitchFamily="2" charset="2"/>
              <a:buChar char="q"/>
            </a:pPr>
            <a:r>
              <a:rPr lang="en-US" dirty="0">
                <a:solidFill>
                  <a:srgbClr val="F8FFFF"/>
                </a:solidFill>
                <a:latin typeface="IBM Plex Mono"/>
                <a:ea typeface="IBM Plex Mono"/>
                <a:cs typeface="IBM Plex Mono"/>
                <a:sym typeface="IBM Plex Mono"/>
              </a:rPr>
              <a:t> An overview of the data life cycle</a:t>
            </a:r>
          </a:p>
          <a:p>
            <a:pPr marL="298450" lvl="0" indent="-285750" algn="l" rtl="0">
              <a:lnSpc>
                <a:spcPct val="100000"/>
              </a:lnSpc>
              <a:spcBef>
                <a:spcPts val="0"/>
              </a:spcBef>
              <a:spcAft>
                <a:spcPts val="0"/>
              </a:spcAft>
              <a:buFont typeface="Wingdings" panose="05000000000000000000" pitchFamily="2" charset="2"/>
              <a:buChar char="q"/>
            </a:pPr>
            <a:r>
              <a:rPr lang="en-US" dirty="0">
                <a:solidFill>
                  <a:srgbClr val="F8FFFF"/>
                </a:solidFill>
                <a:latin typeface="IBM Plex Mono"/>
                <a:ea typeface="IBM Plex Mono"/>
                <a:cs typeface="IBM Plex Mono"/>
                <a:sym typeface="IBM Plex Mono"/>
              </a:rPr>
              <a:t> How the spreadsheet fits into the data lifecycle</a:t>
            </a:r>
          </a:p>
          <a:p>
            <a:pPr marL="298450" lvl="0" indent="-285750" algn="l" rtl="0">
              <a:lnSpc>
                <a:spcPct val="100000"/>
              </a:lnSpc>
              <a:spcBef>
                <a:spcPts val="0"/>
              </a:spcBef>
              <a:spcAft>
                <a:spcPts val="0"/>
              </a:spcAft>
              <a:buFont typeface="Wingdings" panose="05000000000000000000" pitchFamily="2" charset="2"/>
              <a:buChar char="q"/>
            </a:pPr>
            <a:r>
              <a:rPr lang="en-US" dirty="0">
                <a:solidFill>
                  <a:srgbClr val="F8FFFF"/>
                </a:solidFill>
                <a:latin typeface="IBM Plex Mono"/>
                <a:ea typeface="IBM Plex Mono"/>
                <a:cs typeface="IBM Plex Mono"/>
                <a:sym typeface="IBM Plex Mono"/>
              </a:rPr>
              <a:t> What area of the data lifecycle I did not </a:t>
            </a:r>
            <a:r>
              <a:rPr lang="en-US" dirty="0" err="1">
                <a:solidFill>
                  <a:srgbClr val="F8FFFF"/>
                </a:solidFill>
                <a:latin typeface="IBM Plex Mono"/>
                <a:ea typeface="IBM Plex Mono"/>
                <a:cs typeface="IBM Plex Mono"/>
                <a:sym typeface="IBM Plex Mono"/>
              </a:rPr>
              <a:t>analyse</a:t>
            </a:r>
            <a:endParaRPr lang="en-US" dirty="0">
              <a:latin typeface="IBM Plex Mono"/>
              <a:ea typeface="IBM Plex Mono"/>
              <a:cs typeface="IBM Plex Mono"/>
              <a:sym typeface="IBM Plex Mono"/>
            </a:endParaRPr>
          </a:p>
          <a:p>
            <a:pPr marL="12700" marR="5080" lvl="0" indent="0" algn="l" rtl="0">
              <a:lnSpc>
                <a:spcPct val="100000"/>
              </a:lnSpc>
              <a:spcBef>
                <a:spcPts val="0"/>
              </a:spcBef>
              <a:spcAft>
                <a:spcPts val="0"/>
              </a:spcAft>
              <a:buNone/>
            </a:pPr>
            <a:endParaRPr sz="3950" dirty="0">
              <a:latin typeface="IBM Plex Mono"/>
              <a:ea typeface="IBM Plex Mono"/>
              <a:cs typeface="IBM Plex Mono"/>
              <a:sym typeface="IBM Plex Mono"/>
            </a:endParaRPr>
          </a:p>
        </p:txBody>
      </p:sp>
      <p:sp>
        <p:nvSpPr>
          <p:cNvPr id="96" name="Google Shape;96;p10"/>
          <p:cNvSpPr txBox="1"/>
          <p:nvPr/>
        </p:nvSpPr>
        <p:spPr>
          <a:xfrm>
            <a:off x="10363947" y="5641202"/>
            <a:ext cx="6659880" cy="1875503"/>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950" dirty="0">
                <a:solidFill>
                  <a:srgbClr val="F8FFFF"/>
                </a:solidFill>
                <a:latin typeface="IBM Plex Mono"/>
                <a:ea typeface="IBM Plex Mono"/>
                <a:cs typeface="IBM Plex Mono"/>
                <a:sym typeface="IBM Plex Mono"/>
              </a:rPr>
              <a:t>Databases and SQL</a:t>
            </a:r>
            <a:endParaRPr lang="en-US" dirty="0">
              <a:solidFill>
                <a:srgbClr val="F8FFFF"/>
              </a:solidFill>
              <a:latin typeface="IBM Plex Mono"/>
              <a:ea typeface="IBM Plex Mono"/>
              <a:cs typeface="IBM Plex Mono"/>
              <a:sym typeface="IBM Plex Mono"/>
            </a:endParaRPr>
          </a:p>
          <a:p>
            <a:pPr marL="298450" lvl="0" indent="-285750" algn="l" rtl="0">
              <a:lnSpc>
                <a:spcPct val="100000"/>
              </a:lnSpc>
              <a:spcBef>
                <a:spcPts val="0"/>
              </a:spcBef>
              <a:spcAft>
                <a:spcPts val="0"/>
              </a:spcAft>
              <a:buFont typeface="Wingdings" panose="05000000000000000000" pitchFamily="2" charset="2"/>
              <a:buChar char="q"/>
            </a:pPr>
            <a:r>
              <a:rPr lang="en-US" dirty="0">
                <a:solidFill>
                  <a:srgbClr val="F8FFFF"/>
                </a:solidFill>
                <a:latin typeface="IBM Plex Mono"/>
                <a:ea typeface="IBM Plex Mono"/>
                <a:cs typeface="IBM Plex Mono"/>
                <a:sym typeface="IBM Plex Mono"/>
              </a:rPr>
              <a:t> What is Databases and SQL</a:t>
            </a:r>
          </a:p>
          <a:p>
            <a:pPr marL="298450" lvl="0" indent="-285750" algn="l" rtl="0">
              <a:lnSpc>
                <a:spcPct val="100000"/>
              </a:lnSpc>
              <a:spcBef>
                <a:spcPts val="0"/>
              </a:spcBef>
              <a:spcAft>
                <a:spcPts val="0"/>
              </a:spcAft>
              <a:buFont typeface="Wingdings" panose="05000000000000000000" pitchFamily="2" charset="2"/>
              <a:buChar char="q"/>
            </a:pPr>
            <a:r>
              <a:rPr lang="en-US" dirty="0">
                <a:solidFill>
                  <a:srgbClr val="F8FFFF"/>
                </a:solidFill>
                <a:latin typeface="IBM Plex Mono"/>
                <a:ea typeface="IBM Plex Mono"/>
                <a:cs typeface="IBM Plex Mono"/>
                <a:sym typeface="IBM Plex Mono"/>
              </a:rPr>
              <a:t> Who uses it</a:t>
            </a:r>
          </a:p>
          <a:p>
            <a:pPr marL="298450" lvl="0" indent="-285750" algn="l" rtl="0">
              <a:lnSpc>
                <a:spcPct val="100000"/>
              </a:lnSpc>
              <a:spcBef>
                <a:spcPts val="0"/>
              </a:spcBef>
              <a:spcAft>
                <a:spcPts val="0"/>
              </a:spcAft>
              <a:buFont typeface="Wingdings" panose="05000000000000000000" pitchFamily="2" charset="2"/>
              <a:buChar char="q"/>
            </a:pPr>
            <a:r>
              <a:rPr lang="en-US" dirty="0">
                <a:solidFill>
                  <a:srgbClr val="F8FFFF"/>
                </a:solidFill>
                <a:latin typeface="IBM Plex Mono"/>
                <a:ea typeface="IBM Plex Mono"/>
                <a:cs typeface="IBM Plex Mono"/>
                <a:sym typeface="IBM Plex Mono"/>
              </a:rPr>
              <a:t> What is it meant for</a:t>
            </a:r>
            <a:endParaRPr lang="en-US" dirty="0">
              <a:latin typeface="IBM Plex Mono"/>
              <a:ea typeface="IBM Plex Mono"/>
              <a:cs typeface="IBM Plex Mono"/>
              <a:sym typeface="IBM Plex Mono"/>
            </a:endParaRPr>
          </a:p>
          <a:p>
            <a:pPr marL="12700" lvl="0" indent="0" algn="l" rtl="0">
              <a:lnSpc>
                <a:spcPct val="100000"/>
              </a:lnSpc>
              <a:spcBef>
                <a:spcPts val="0"/>
              </a:spcBef>
              <a:spcAft>
                <a:spcPts val="0"/>
              </a:spcAft>
              <a:buNone/>
            </a:pPr>
            <a:endParaRPr sz="3950" dirty="0">
              <a:latin typeface="IBM Plex Mono"/>
              <a:ea typeface="IBM Plex Mono"/>
              <a:cs typeface="IBM Plex Mono"/>
              <a:sym typeface="IBM Plex Mono"/>
            </a:endParaRPr>
          </a:p>
        </p:txBody>
      </p:sp>
      <p:sp>
        <p:nvSpPr>
          <p:cNvPr id="97" name="Google Shape;97;p10"/>
          <p:cNvSpPr txBox="1"/>
          <p:nvPr/>
        </p:nvSpPr>
        <p:spPr>
          <a:xfrm>
            <a:off x="9128383" y="2896110"/>
            <a:ext cx="779780" cy="6365875"/>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4950" b="1">
                <a:solidFill>
                  <a:srgbClr val="FF463C"/>
                </a:solidFill>
                <a:latin typeface="IBM Plex Mono"/>
                <a:ea typeface="IBM Plex Mono"/>
                <a:cs typeface="IBM Plex Mono"/>
                <a:sym typeface="IBM Plex Mono"/>
              </a:rPr>
              <a:t>01</a:t>
            </a:r>
            <a:endParaRPr sz="4950">
              <a:latin typeface="IBM Plex Mono"/>
              <a:ea typeface="IBM Plex Mono"/>
              <a:cs typeface="IBM Plex Mono"/>
              <a:sym typeface="IBM Plex Mono"/>
            </a:endParaRPr>
          </a:p>
          <a:p>
            <a:pPr marL="12700" lvl="0" indent="0" algn="l" rtl="0">
              <a:lnSpc>
                <a:spcPct val="100000"/>
              </a:lnSpc>
              <a:spcBef>
                <a:spcPts val="4900"/>
              </a:spcBef>
              <a:spcAft>
                <a:spcPts val="0"/>
              </a:spcAft>
              <a:buNone/>
            </a:pPr>
            <a:r>
              <a:rPr lang="en-US" sz="4950" b="1">
                <a:solidFill>
                  <a:srgbClr val="FF463C"/>
                </a:solidFill>
                <a:latin typeface="IBM Plex Mono"/>
                <a:ea typeface="IBM Plex Mono"/>
                <a:cs typeface="IBM Plex Mono"/>
                <a:sym typeface="IBM Plex Mono"/>
              </a:rPr>
              <a:t>02</a:t>
            </a:r>
            <a:endParaRPr sz="4950">
              <a:latin typeface="IBM Plex Mono"/>
              <a:ea typeface="IBM Plex Mono"/>
              <a:cs typeface="IBM Plex Mono"/>
              <a:sym typeface="IBM Plex Mono"/>
            </a:endParaRPr>
          </a:p>
          <a:p>
            <a:pPr marL="12700" lvl="0" indent="0" algn="l" rtl="0">
              <a:lnSpc>
                <a:spcPct val="100000"/>
              </a:lnSpc>
              <a:spcBef>
                <a:spcPts val="5150"/>
              </a:spcBef>
              <a:spcAft>
                <a:spcPts val="0"/>
              </a:spcAft>
              <a:buNone/>
            </a:pPr>
            <a:r>
              <a:rPr lang="en-US" sz="4950" b="1">
                <a:solidFill>
                  <a:srgbClr val="FF463C"/>
                </a:solidFill>
                <a:latin typeface="IBM Plex Mono"/>
                <a:ea typeface="IBM Plex Mono"/>
                <a:cs typeface="IBM Plex Mono"/>
                <a:sym typeface="IBM Plex Mono"/>
              </a:rPr>
              <a:t>03</a:t>
            </a:r>
            <a:endParaRPr sz="4950">
              <a:latin typeface="IBM Plex Mono"/>
              <a:ea typeface="IBM Plex Mono"/>
              <a:cs typeface="IBM Plex Mono"/>
              <a:sym typeface="IBM Plex Mono"/>
            </a:endParaRPr>
          </a:p>
          <a:p>
            <a:pPr marL="12700" lvl="0" indent="0" algn="l" rtl="0">
              <a:lnSpc>
                <a:spcPct val="100000"/>
              </a:lnSpc>
              <a:spcBef>
                <a:spcPts val="5275"/>
              </a:spcBef>
              <a:spcAft>
                <a:spcPts val="0"/>
              </a:spcAft>
              <a:buNone/>
            </a:pPr>
            <a:r>
              <a:rPr lang="en-US" sz="4950" b="1">
                <a:solidFill>
                  <a:srgbClr val="FF463C"/>
                </a:solidFill>
                <a:latin typeface="IBM Plex Mono"/>
                <a:ea typeface="IBM Plex Mono"/>
                <a:cs typeface="IBM Plex Mono"/>
                <a:sym typeface="IBM Plex Mono"/>
              </a:rPr>
              <a:t>04</a:t>
            </a:r>
            <a:endParaRPr sz="4950">
              <a:latin typeface="IBM Plex Mono"/>
              <a:ea typeface="IBM Plex Mono"/>
              <a:cs typeface="IBM Plex Mono"/>
              <a:sym typeface="IBM Plex Mono"/>
            </a:endParaRPr>
          </a:p>
          <a:p>
            <a:pPr marL="12700" lvl="0" indent="0" algn="l" rtl="0">
              <a:lnSpc>
                <a:spcPct val="100000"/>
              </a:lnSpc>
              <a:spcBef>
                <a:spcPts val="4900"/>
              </a:spcBef>
              <a:spcAft>
                <a:spcPts val="0"/>
              </a:spcAft>
              <a:buNone/>
            </a:pPr>
            <a:r>
              <a:rPr lang="en-US" sz="4950" b="1">
                <a:solidFill>
                  <a:srgbClr val="FF463C"/>
                </a:solidFill>
                <a:latin typeface="IBM Plex Mono"/>
                <a:ea typeface="IBM Plex Mono"/>
                <a:cs typeface="IBM Plex Mono"/>
                <a:sym typeface="IBM Plex Mono"/>
              </a:rPr>
              <a:t>05</a:t>
            </a:r>
            <a:endParaRPr sz="4950">
              <a:latin typeface="IBM Plex Mono"/>
              <a:ea typeface="IBM Plex Mono"/>
              <a:cs typeface="IBM Plex Mono"/>
              <a:sym typeface="IBM Plex Mono"/>
            </a:endParaRPr>
          </a:p>
        </p:txBody>
      </p:sp>
      <p:grpSp>
        <p:nvGrpSpPr>
          <p:cNvPr id="98" name="Google Shape;98;p10"/>
          <p:cNvGrpSpPr/>
          <p:nvPr/>
        </p:nvGrpSpPr>
        <p:grpSpPr>
          <a:xfrm>
            <a:off x="0" y="2387357"/>
            <a:ext cx="6744334" cy="5671878"/>
            <a:chOff x="0" y="2387357"/>
            <a:chExt cx="6744334" cy="5671878"/>
          </a:xfrm>
        </p:grpSpPr>
        <p:sp>
          <p:nvSpPr>
            <p:cNvPr id="99" name="Google Shape;99;p10"/>
            <p:cNvSpPr/>
            <p:nvPr/>
          </p:nvSpPr>
          <p:spPr>
            <a:xfrm>
              <a:off x="0" y="4284451"/>
              <a:ext cx="2978785" cy="2967990"/>
            </a:xfrm>
            <a:custGeom>
              <a:avLst/>
              <a:gdLst/>
              <a:ahLst/>
              <a:cxnLst/>
              <a:rect l="l" t="t" r="r" b="b"/>
              <a:pathLst>
                <a:path w="2978785" h="2967990" extrusionOk="0">
                  <a:moveTo>
                    <a:pt x="1812489" y="0"/>
                  </a:moveTo>
                  <a:lnTo>
                    <a:pt x="0" y="1804164"/>
                  </a:lnTo>
                  <a:lnTo>
                    <a:pt x="0" y="2967647"/>
                  </a:lnTo>
                  <a:lnTo>
                    <a:pt x="2978642" y="2691"/>
                  </a:lnTo>
                  <a:lnTo>
                    <a:pt x="1812489" y="0"/>
                  </a:lnTo>
                  <a:close/>
                </a:path>
              </a:pathLst>
            </a:custGeom>
            <a:solidFill>
              <a:srgbClr val="FF463C"/>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0" name="Google Shape;100;p10"/>
            <p:cNvSpPr/>
            <p:nvPr/>
          </p:nvSpPr>
          <p:spPr>
            <a:xfrm>
              <a:off x="0" y="2387357"/>
              <a:ext cx="6744334" cy="5609590"/>
            </a:xfrm>
            <a:custGeom>
              <a:avLst/>
              <a:gdLst/>
              <a:ahLst/>
              <a:cxnLst/>
              <a:rect l="l" t="t" r="r" b="b"/>
              <a:pathLst>
                <a:path w="6744334" h="5609590" extrusionOk="0">
                  <a:moveTo>
                    <a:pt x="4832931" y="0"/>
                  </a:moveTo>
                  <a:lnTo>
                    <a:pt x="0" y="4797780"/>
                  </a:lnTo>
                  <a:lnTo>
                    <a:pt x="0" y="5606457"/>
                  </a:lnTo>
                  <a:lnTo>
                    <a:pt x="1098301" y="5608981"/>
                  </a:lnTo>
                  <a:lnTo>
                    <a:pt x="6743951" y="4397"/>
                  </a:lnTo>
                  <a:lnTo>
                    <a:pt x="4832931" y="0"/>
                  </a:lnTo>
                  <a:close/>
                </a:path>
              </a:pathLst>
            </a:custGeom>
            <a:solidFill>
              <a:srgbClr val="0099D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1" name="Google Shape;101;p10"/>
            <p:cNvSpPr/>
            <p:nvPr/>
          </p:nvSpPr>
          <p:spPr>
            <a:xfrm>
              <a:off x="1694675" y="2684595"/>
              <a:ext cx="2292985" cy="5374640"/>
            </a:xfrm>
            <a:custGeom>
              <a:avLst/>
              <a:gdLst/>
              <a:ahLst/>
              <a:cxnLst/>
              <a:rect l="l" t="t" r="r" b="b"/>
              <a:pathLst>
                <a:path w="2292985" h="5374640" extrusionOk="0">
                  <a:moveTo>
                    <a:pt x="1978964" y="0"/>
                  </a:moveTo>
                  <a:lnTo>
                    <a:pt x="1594739" y="0"/>
                  </a:lnTo>
                  <a:lnTo>
                    <a:pt x="256209" y="1338529"/>
                  </a:lnTo>
                  <a:lnTo>
                    <a:pt x="640448" y="1338529"/>
                  </a:lnTo>
                  <a:lnTo>
                    <a:pt x="1978964" y="0"/>
                  </a:lnTo>
                  <a:close/>
                </a:path>
                <a:path w="2292985" h="5374640" extrusionOk="0">
                  <a:moveTo>
                    <a:pt x="2292667" y="3872014"/>
                  </a:moveTo>
                  <a:lnTo>
                    <a:pt x="1502181" y="3872014"/>
                  </a:lnTo>
                  <a:lnTo>
                    <a:pt x="0" y="5374195"/>
                  </a:lnTo>
                  <a:lnTo>
                    <a:pt x="790498" y="5374195"/>
                  </a:lnTo>
                  <a:lnTo>
                    <a:pt x="2292667" y="3872014"/>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2" name="Google Shape;102;p10"/>
            <p:cNvSpPr/>
            <p:nvPr/>
          </p:nvSpPr>
          <p:spPr>
            <a:xfrm>
              <a:off x="4149202" y="5751348"/>
              <a:ext cx="1696085" cy="703580"/>
            </a:xfrm>
            <a:custGeom>
              <a:avLst/>
              <a:gdLst/>
              <a:ahLst/>
              <a:cxnLst/>
              <a:rect l="l" t="t" r="r" b="b"/>
              <a:pathLst>
                <a:path w="1696085" h="703579" extrusionOk="0">
                  <a:moveTo>
                    <a:pt x="1695728" y="0"/>
                  </a:moveTo>
                  <a:lnTo>
                    <a:pt x="703549" y="0"/>
                  </a:lnTo>
                  <a:lnTo>
                    <a:pt x="0" y="703549"/>
                  </a:lnTo>
                  <a:lnTo>
                    <a:pt x="992179" y="703549"/>
                  </a:lnTo>
                  <a:lnTo>
                    <a:pt x="1695728" y="0"/>
                  </a:lnTo>
                  <a:close/>
                </a:path>
              </a:pathLst>
            </a:custGeom>
            <a:solidFill>
              <a:srgbClr val="FF463C"/>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25;p17">
            <a:extLst>
              <a:ext uri="{FF2B5EF4-FFF2-40B4-BE49-F238E27FC236}">
                <a16:creationId xmlns:a16="http://schemas.microsoft.com/office/drawing/2014/main" id="{A57B06AE-157A-428B-BF9B-449126A34829}"/>
              </a:ext>
            </a:extLst>
          </p:cNvPr>
          <p:cNvSpPr txBox="1"/>
          <p:nvPr/>
        </p:nvSpPr>
        <p:spPr>
          <a:xfrm>
            <a:off x="7835461" y="2024097"/>
            <a:ext cx="11477297" cy="5917952"/>
          </a:xfrm>
          <a:prstGeom prst="rect">
            <a:avLst/>
          </a:prstGeom>
          <a:noFill/>
          <a:ln>
            <a:noFill/>
          </a:ln>
        </p:spPr>
        <p:txBody>
          <a:bodyPr spcFirstLastPara="1" wrap="square" lIns="0" tIns="12050" rIns="0" bIns="0" anchor="t" anchorCtr="0">
            <a:spAutoFit/>
          </a:bodyPr>
          <a:lstStyle/>
          <a:p>
            <a:pPr marL="12700" marR="5080" lvl="0" indent="0" algn="just" rtl="0">
              <a:lnSpc>
                <a:spcPct val="123300"/>
              </a:lnSpc>
              <a:spcBef>
                <a:spcPts val="0"/>
              </a:spcBef>
              <a:spcAft>
                <a:spcPts val="0"/>
              </a:spcAft>
              <a:buNone/>
            </a:pPr>
            <a:r>
              <a:rPr lang="en-US" sz="2400" dirty="0">
                <a:solidFill>
                  <a:srgbClr val="072235"/>
                </a:solidFill>
                <a:latin typeface="Calibri" panose="020F0502020204030204" pitchFamily="34" charset="0"/>
                <a:ea typeface="Calibri" panose="020F0502020204030204" pitchFamily="34" charset="0"/>
                <a:cs typeface="Calibri" panose="020F0502020204030204" pitchFamily="34" charset="0"/>
                <a:sym typeface="IBM Plex Mono"/>
              </a:rPr>
              <a:t>This presentation is a detailed explanation of some of the tools DataSpace uses for Data Analysis.</a:t>
            </a:r>
          </a:p>
          <a:p>
            <a:pPr marL="12700" marR="5080" lvl="0" indent="0" algn="just" rtl="0">
              <a:lnSpc>
                <a:spcPct val="123300"/>
              </a:lnSpc>
              <a:spcBef>
                <a:spcPts val="0"/>
              </a:spcBef>
              <a:spcAft>
                <a:spcPts val="0"/>
              </a:spcAft>
              <a:buNone/>
            </a:pPr>
            <a:endParaRPr lang="en-US" sz="2400" dirty="0">
              <a:solidFill>
                <a:srgbClr val="072235"/>
              </a:solidFill>
              <a:latin typeface="Calibri" panose="020F0502020204030204" pitchFamily="34" charset="0"/>
              <a:ea typeface="Calibri" panose="020F0502020204030204" pitchFamily="34" charset="0"/>
              <a:cs typeface="Calibri" panose="020F0502020204030204" pitchFamily="34" charset="0"/>
              <a:sym typeface="IBM Plex Mono"/>
            </a:endParaRPr>
          </a:p>
          <a:p>
            <a:pPr marL="12700" marR="5080" lvl="0" indent="0" algn="just" rtl="0">
              <a:lnSpc>
                <a:spcPct val="123300"/>
              </a:lnSpc>
              <a:spcBef>
                <a:spcPts val="0"/>
              </a:spcBef>
              <a:spcAft>
                <a:spcPts val="0"/>
              </a:spcAft>
              <a:buNone/>
            </a:pPr>
            <a:r>
              <a:rPr lang="en-US" sz="2400" dirty="0">
                <a:solidFill>
                  <a:srgbClr val="072235"/>
                </a:solidFill>
                <a:latin typeface="Calibri" panose="020F0502020204030204" pitchFamily="34" charset="0"/>
                <a:ea typeface="Calibri" panose="020F0502020204030204" pitchFamily="34" charset="0"/>
                <a:cs typeface="Calibri" panose="020F0502020204030204" pitchFamily="34" charset="0"/>
                <a:sym typeface="IBM Plex Mono"/>
              </a:rPr>
              <a:t>Below are the tools:</a:t>
            </a:r>
          </a:p>
          <a:p>
            <a:pPr marL="12700" marR="5080" lvl="0" indent="0" algn="just" rtl="0">
              <a:lnSpc>
                <a:spcPct val="123300"/>
              </a:lnSpc>
              <a:spcBef>
                <a:spcPts val="0"/>
              </a:spcBef>
              <a:spcAft>
                <a:spcPts val="0"/>
              </a:spcAft>
              <a:buNone/>
            </a:pPr>
            <a:endParaRPr lang="en-US" sz="2400" dirty="0">
              <a:solidFill>
                <a:srgbClr val="072235"/>
              </a:solidFill>
              <a:latin typeface="Calibri" panose="020F0502020204030204" pitchFamily="34" charset="0"/>
              <a:ea typeface="Calibri" panose="020F0502020204030204" pitchFamily="34" charset="0"/>
              <a:cs typeface="Calibri" panose="020F0502020204030204" pitchFamily="34" charset="0"/>
              <a:sym typeface="IBM Plex Mono"/>
            </a:endParaRPr>
          </a:p>
          <a:p>
            <a:pPr marL="298450" marR="5080" lvl="0" indent="-285750" algn="just" rtl="0">
              <a:lnSpc>
                <a:spcPct val="123300"/>
              </a:lnSpc>
              <a:spcBef>
                <a:spcPts val="0"/>
              </a:spcBef>
              <a:spcAft>
                <a:spcPts val="0"/>
              </a:spcAft>
              <a:buFont typeface="Courier New" panose="02070309020205020404" pitchFamily="49" charset="0"/>
              <a:buChar char="o"/>
            </a:pPr>
            <a:r>
              <a:rPr lang="en-US" sz="2400" dirty="0">
                <a:solidFill>
                  <a:srgbClr val="072235"/>
                </a:solidFill>
                <a:latin typeface="Calibri" panose="020F0502020204030204" pitchFamily="34" charset="0"/>
                <a:ea typeface="Calibri" panose="020F0502020204030204" pitchFamily="34" charset="0"/>
                <a:cs typeface="Calibri" panose="020F0502020204030204" pitchFamily="34" charset="0"/>
                <a:sym typeface="IBM Plex Mono"/>
              </a:rPr>
              <a:t>Tableau</a:t>
            </a:r>
          </a:p>
          <a:p>
            <a:pPr marL="298450" marR="5080" lvl="0" indent="-285750" algn="just" rtl="0">
              <a:lnSpc>
                <a:spcPct val="123300"/>
              </a:lnSpc>
              <a:spcBef>
                <a:spcPts val="0"/>
              </a:spcBef>
              <a:spcAft>
                <a:spcPts val="0"/>
              </a:spcAft>
              <a:buFont typeface="Courier New" panose="02070309020205020404" pitchFamily="49" charset="0"/>
              <a:buChar char="o"/>
            </a:pPr>
            <a:r>
              <a:rPr lang="en-US" sz="2400" dirty="0">
                <a:solidFill>
                  <a:srgbClr val="072235"/>
                </a:solidFill>
                <a:latin typeface="Calibri" panose="020F0502020204030204" pitchFamily="34" charset="0"/>
                <a:ea typeface="Calibri" panose="020F0502020204030204" pitchFamily="34" charset="0"/>
                <a:cs typeface="Calibri" panose="020F0502020204030204" pitchFamily="34" charset="0"/>
                <a:sym typeface="IBM Plex Mono"/>
              </a:rPr>
              <a:t>Python</a:t>
            </a:r>
          </a:p>
          <a:p>
            <a:pPr marL="298450" marR="5080" lvl="0" indent="-285750" algn="just" rtl="0">
              <a:lnSpc>
                <a:spcPct val="123300"/>
              </a:lnSpc>
              <a:spcBef>
                <a:spcPts val="0"/>
              </a:spcBef>
              <a:spcAft>
                <a:spcPts val="0"/>
              </a:spcAft>
              <a:buFont typeface="Courier New" panose="02070309020205020404" pitchFamily="49" charset="0"/>
              <a:buChar char="o"/>
            </a:pPr>
            <a:r>
              <a:rPr lang="en-US" sz="2400" dirty="0">
                <a:solidFill>
                  <a:srgbClr val="072235"/>
                </a:solidFill>
                <a:latin typeface="Calibri" panose="020F0502020204030204" pitchFamily="34" charset="0"/>
                <a:ea typeface="Calibri" panose="020F0502020204030204" pitchFamily="34" charset="0"/>
                <a:cs typeface="Calibri" panose="020F0502020204030204" pitchFamily="34" charset="0"/>
                <a:sym typeface="IBM Plex Mono"/>
              </a:rPr>
              <a:t>Database and SQL</a:t>
            </a:r>
          </a:p>
          <a:p>
            <a:pPr marL="12700" marR="5080" lvl="0" algn="just" rtl="0">
              <a:lnSpc>
                <a:spcPct val="123300"/>
              </a:lnSpc>
              <a:spcBef>
                <a:spcPts val="0"/>
              </a:spcBef>
              <a:spcAft>
                <a:spcPts val="0"/>
              </a:spcAft>
            </a:pPr>
            <a:endParaRPr lang="en-US" sz="2400" dirty="0">
              <a:solidFill>
                <a:srgbClr val="072235"/>
              </a:solidFill>
              <a:latin typeface="Calibri" panose="020F0502020204030204" pitchFamily="34" charset="0"/>
              <a:ea typeface="Calibri" panose="020F0502020204030204" pitchFamily="34" charset="0"/>
              <a:cs typeface="Calibri" panose="020F0502020204030204" pitchFamily="34" charset="0"/>
              <a:sym typeface="IBM Plex Mono"/>
            </a:endParaRPr>
          </a:p>
          <a:p>
            <a:pPr marL="12700" marR="5080" lvl="0" algn="just" rtl="0">
              <a:lnSpc>
                <a:spcPct val="123300"/>
              </a:lnSpc>
              <a:spcBef>
                <a:spcPts val="0"/>
              </a:spcBef>
              <a:spcAft>
                <a:spcPts val="0"/>
              </a:spcAft>
            </a:pPr>
            <a:r>
              <a:rPr lang="en-US" sz="2400" dirty="0">
                <a:solidFill>
                  <a:srgbClr val="072235"/>
                </a:solidFill>
                <a:latin typeface="Calibri" panose="020F0502020204030204" pitchFamily="34" charset="0"/>
                <a:ea typeface="Calibri" panose="020F0502020204030204" pitchFamily="34" charset="0"/>
                <a:cs typeface="Calibri" panose="020F0502020204030204" pitchFamily="34" charset="0"/>
                <a:sym typeface="IBM Plex Mono"/>
              </a:rPr>
              <a:t>In this presentation, I explain what these tools are, who uses them and what is it for.</a:t>
            </a:r>
          </a:p>
          <a:p>
            <a:pPr marL="12700" marR="5080" lvl="0" algn="just" rtl="0">
              <a:lnSpc>
                <a:spcPct val="123300"/>
              </a:lnSpc>
              <a:spcBef>
                <a:spcPts val="0"/>
              </a:spcBef>
              <a:spcAft>
                <a:spcPts val="0"/>
              </a:spcAft>
            </a:pPr>
            <a:endParaRPr lang="en-US" sz="2400" dirty="0">
              <a:solidFill>
                <a:srgbClr val="072235"/>
              </a:solidFill>
              <a:latin typeface="Calibri" panose="020F0502020204030204" pitchFamily="34" charset="0"/>
              <a:ea typeface="Calibri" panose="020F0502020204030204" pitchFamily="34" charset="0"/>
              <a:cs typeface="Calibri" panose="020F0502020204030204" pitchFamily="34" charset="0"/>
              <a:sym typeface="IBM Plex Mono"/>
            </a:endParaRPr>
          </a:p>
          <a:p>
            <a:pPr marL="12700" marR="5080" lvl="0" algn="just" rtl="0">
              <a:lnSpc>
                <a:spcPct val="123300"/>
              </a:lnSpc>
              <a:spcBef>
                <a:spcPts val="0"/>
              </a:spcBef>
              <a:spcAft>
                <a:spcPts val="0"/>
              </a:spcAft>
            </a:pPr>
            <a:r>
              <a:rPr lang="en-US" sz="2400" dirty="0">
                <a:solidFill>
                  <a:srgbClr val="072235"/>
                </a:solidFill>
                <a:latin typeface="Calibri" panose="020F0502020204030204" pitchFamily="34" charset="0"/>
                <a:ea typeface="Calibri" panose="020F0502020204030204" pitchFamily="34" charset="0"/>
                <a:cs typeface="Calibri" panose="020F0502020204030204" pitchFamily="34" charset="0"/>
                <a:sym typeface="IBM Plex Mono"/>
              </a:rPr>
              <a:t>Also, I explain the data lifecycle, and how the spreadsheet fits into the data life cycle.  </a:t>
            </a:r>
          </a:p>
          <a:p>
            <a:pPr marL="12700" marR="5080" lvl="0" algn="just" rtl="0">
              <a:lnSpc>
                <a:spcPct val="123300"/>
              </a:lnSpc>
              <a:spcBef>
                <a:spcPts val="0"/>
              </a:spcBef>
              <a:spcAft>
                <a:spcPts val="0"/>
              </a:spcAft>
            </a:pPr>
            <a:endParaRPr lang="en-US" sz="2400" dirty="0">
              <a:solidFill>
                <a:srgbClr val="072235"/>
              </a:solidFill>
              <a:latin typeface="Calibri" panose="020F0502020204030204" pitchFamily="34" charset="0"/>
              <a:ea typeface="Calibri" panose="020F0502020204030204" pitchFamily="34" charset="0"/>
              <a:cs typeface="Calibri" panose="020F0502020204030204" pitchFamily="34" charset="0"/>
              <a:sym typeface="IBM Plex Mono"/>
            </a:endParaRPr>
          </a:p>
        </p:txBody>
      </p:sp>
      <p:sp>
        <p:nvSpPr>
          <p:cNvPr id="6" name="Google Shape;227;p17">
            <a:extLst>
              <a:ext uri="{FF2B5EF4-FFF2-40B4-BE49-F238E27FC236}">
                <a16:creationId xmlns:a16="http://schemas.microsoft.com/office/drawing/2014/main" id="{5F736249-4A4F-4CD7-BB56-22400E075817}"/>
              </a:ext>
            </a:extLst>
          </p:cNvPr>
          <p:cNvSpPr txBox="1">
            <a:spLocks noGrp="1"/>
          </p:cNvSpPr>
          <p:nvPr>
            <p:ph type="title"/>
          </p:nvPr>
        </p:nvSpPr>
        <p:spPr>
          <a:xfrm>
            <a:off x="7835462" y="1399431"/>
            <a:ext cx="5654700" cy="505898"/>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200" b="1" dirty="0">
                <a:solidFill>
                  <a:srgbClr val="1A1814"/>
                </a:solidFill>
                <a:latin typeface="Arial Black" panose="020B0A04020102020204" pitchFamily="34" charset="0"/>
                <a:ea typeface="IBM Plex Mono"/>
                <a:cs typeface="IBM Plex Mono"/>
                <a:sym typeface="IBM Plex Mono"/>
              </a:rPr>
              <a:t>Introduction</a:t>
            </a:r>
            <a:endParaRPr sz="3200" dirty="0">
              <a:latin typeface="Arial Black" panose="020B0A04020102020204" pitchFamily="34" charset="0"/>
              <a:ea typeface="IBM Plex Mono"/>
              <a:cs typeface="IBM Plex Mono"/>
              <a:sym typeface="IBM Plex Mono"/>
            </a:endParaRPr>
          </a:p>
        </p:txBody>
      </p:sp>
      <p:grpSp>
        <p:nvGrpSpPr>
          <p:cNvPr id="7" name="Google Shape;228;p17">
            <a:extLst>
              <a:ext uri="{FF2B5EF4-FFF2-40B4-BE49-F238E27FC236}">
                <a16:creationId xmlns:a16="http://schemas.microsoft.com/office/drawing/2014/main" id="{590550A1-A2CD-4656-A175-5324746B984A}"/>
              </a:ext>
            </a:extLst>
          </p:cNvPr>
          <p:cNvGrpSpPr/>
          <p:nvPr/>
        </p:nvGrpSpPr>
        <p:grpSpPr>
          <a:xfrm>
            <a:off x="589631" y="7224910"/>
            <a:ext cx="7128400" cy="4084024"/>
            <a:chOff x="589631" y="7224910"/>
            <a:chExt cx="7128400" cy="4084024"/>
          </a:xfrm>
        </p:grpSpPr>
        <p:sp>
          <p:nvSpPr>
            <p:cNvPr id="8" name="Google Shape;229;p17">
              <a:extLst>
                <a:ext uri="{FF2B5EF4-FFF2-40B4-BE49-F238E27FC236}">
                  <a16:creationId xmlns:a16="http://schemas.microsoft.com/office/drawing/2014/main" id="{3677DA52-3B60-4693-8DF0-937FABC53FDB}"/>
                </a:ext>
              </a:extLst>
            </p:cNvPr>
            <p:cNvSpPr/>
            <p:nvPr/>
          </p:nvSpPr>
          <p:spPr>
            <a:xfrm>
              <a:off x="589631" y="9121994"/>
              <a:ext cx="3362960" cy="2186940"/>
            </a:xfrm>
            <a:custGeom>
              <a:avLst/>
              <a:gdLst/>
              <a:ahLst/>
              <a:cxnLst/>
              <a:rect l="l" t="t" r="r" b="b"/>
              <a:pathLst>
                <a:path w="3362960" h="2186940" extrusionOk="0">
                  <a:moveTo>
                    <a:pt x="2196645" y="0"/>
                  </a:moveTo>
                  <a:lnTo>
                    <a:pt x="0" y="2186561"/>
                  </a:lnTo>
                  <a:lnTo>
                    <a:pt x="1168854" y="2186561"/>
                  </a:lnTo>
                  <a:lnTo>
                    <a:pt x="3362798" y="2691"/>
                  </a:lnTo>
                  <a:lnTo>
                    <a:pt x="2196645" y="0"/>
                  </a:lnTo>
                  <a:close/>
                </a:path>
              </a:pathLst>
            </a:custGeom>
            <a:solidFill>
              <a:srgbClr val="FF463C"/>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 name="Google Shape;230;p17">
              <a:extLst>
                <a:ext uri="{FF2B5EF4-FFF2-40B4-BE49-F238E27FC236}">
                  <a16:creationId xmlns:a16="http://schemas.microsoft.com/office/drawing/2014/main" id="{2D8ADE71-CF10-4B6F-94BB-4D0B77CE114C}"/>
                </a:ext>
              </a:extLst>
            </p:cNvPr>
            <p:cNvSpPr/>
            <p:nvPr/>
          </p:nvSpPr>
          <p:spPr>
            <a:xfrm>
              <a:off x="1693151" y="7224910"/>
              <a:ext cx="6024880" cy="4083685"/>
            </a:xfrm>
            <a:custGeom>
              <a:avLst/>
              <a:gdLst/>
              <a:ahLst/>
              <a:cxnLst/>
              <a:rect l="l" t="t" r="r" b="b"/>
              <a:pathLst>
                <a:path w="6024880" h="4083684" extrusionOk="0">
                  <a:moveTo>
                    <a:pt x="4113571" y="0"/>
                  </a:moveTo>
                  <a:lnTo>
                    <a:pt x="0" y="4083645"/>
                  </a:lnTo>
                  <a:lnTo>
                    <a:pt x="1915460" y="4083645"/>
                  </a:lnTo>
                  <a:lnTo>
                    <a:pt x="6024591" y="4408"/>
                  </a:lnTo>
                  <a:lnTo>
                    <a:pt x="4113571" y="0"/>
                  </a:lnTo>
                  <a:close/>
                </a:path>
              </a:pathLst>
            </a:custGeom>
            <a:solidFill>
              <a:srgbClr val="0099D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 name="Google Shape;231;p17">
              <a:extLst>
                <a:ext uri="{FF2B5EF4-FFF2-40B4-BE49-F238E27FC236}">
                  <a16:creationId xmlns:a16="http://schemas.microsoft.com/office/drawing/2014/main" id="{9292AB62-C951-4C97-8421-CDA42A016838}"/>
                </a:ext>
              </a:extLst>
            </p:cNvPr>
            <p:cNvSpPr/>
            <p:nvPr/>
          </p:nvSpPr>
          <p:spPr>
            <a:xfrm>
              <a:off x="1727701" y="7696100"/>
              <a:ext cx="1722755" cy="1338580"/>
            </a:xfrm>
            <a:custGeom>
              <a:avLst/>
              <a:gdLst/>
              <a:ahLst/>
              <a:cxnLst/>
              <a:rect l="l" t="t" r="r" b="b"/>
              <a:pathLst>
                <a:path w="1722754" h="1338579" extrusionOk="0">
                  <a:moveTo>
                    <a:pt x="1722753" y="0"/>
                  </a:moveTo>
                  <a:lnTo>
                    <a:pt x="1338524" y="0"/>
                  </a:lnTo>
                  <a:lnTo>
                    <a:pt x="0" y="1338524"/>
                  </a:lnTo>
                  <a:lnTo>
                    <a:pt x="384229" y="1338524"/>
                  </a:lnTo>
                  <a:lnTo>
                    <a:pt x="1722753" y="0"/>
                  </a:lnTo>
                  <a:close/>
                </a:path>
              </a:pathLst>
            </a:custGeom>
            <a:solidFill>
              <a:srgbClr val="002138"/>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 name="Google Shape;232;p17">
              <a:extLst>
                <a:ext uri="{FF2B5EF4-FFF2-40B4-BE49-F238E27FC236}">
                  <a16:creationId xmlns:a16="http://schemas.microsoft.com/office/drawing/2014/main" id="{7D416767-CDC0-4C96-AFD9-DCB4CD71BE97}"/>
                </a:ext>
              </a:extLst>
            </p:cNvPr>
            <p:cNvSpPr/>
            <p:nvPr/>
          </p:nvSpPr>
          <p:spPr>
            <a:xfrm>
              <a:off x="5122994" y="10588897"/>
              <a:ext cx="1696085" cy="703580"/>
            </a:xfrm>
            <a:custGeom>
              <a:avLst/>
              <a:gdLst/>
              <a:ahLst/>
              <a:cxnLst/>
              <a:rect l="l" t="t" r="r" b="b"/>
              <a:pathLst>
                <a:path w="1696084" h="703579" extrusionOk="0">
                  <a:moveTo>
                    <a:pt x="1695728" y="0"/>
                  </a:moveTo>
                  <a:lnTo>
                    <a:pt x="703549" y="0"/>
                  </a:lnTo>
                  <a:lnTo>
                    <a:pt x="0" y="703549"/>
                  </a:lnTo>
                  <a:lnTo>
                    <a:pt x="992179" y="703549"/>
                  </a:lnTo>
                  <a:lnTo>
                    <a:pt x="1695728" y="0"/>
                  </a:lnTo>
                  <a:close/>
                </a:path>
              </a:pathLst>
            </a:custGeom>
            <a:solidFill>
              <a:srgbClr val="FF463C"/>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2" name="Google Shape;233;p17">
            <a:extLst>
              <a:ext uri="{FF2B5EF4-FFF2-40B4-BE49-F238E27FC236}">
                <a16:creationId xmlns:a16="http://schemas.microsoft.com/office/drawing/2014/main" id="{75273308-2D15-437D-A459-E0183E99AAF9}"/>
              </a:ext>
            </a:extLst>
          </p:cNvPr>
          <p:cNvSpPr txBox="1">
            <a:spLocks noGrp="1"/>
          </p:cNvSpPr>
          <p:nvPr>
            <p:ph type="sldNum" idx="12"/>
          </p:nvPr>
        </p:nvSpPr>
        <p:spPr>
          <a:xfrm>
            <a:off x="19490101" y="10667600"/>
            <a:ext cx="349884" cy="332104"/>
          </a:xfrm>
          <a:prstGeom prst="rect">
            <a:avLst/>
          </a:prstGeom>
          <a:noFill/>
          <a:ln>
            <a:noFill/>
          </a:ln>
        </p:spPr>
        <p:txBody>
          <a:bodyPr spcFirstLastPara="1" wrap="square" lIns="0" tIns="8250"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460658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D1C1A6-92B3-4CCC-B38D-04FA21DE5C33}"/>
              </a:ext>
            </a:extLst>
          </p:cNvPr>
          <p:cNvSpPr txBox="1"/>
          <p:nvPr/>
        </p:nvSpPr>
        <p:spPr>
          <a:xfrm>
            <a:off x="2506716" y="7471684"/>
            <a:ext cx="15182193" cy="1938992"/>
          </a:xfrm>
          <a:prstGeom prst="rect">
            <a:avLst/>
          </a:prstGeom>
          <a:noFill/>
        </p:spPr>
        <p:txBody>
          <a:bodyPr wrap="square">
            <a:spAutoFit/>
          </a:bodyPr>
          <a:lstStyle/>
          <a:p>
            <a:pPr algn="just"/>
            <a:endParaRPr lang="en-US" sz="2400" b="1" i="0" u="sng"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2400" cap="none" dirty="0">
                <a:solidFill>
                  <a:schemeClr val="tx1"/>
                </a:solidFill>
                <a:latin typeface="Calibri" panose="020F0502020204030204" pitchFamily="34" charset="0"/>
                <a:ea typeface="Calibri" panose="020F0502020204030204" pitchFamily="34" charset="0"/>
                <a:cs typeface="Calibri" panose="020F0502020204030204" pitchFamily="34" charset="0"/>
              </a:rPr>
              <a:t>Tableau is designed for all organizations/businesses and like excel, </a:t>
            </a:r>
            <a:r>
              <a:rPr lang="en-US" sz="2400" dirty="0">
                <a:solidFill>
                  <a:srgbClr val="271A38"/>
                </a:solidFill>
                <a:effectLst/>
                <a:latin typeface="Calibri" panose="020F0502020204030204" pitchFamily="34" charset="0"/>
                <a:ea typeface="Calibri" panose="020F0502020204030204" pitchFamily="34" charset="0"/>
              </a:rPr>
              <a:t>Is aimed at end-users as well as data analysts</a:t>
            </a:r>
            <a:endParaRPr lang="en-US" sz="2400" cap="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endParaRPr lang="en-US" sz="2400" cap="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endParaRPr lang="en-US" sz="2400" cap="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endParaRPr lang="en-US" sz="2400" cap="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7B43A4AC-EBB3-4C80-812C-4F11EAA7645A}"/>
              </a:ext>
            </a:extLst>
          </p:cNvPr>
          <p:cNvSpPr txBox="1"/>
          <p:nvPr/>
        </p:nvSpPr>
        <p:spPr>
          <a:xfrm>
            <a:off x="2506716" y="467548"/>
            <a:ext cx="8891752" cy="923330"/>
          </a:xfrm>
          <a:prstGeom prst="rect">
            <a:avLst/>
          </a:prstGeom>
          <a:noFill/>
        </p:spPr>
        <p:txBody>
          <a:bodyPr wrap="square" rtlCol="0">
            <a:spAutoFit/>
          </a:bodyPr>
          <a:lstStyle/>
          <a:p>
            <a:r>
              <a:rPr lang="en-US" sz="5400" dirty="0">
                <a:latin typeface="Arial Black" panose="020B0A04020102020204" pitchFamily="34" charset="0"/>
              </a:rPr>
              <a:t>Tableau</a:t>
            </a:r>
          </a:p>
        </p:txBody>
      </p:sp>
      <p:pic>
        <p:nvPicPr>
          <p:cNvPr id="5" name="Picture 4">
            <a:extLst>
              <a:ext uri="{FF2B5EF4-FFF2-40B4-BE49-F238E27FC236}">
                <a16:creationId xmlns:a16="http://schemas.microsoft.com/office/drawing/2014/main" id="{7E76D07E-444E-4110-AEC5-56C360981417}"/>
              </a:ext>
            </a:extLst>
          </p:cNvPr>
          <p:cNvPicPr>
            <a:picLocks noChangeAspect="1"/>
          </p:cNvPicPr>
          <p:nvPr/>
        </p:nvPicPr>
        <p:blipFill>
          <a:blip r:embed="rId2"/>
          <a:stretch>
            <a:fillRect/>
          </a:stretch>
        </p:blipFill>
        <p:spPr>
          <a:xfrm>
            <a:off x="833860" y="2228426"/>
            <a:ext cx="1201016" cy="6852498"/>
          </a:xfrm>
          <a:prstGeom prst="rect">
            <a:avLst/>
          </a:prstGeom>
        </p:spPr>
      </p:pic>
      <p:sp>
        <p:nvSpPr>
          <p:cNvPr id="6" name="TextBox 5">
            <a:extLst>
              <a:ext uri="{FF2B5EF4-FFF2-40B4-BE49-F238E27FC236}">
                <a16:creationId xmlns:a16="http://schemas.microsoft.com/office/drawing/2014/main" id="{E1891991-257E-4A87-93F6-F1AE458D7ACC}"/>
              </a:ext>
            </a:extLst>
          </p:cNvPr>
          <p:cNvSpPr txBox="1"/>
          <p:nvPr/>
        </p:nvSpPr>
        <p:spPr>
          <a:xfrm>
            <a:off x="2506716" y="2427890"/>
            <a:ext cx="15182193" cy="1569660"/>
          </a:xfrm>
          <a:prstGeom prst="rect">
            <a:avLst/>
          </a:prstGeom>
          <a:noFill/>
        </p:spPr>
        <p:txBody>
          <a:bodyPr wrap="square" rtlCol="0">
            <a:spAutoFit/>
          </a:bodyPr>
          <a:lstStyle/>
          <a:p>
            <a:pPr algn="just"/>
            <a:r>
              <a:rPr lang="en-US" sz="2400" b="0" i="0"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Tableau Software is an American interactive data visualization software company focused on business intelligence. It was founded in 2003 as an academic offshoot in mountain view, California, and is currently headquartered in Seattle, Washington. In 2019 the company was acquired by Salesforce for $15.7 billion. Christian Chabot, Pat Hanrahan, and Chris Stolte, the company's founders, were Stanford university computer, science researchers.</a:t>
            </a:r>
          </a:p>
        </p:txBody>
      </p:sp>
      <p:sp>
        <p:nvSpPr>
          <p:cNvPr id="7" name="TextBox 6">
            <a:extLst>
              <a:ext uri="{FF2B5EF4-FFF2-40B4-BE49-F238E27FC236}">
                <a16:creationId xmlns:a16="http://schemas.microsoft.com/office/drawing/2014/main" id="{E3E23137-723C-4A7C-AB87-4BE6301CAB8A}"/>
              </a:ext>
            </a:extLst>
          </p:cNvPr>
          <p:cNvSpPr txBox="1"/>
          <p:nvPr/>
        </p:nvSpPr>
        <p:spPr>
          <a:xfrm>
            <a:off x="2506716" y="4963341"/>
            <a:ext cx="15182193" cy="1938992"/>
          </a:xfrm>
          <a:prstGeom prst="rect">
            <a:avLst/>
          </a:prstGeom>
          <a:noFill/>
        </p:spPr>
        <p:txBody>
          <a:bodyPr wrap="square" rtlCol="0">
            <a:spAutoFit/>
          </a:bodyPr>
          <a:lstStyle/>
          <a:p>
            <a:pPr algn="just"/>
            <a:r>
              <a:rPr lang="en-US" sz="2400" cap="none" dirty="0">
                <a:solidFill>
                  <a:schemeClr val="tx1"/>
                </a:solidFill>
                <a:latin typeface="Calibri" panose="020F0502020204030204" pitchFamily="34" charset="0"/>
                <a:ea typeface="Calibri" panose="020F0502020204030204" pitchFamily="34" charset="0"/>
                <a:cs typeface="Calibri" panose="020F0502020204030204" pitchFamily="34" charset="0"/>
              </a:rPr>
              <a:t>The brain behind tableau’s innovation is to provide a visual analysis tool that allows organizations/businesses to view data in a visual way. Tableau offers drag-and-drop functionalities, numerous chart layouts and mapping options. Geographies can be combined to form bespoke territories or custom geocoding can be applied to expand the product's existing geographic roles. Microsoft excel, Microsoft access, text files (txt, csv), import from the workbook (tbm), and table data extract are among the data sources that tableau software may connect to (tds).</a:t>
            </a:r>
          </a:p>
        </p:txBody>
      </p:sp>
      <p:sp>
        <p:nvSpPr>
          <p:cNvPr id="8" name="TextBox 7">
            <a:extLst>
              <a:ext uri="{FF2B5EF4-FFF2-40B4-BE49-F238E27FC236}">
                <a16:creationId xmlns:a16="http://schemas.microsoft.com/office/drawing/2014/main" id="{A5084579-EDE4-43F0-8ACE-56E99E8C2413}"/>
              </a:ext>
            </a:extLst>
          </p:cNvPr>
          <p:cNvSpPr txBox="1"/>
          <p:nvPr/>
        </p:nvSpPr>
        <p:spPr>
          <a:xfrm>
            <a:off x="2506716" y="10257027"/>
            <a:ext cx="16301545" cy="584775"/>
          </a:xfrm>
          <a:prstGeom prst="rect">
            <a:avLst/>
          </a:prstGeom>
          <a:noFill/>
        </p:spPr>
        <p:txBody>
          <a:bodyPr wrap="square" rtlCol="0">
            <a:spAutoFit/>
          </a:bodyPr>
          <a:lstStyle/>
          <a:p>
            <a:pPr algn="just"/>
            <a:r>
              <a:rPr lang="en-US" sz="1800" cap="none">
                <a:solidFill>
                  <a:schemeClr val="tx1"/>
                </a:solidFill>
                <a:latin typeface="Calibri" panose="020F0502020204030204" pitchFamily="34" charset="0"/>
                <a:ea typeface="Calibri" panose="020F0502020204030204" pitchFamily="34" charset="0"/>
                <a:cs typeface="Calibri" panose="020F0502020204030204" pitchFamily="34" charset="0"/>
              </a:rPr>
              <a:t>Reference:</a:t>
            </a:r>
          </a:p>
          <a:p>
            <a:pPr algn="just"/>
            <a:r>
              <a:rPr lang="en-US" sz="1400">
                <a:solidFill>
                  <a:schemeClr val="tx1"/>
                </a:solidFill>
                <a:effectLst/>
                <a:latin typeface="Calibri" panose="020F0502020204030204" pitchFamily="34" charset="0"/>
                <a:ea typeface="Calibri" panose="020F0502020204030204" pitchFamily="34" charset="0"/>
                <a:cs typeface="Calibri" panose="020F0502020204030204" pitchFamily="34" charset="0"/>
              </a:rPr>
              <a:t>WIKIPEDIA CONTRIBUTORS, 2020. </a:t>
            </a:r>
            <a:r>
              <a:rPr lang="en-US" sz="1400" i="1">
                <a:solidFill>
                  <a:schemeClr val="tx1"/>
                </a:solidFill>
                <a:effectLst/>
                <a:latin typeface="Calibri" panose="020F0502020204030204" pitchFamily="34" charset="0"/>
                <a:ea typeface="Calibri" panose="020F0502020204030204" pitchFamily="34" charset="0"/>
                <a:cs typeface="Calibri" panose="020F0502020204030204" pitchFamily="34" charset="0"/>
              </a:rPr>
              <a:t>Tableau Software</a:t>
            </a:r>
            <a:r>
              <a:rPr lang="en-US" sz="1400">
                <a:solidFill>
                  <a:schemeClr val="tx1"/>
                </a:solidFill>
                <a:effectLst/>
                <a:latin typeface="Calibri" panose="020F0502020204030204" pitchFamily="34" charset="0"/>
                <a:ea typeface="Calibri" panose="020F0502020204030204" pitchFamily="34" charset="0"/>
                <a:cs typeface="Calibri" panose="020F0502020204030204" pitchFamily="34" charset="0"/>
              </a:rPr>
              <a:t>. [online]. Wikipedia. Wikimedia Foundation. Available from: https://en.wikipedia.org/wiki/Tableau_Software [Accessed 29 Dec 2022].</a:t>
            </a:r>
            <a:endPar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5131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239"/>
        <p:cNvGrpSpPr/>
        <p:nvPr/>
      </p:nvGrpSpPr>
      <p:grpSpPr>
        <a:xfrm>
          <a:off x="0" y="0"/>
          <a:ext cx="0" cy="0"/>
          <a:chOff x="0" y="0"/>
          <a:chExt cx="0" cy="0"/>
        </a:xfrm>
      </p:grpSpPr>
      <p:grpSp>
        <p:nvGrpSpPr>
          <p:cNvPr id="241" name="Google Shape;241;p18"/>
          <p:cNvGrpSpPr/>
          <p:nvPr/>
        </p:nvGrpSpPr>
        <p:grpSpPr>
          <a:xfrm>
            <a:off x="856259" y="1166931"/>
            <a:ext cx="1218008" cy="8823929"/>
            <a:chOff x="11319828" y="1032169"/>
            <a:chExt cx="1218008" cy="8389868"/>
          </a:xfrm>
        </p:grpSpPr>
        <p:sp>
          <p:nvSpPr>
            <p:cNvPr id="242" name="Google Shape;242;p18"/>
            <p:cNvSpPr/>
            <p:nvPr/>
          </p:nvSpPr>
          <p:spPr>
            <a:xfrm>
              <a:off x="11936809" y="2157002"/>
              <a:ext cx="0" cy="6062980"/>
            </a:xfrm>
            <a:custGeom>
              <a:avLst/>
              <a:gdLst/>
              <a:ahLst/>
              <a:cxnLst/>
              <a:rect l="l" t="t" r="r" b="b"/>
              <a:pathLst>
                <a:path w="120000" h="6062980" extrusionOk="0">
                  <a:moveTo>
                    <a:pt x="0" y="0"/>
                  </a:moveTo>
                  <a:lnTo>
                    <a:pt x="0" y="6062642"/>
                  </a:lnTo>
                </a:path>
              </a:pathLst>
            </a:custGeom>
            <a:noFill/>
            <a:ln w="10450" cap="flat" cmpd="sng">
              <a:solidFill>
                <a:srgbClr val="9C9C9C"/>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243" name="Google Shape;243;p18"/>
            <p:cNvSpPr/>
            <p:nvPr/>
          </p:nvSpPr>
          <p:spPr>
            <a:xfrm>
              <a:off x="11335781" y="1032169"/>
              <a:ext cx="1202055" cy="1190074"/>
            </a:xfrm>
            <a:custGeom>
              <a:avLst/>
              <a:gdLst/>
              <a:ahLst/>
              <a:cxnLst/>
              <a:rect l="l" t="t" r="r" b="b"/>
              <a:pathLst>
                <a:path w="1202054" h="1202055" extrusionOk="0">
                  <a:moveTo>
                    <a:pt x="600767" y="0"/>
                  </a:moveTo>
                  <a:lnTo>
                    <a:pt x="553817" y="1807"/>
                  </a:lnTo>
                  <a:lnTo>
                    <a:pt x="507856" y="7140"/>
                  </a:lnTo>
                  <a:lnTo>
                    <a:pt x="463017" y="15866"/>
                  </a:lnTo>
                  <a:lnTo>
                    <a:pt x="419433" y="27850"/>
                  </a:lnTo>
                  <a:lnTo>
                    <a:pt x="377238" y="42960"/>
                  </a:lnTo>
                  <a:lnTo>
                    <a:pt x="336566" y="61061"/>
                  </a:lnTo>
                  <a:lnTo>
                    <a:pt x="297549" y="82020"/>
                  </a:lnTo>
                  <a:lnTo>
                    <a:pt x="260323" y="105704"/>
                  </a:lnTo>
                  <a:lnTo>
                    <a:pt x="225019" y="131979"/>
                  </a:lnTo>
                  <a:lnTo>
                    <a:pt x="191772" y="160711"/>
                  </a:lnTo>
                  <a:lnTo>
                    <a:pt x="160715" y="191768"/>
                  </a:lnTo>
                  <a:lnTo>
                    <a:pt x="131982" y="225014"/>
                  </a:lnTo>
                  <a:lnTo>
                    <a:pt x="105707" y="260318"/>
                  </a:lnTo>
                  <a:lnTo>
                    <a:pt x="82023" y="297545"/>
                  </a:lnTo>
                  <a:lnTo>
                    <a:pt x="61063" y="336561"/>
                  </a:lnTo>
                  <a:lnTo>
                    <a:pt x="42961" y="377234"/>
                  </a:lnTo>
                  <a:lnTo>
                    <a:pt x="27851" y="419430"/>
                  </a:lnTo>
                  <a:lnTo>
                    <a:pt x="15866" y="463014"/>
                  </a:lnTo>
                  <a:lnTo>
                    <a:pt x="7140" y="507854"/>
                  </a:lnTo>
                  <a:lnTo>
                    <a:pt x="1807" y="553816"/>
                  </a:lnTo>
                  <a:lnTo>
                    <a:pt x="0" y="600767"/>
                  </a:lnTo>
                  <a:lnTo>
                    <a:pt x="1807" y="647717"/>
                  </a:lnTo>
                  <a:lnTo>
                    <a:pt x="7140" y="693679"/>
                  </a:lnTo>
                  <a:lnTo>
                    <a:pt x="15866" y="738519"/>
                  </a:lnTo>
                  <a:lnTo>
                    <a:pt x="27851" y="782104"/>
                  </a:lnTo>
                  <a:lnTo>
                    <a:pt x="42961" y="824299"/>
                  </a:lnTo>
                  <a:lnTo>
                    <a:pt x="61063" y="864972"/>
                  </a:lnTo>
                  <a:lnTo>
                    <a:pt x="82023" y="903988"/>
                  </a:lnTo>
                  <a:lnTo>
                    <a:pt x="105707" y="941215"/>
                  </a:lnTo>
                  <a:lnTo>
                    <a:pt x="131982" y="976519"/>
                  </a:lnTo>
                  <a:lnTo>
                    <a:pt x="160715" y="1009765"/>
                  </a:lnTo>
                  <a:lnTo>
                    <a:pt x="191772" y="1040822"/>
                  </a:lnTo>
                  <a:lnTo>
                    <a:pt x="225019" y="1069554"/>
                  </a:lnTo>
                  <a:lnTo>
                    <a:pt x="260323" y="1095829"/>
                  </a:lnTo>
                  <a:lnTo>
                    <a:pt x="297549" y="1119513"/>
                  </a:lnTo>
                  <a:lnTo>
                    <a:pt x="336566" y="1140472"/>
                  </a:lnTo>
                  <a:lnTo>
                    <a:pt x="377238" y="1158573"/>
                  </a:lnTo>
                  <a:lnTo>
                    <a:pt x="419433" y="1173683"/>
                  </a:lnTo>
                  <a:lnTo>
                    <a:pt x="463017" y="1185667"/>
                  </a:lnTo>
                  <a:lnTo>
                    <a:pt x="507856" y="1194393"/>
                  </a:lnTo>
                  <a:lnTo>
                    <a:pt x="553817" y="1199726"/>
                  </a:lnTo>
                  <a:lnTo>
                    <a:pt x="600767" y="1201534"/>
                  </a:lnTo>
                  <a:lnTo>
                    <a:pt x="647716" y="1199726"/>
                  </a:lnTo>
                  <a:lnTo>
                    <a:pt x="693677" y="1194393"/>
                  </a:lnTo>
                  <a:lnTo>
                    <a:pt x="738516" y="1185667"/>
                  </a:lnTo>
                  <a:lnTo>
                    <a:pt x="782100" y="1173683"/>
                  </a:lnTo>
                  <a:lnTo>
                    <a:pt x="824295" y="1158573"/>
                  </a:lnTo>
                  <a:lnTo>
                    <a:pt x="864967" y="1140472"/>
                  </a:lnTo>
                  <a:lnTo>
                    <a:pt x="903984" y="1119513"/>
                  </a:lnTo>
                  <a:lnTo>
                    <a:pt x="941210" y="1095829"/>
                  </a:lnTo>
                  <a:lnTo>
                    <a:pt x="976514" y="1069554"/>
                  </a:lnTo>
                  <a:lnTo>
                    <a:pt x="1009761" y="1040822"/>
                  </a:lnTo>
                  <a:lnTo>
                    <a:pt x="1040818" y="1009765"/>
                  </a:lnTo>
                  <a:lnTo>
                    <a:pt x="1069551" y="976519"/>
                  </a:lnTo>
                  <a:lnTo>
                    <a:pt x="1095826" y="941215"/>
                  </a:lnTo>
                  <a:lnTo>
                    <a:pt x="1119510" y="903988"/>
                  </a:lnTo>
                  <a:lnTo>
                    <a:pt x="1140470" y="864972"/>
                  </a:lnTo>
                  <a:lnTo>
                    <a:pt x="1158572" y="824299"/>
                  </a:lnTo>
                  <a:lnTo>
                    <a:pt x="1173682" y="782104"/>
                  </a:lnTo>
                  <a:lnTo>
                    <a:pt x="1185667" y="738519"/>
                  </a:lnTo>
                  <a:lnTo>
                    <a:pt x="1194393" y="693679"/>
                  </a:lnTo>
                  <a:lnTo>
                    <a:pt x="1199726" y="647717"/>
                  </a:lnTo>
                  <a:lnTo>
                    <a:pt x="1201534" y="600767"/>
                  </a:lnTo>
                  <a:lnTo>
                    <a:pt x="1199726" y="553816"/>
                  </a:lnTo>
                  <a:lnTo>
                    <a:pt x="1194393" y="507854"/>
                  </a:lnTo>
                  <a:lnTo>
                    <a:pt x="1185667" y="463014"/>
                  </a:lnTo>
                  <a:lnTo>
                    <a:pt x="1173682" y="419430"/>
                  </a:lnTo>
                  <a:lnTo>
                    <a:pt x="1158572" y="377234"/>
                  </a:lnTo>
                  <a:lnTo>
                    <a:pt x="1140470" y="336561"/>
                  </a:lnTo>
                  <a:lnTo>
                    <a:pt x="1119510" y="297545"/>
                  </a:lnTo>
                  <a:lnTo>
                    <a:pt x="1095826" y="260318"/>
                  </a:lnTo>
                  <a:lnTo>
                    <a:pt x="1069551" y="225014"/>
                  </a:lnTo>
                  <a:lnTo>
                    <a:pt x="1040818" y="191768"/>
                  </a:lnTo>
                  <a:lnTo>
                    <a:pt x="1009761" y="160711"/>
                  </a:lnTo>
                  <a:lnTo>
                    <a:pt x="976514" y="131979"/>
                  </a:lnTo>
                  <a:lnTo>
                    <a:pt x="941210" y="105704"/>
                  </a:lnTo>
                  <a:lnTo>
                    <a:pt x="903984" y="82020"/>
                  </a:lnTo>
                  <a:lnTo>
                    <a:pt x="864967" y="61061"/>
                  </a:lnTo>
                  <a:lnTo>
                    <a:pt x="824295" y="42960"/>
                  </a:lnTo>
                  <a:lnTo>
                    <a:pt x="782100" y="27850"/>
                  </a:lnTo>
                  <a:lnTo>
                    <a:pt x="738516" y="15866"/>
                  </a:lnTo>
                  <a:lnTo>
                    <a:pt x="693677" y="7140"/>
                  </a:lnTo>
                  <a:lnTo>
                    <a:pt x="647716" y="1807"/>
                  </a:lnTo>
                  <a:lnTo>
                    <a:pt x="600767" y="0"/>
                  </a:lnTo>
                  <a:close/>
                </a:path>
              </a:pathLst>
            </a:custGeom>
            <a:solidFill>
              <a:srgbClr val="002138"/>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244" name="Google Shape;244;p18"/>
            <p:cNvSpPr/>
            <p:nvPr/>
          </p:nvSpPr>
          <p:spPr>
            <a:xfrm>
              <a:off x="11750650" y="1470240"/>
              <a:ext cx="426084" cy="290195"/>
            </a:xfrm>
            <a:custGeom>
              <a:avLst/>
              <a:gdLst/>
              <a:ahLst/>
              <a:cxnLst/>
              <a:rect l="l" t="t" r="r" b="b"/>
              <a:pathLst>
                <a:path w="426084" h="290194" extrusionOk="0">
                  <a:moveTo>
                    <a:pt x="421243" y="0"/>
                  </a:moveTo>
                  <a:lnTo>
                    <a:pt x="413149" y="0"/>
                  </a:lnTo>
                  <a:lnTo>
                    <a:pt x="410699" y="1183"/>
                  </a:lnTo>
                  <a:lnTo>
                    <a:pt x="154623" y="266703"/>
                  </a:lnTo>
                  <a:lnTo>
                    <a:pt x="14753" y="126833"/>
                  </a:lnTo>
                  <a:lnTo>
                    <a:pt x="12324" y="125744"/>
                  </a:lnTo>
                  <a:lnTo>
                    <a:pt x="4334" y="125744"/>
                  </a:lnTo>
                  <a:lnTo>
                    <a:pt x="0" y="130079"/>
                  </a:lnTo>
                  <a:lnTo>
                    <a:pt x="0" y="138090"/>
                  </a:lnTo>
                  <a:lnTo>
                    <a:pt x="1078" y="140508"/>
                  </a:lnTo>
                  <a:lnTo>
                    <a:pt x="149660" y="289101"/>
                  </a:lnTo>
                  <a:lnTo>
                    <a:pt x="152079" y="290169"/>
                  </a:lnTo>
                  <a:lnTo>
                    <a:pt x="157513" y="290169"/>
                  </a:lnTo>
                  <a:lnTo>
                    <a:pt x="159963" y="289006"/>
                  </a:lnTo>
                  <a:lnTo>
                    <a:pt x="424531" y="14606"/>
                  </a:lnTo>
                  <a:lnTo>
                    <a:pt x="425578" y="12261"/>
                  </a:lnTo>
                  <a:lnTo>
                    <a:pt x="425578" y="9675"/>
                  </a:lnTo>
                  <a:lnTo>
                    <a:pt x="425578" y="4334"/>
                  </a:lnTo>
                  <a:lnTo>
                    <a:pt x="421243" y="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245" name="Google Shape;245;p18"/>
            <p:cNvSpPr/>
            <p:nvPr/>
          </p:nvSpPr>
          <p:spPr>
            <a:xfrm>
              <a:off x="11319828" y="2586773"/>
              <a:ext cx="1202055" cy="1202055"/>
            </a:xfrm>
            <a:custGeom>
              <a:avLst/>
              <a:gdLst/>
              <a:ahLst/>
              <a:cxnLst/>
              <a:rect l="l" t="t" r="r" b="b"/>
              <a:pathLst>
                <a:path w="1202054" h="1202054" extrusionOk="0">
                  <a:moveTo>
                    <a:pt x="600767" y="0"/>
                  </a:moveTo>
                  <a:lnTo>
                    <a:pt x="553817" y="1807"/>
                  </a:lnTo>
                  <a:lnTo>
                    <a:pt x="507856" y="7140"/>
                  </a:lnTo>
                  <a:lnTo>
                    <a:pt x="463017" y="15866"/>
                  </a:lnTo>
                  <a:lnTo>
                    <a:pt x="419433" y="27850"/>
                  </a:lnTo>
                  <a:lnTo>
                    <a:pt x="377238" y="42960"/>
                  </a:lnTo>
                  <a:lnTo>
                    <a:pt x="336566" y="61061"/>
                  </a:lnTo>
                  <a:lnTo>
                    <a:pt x="297549" y="82020"/>
                  </a:lnTo>
                  <a:lnTo>
                    <a:pt x="260323" y="105704"/>
                  </a:lnTo>
                  <a:lnTo>
                    <a:pt x="225019" y="131979"/>
                  </a:lnTo>
                  <a:lnTo>
                    <a:pt x="191772" y="160711"/>
                  </a:lnTo>
                  <a:lnTo>
                    <a:pt x="160715" y="191768"/>
                  </a:lnTo>
                  <a:lnTo>
                    <a:pt x="131982" y="225014"/>
                  </a:lnTo>
                  <a:lnTo>
                    <a:pt x="105707" y="260318"/>
                  </a:lnTo>
                  <a:lnTo>
                    <a:pt x="82023" y="297545"/>
                  </a:lnTo>
                  <a:lnTo>
                    <a:pt x="61063" y="336561"/>
                  </a:lnTo>
                  <a:lnTo>
                    <a:pt x="42961" y="377234"/>
                  </a:lnTo>
                  <a:lnTo>
                    <a:pt x="27851" y="419430"/>
                  </a:lnTo>
                  <a:lnTo>
                    <a:pt x="15866" y="463014"/>
                  </a:lnTo>
                  <a:lnTo>
                    <a:pt x="7140" y="507854"/>
                  </a:lnTo>
                  <a:lnTo>
                    <a:pt x="1807" y="553816"/>
                  </a:lnTo>
                  <a:lnTo>
                    <a:pt x="0" y="600767"/>
                  </a:lnTo>
                  <a:lnTo>
                    <a:pt x="1807" y="647717"/>
                  </a:lnTo>
                  <a:lnTo>
                    <a:pt x="7140" y="693679"/>
                  </a:lnTo>
                  <a:lnTo>
                    <a:pt x="15866" y="738519"/>
                  </a:lnTo>
                  <a:lnTo>
                    <a:pt x="27851" y="782104"/>
                  </a:lnTo>
                  <a:lnTo>
                    <a:pt x="42961" y="824299"/>
                  </a:lnTo>
                  <a:lnTo>
                    <a:pt x="61063" y="864972"/>
                  </a:lnTo>
                  <a:lnTo>
                    <a:pt x="82023" y="903988"/>
                  </a:lnTo>
                  <a:lnTo>
                    <a:pt x="105707" y="941215"/>
                  </a:lnTo>
                  <a:lnTo>
                    <a:pt x="131982" y="976519"/>
                  </a:lnTo>
                  <a:lnTo>
                    <a:pt x="160715" y="1009765"/>
                  </a:lnTo>
                  <a:lnTo>
                    <a:pt x="191772" y="1040822"/>
                  </a:lnTo>
                  <a:lnTo>
                    <a:pt x="225019" y="1069554"/>
                  </a:lnTo>
                  <a:lnTo>
                    <a:pt x="260323" y="1095829"/>
                  </a:lnTo>
                  <a:lnTo>
                    <a:pt x="297549" y="1119513"/>
                  </a:lnTo>
                  <a:lnTo>
                    <a:pt x="336566" y="1140472"/>
                  </a:lnTo>
                  <a:lnTo>
                    <a:pt x="377238" y="1158573"/>
                  </a:lnTo>
                  <a:lnTo>
                    <a:pt x="419433" y="1173683"/>
                  </a:lnTo>
                  <a:lnTo>
                    <a:pt x="463017" y="1185667"/>
                  </a:lnTo>
                  <a:lnTo>
                    <a:pt x="507856" y="1194393"/>
                  </a:lnTo>
                  <a:lnTo>
                    <a:pt x="553817" y="1199726"/>
                  </a:lnTo>
                  <a:lnTo>
                    <a:pt x="600767" y="1201534"/>
                  </a:lnTo>
                  <a:lnTo>
                    <a:pt x="647716" y="1199726"/>
                  </a:lnTo>
                  <a:lnTo>
                    <a:pt x="693677" y="1194393"/>
                  </a:lnTo>
                  <a:lnTo>
                    <a:pt x="738516" y="1185667"/>
                  </a:lnTo>
                  <a:lnTo>
                    <a:pt x="782100" y="1173683"/>
                  </a:lnTo>
                  <a:lnTo>
                    <a:pt x="824295" y="1158573"/>
                  </a:lnTo>
                  <a:lnTo>
                    <a:pt x="864967" y="1140472"/>
                  </a:lnTo>
                  <a:lnTo>
                    <a:pt x="903984" y="1119513"/>
                  </a:lnTo>
                  <a:lnTo>
                    <a:pt x="941210" y="1095829"/>
                  </a:lnTo>
                  <a:lnTo>
                    <a:pt x="976514" y="1069554"/>
                  </a:lnTo>
                  <a:lnTo>
                    <a:pt x="1009761" y="1040822"/>
                  </a:lnTo>
                  <a:lnTo>
                    <a:pt x="1040818" y="1009765"/>
                  </a:lnTo>
                  <a:lnTo>
                    <a:pt x="1069551" y="976519"/>
                  </a:lnTo>
                  <a:lnTo>
                    <a:pt x="1095826" y="941215"/>
                  </a:lnTo>
                  <a:lnTo>
                    <a:pt x="1119510" y="903988"/>
                  </a:lnTo>
                  <a:lnTo>
                    <a:pt x="1140470" y="864972"/>
                  </a:lnTo>
                  <a:lnTo>
                    <a:pt x="1158572" y="824299"/>
                  </a:lnTo>
                  <a:lnTo>
                    <a:pt x="1173682" y="782104"/>
                  </a:lnTo>
                  <a:lnTo>
                    <a:pt x="1185667" y="738519"/>
                  </a:lnTo>
                  <a:lnTo>
                    <a:pt x="1194393" y="693679"/>
                  </a:lnTo>
                  <a:lnTo>
                    <a:pt x="1199726" y="647717"/>
                  </a:lnTo>
                  <a:lnTo>
                    <a:pt x="1201534" y="600767"/>
                  </a:lnTo>
                  <a:lnTo>
                    <a:pt x="1199726" y="553816"/>
                  </a:lnTo>
                  <a:lnTo>
                    <a:pt x="1194393" y="507854"/>
                  </a:lnTo>
                  <a:lnTo>
                    <a:pt x="1185667" y="463014"/>
                  </a:lnTo>
                  <a:lnTo>
                    <a:pt x="1173682" y="419430"/>
                  </a:lnTo>
                  <a:lnTo>
                    <a:pt x="1158572" y="377234"/>
                  </a:lnTo>
                  <a:lnTo>
                    <a:pt x="1140470" y="336561"/>
                  </a:lnTo>
                  <a:lnTo>
                    <a:pt x="1119510" y="297545"/>
                  </a:lnTo>
                  <a:lnTo>
                    <a:pt x="1095826" y="260318"/>
                  </a:lnTo>
                  <a:lnTo>
                    <a:pt x="1069551" y="225014"/>
                  </a:lnTo>
                  <a:lnTo>
                    <a:pt x="1040818" y="191768"/>
                  </a:lnTo>
                  <a:lnTo>
                    <a:pt x="1009761" y="160711"/>
                  </a:lnTo>
                  <a:lnTo>
                    <a:pt x="976514" y="131979"/>
                  </a:lnTo>
                  <a:lnTo>
                    <a:pt x="941210" y="105704"/>
                  </a:lnTo>
                  <a:lnTo>
                    <a:pt x="903984" y="82020"/>
                  </a:lnTo>
                  <a:lnTo>
                    <a:pt x="864967" y="61061"/>
                  </a:lnTo>
                  <a:lnTo>
                    <a:pt x="824295" y="42960"/>
                  </a:lnTo>
                  <a:lnTo>
                    <a:pt x="782100" y="27850"/>
                  </a:lnTo>
                  <a:lnTo>
                    <a:pt x="738516" y="15866"/>
                  </a:lnTo>
                  <a:lnTo>
                    <a:pt x="693677" y="7140"/>
                  </a:lnTo>
                  <a:lnTo>
                    <a:pt x="647716" y="1807"/>
                  </a:lnTo>
                  <a:lnTo>
                    <a:pt x="600767" y="0"/>
                  </a:lnTo>
                  <a:close/>
                </a:path>
              </a:pathLst>
            </a:custGeom>
            <a:solidFill>
              <a:srgbClr val="0099DF"/>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246" name="Google Shape;246;p18"/>
            <p:cNvSpPr/>
            <p:nvPr/>
          </p:nvSpPr>
          <p:spPr>
            <a:xfrm>
              <a:off x="11799837" y="2971325"/>
              <a:ext cx="426084" cy="290195"/>
            </a:xfrm>
            <a:custGeom>
              <a:avLst/>
              <a:gdLst/>
              <a:ahLst/>
              <a:cxnLst/>
              <a:rect l="l" t="t" r="r" b="b"/>
              <a:pathLst>
                <a:path w="426084" h="290195" extrusionOk="0">
                  <a:moveTo>
                    <a:pt x="421243" y="0"/>
                  </a:moveTo>
                  <a:lnTo>
                    <a:pt x="413149" y="0"/>
                  </a:lnTo>
                  <a:lnTo>
                    <a:pt x="410699" y="1183"/>
                  </a:lnTo>
                  <a:lnTo>
                    <a:pt x="154623" y="266703"/>
                  </a:lnTo>
                  <a:lnTo>
                    <a:pt x="14753" y="126833"/>
                  </a:lnTo>
                  <a:lnTo>
                    <a:pt x="12324" y="125744"/>
                  </a:lnTo>
                  <a:lnTo>
                    <a:pt x="4334" y="125744"/>
                  </a:lnTo>
                  <a:lnTo>
                    <a:pt x="0" y="130079"/>
                  </a:lnTo>
                  <a:lnTo>
                    <a:pt x="0" y="138090"/>
                  </a:lnTo>
                  <a:lnTo>
                    <a:pt x="1078" y="140508"/>
                  </a:lnTo>
                  <a:lnTo>
                    <a:pt x="149660" y="289101"/>
                  </a:lnTo>
                  <a:lnTo>
                    <a:pt x="152079" y="290169"/>
                  </a:lnTo>
                  <a:lnTo>
                    <a:pt x="157513" y="290169"/>
                  </a:lnTo>
                  <a:lnTo>
                    <a:pt x="159963" y="289006"/>
                  </a:lnTo>
                  <a:lnTo>
                    <a:pt x="424531" y="14606"/>
                  </a:lnTo>
                  <a:lnTo>
                    <a:pt x="425578" y="12261"/>
                  </a:lnTo>
                  <a:lnTo>
                    <a:pt x="425578" y="9675"/>
                  </a:lnTo>
                  <a:lnTo>
                    <a:pt x="425578" y="4334"/>
                  </a:lnTo>
                  <a:lnTo>
                    <a:pt x="421243" y="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247" name="Google Shape;247;p18"/>
            <p:cNvSpPr/>
            <p:nvPr/>
          </p:nvSpPr>
          <p:spPr>
            <a:xfrm>
              <a:off x="11319829" y="8219982"/>
              <a:ext cx="1202055" cy="1202055"/>
            </a:xfrm>
            <a:custGeom>
              <a:avLst/>
              <a:gdLst/>
              <a:ahLst/>
              <a:cxnLst/>
              <a:rect l="l" t="t" r="r" b="b"/>
              <a:pathLst>
                <a:path w="1202054" h="1202054" extrusionOk="0">
                  <a:moveTo>
                    <a:pt x="600767" y="0"/>
                  </a:moveTo>
                  <a:lnTo>
                    <a:pt x="553817" y="1807"/>
                  </a:lnTo>
                  <a:lnTo>
                    <a:pt x="507856" y="7140"/>
                  </a:lnTo>
                  <a:lnTo>
                    <a:pt x="463017" y="15866"/>
                  </a:lnTo>
                  <a:lnTo>
                    <a:pt x="419433" y="27850"/>
                  </a:lnTo>
                  <a:lnTo>
                    <a:pt x="377238" y="42960"/>
                  </a:lnTo>
                  <a:lnTo>
                    <a:pt x="336566" y="61061"/>
                  </a:lnTo>
                  <a:lnTo>
                    <a:pt x="297549" y="82020"/>
                  </a:lnTo>
                  <a:lnTo>
                    <a:pt x="260323" y="105704"/>
                  </a:lnTo>
                  <a:lnTo>
                    <a:pt x="225019" y="131979"/>
                  </a:lnTo>
                  <a:lnTo>
                    <a:pt x="191772" y="160711"/>
                  </a:lnTo>
                  <a:lnTo>
                    <a:pt x="160715" y="191768"/>
                  </a:lnTo>
                  <a:lnTo>
                    <a:pt x="131982" y="225014"/>
                  </a:lnTo>
                  <a:lnTo>
                    <a:pt x="105707" y="260318"/>
                  </a:lnTo>
                  <a:lnTo>
                    <a:pt x="82023" y="297545"/>
                  </a:lnTo>
                  <a:lnTo>
                    <a:pt x="61063" y="336561"/>
                  </a:lnTo>
                  <a:lnTo>
                    <a:pt x="42961" y="377234"/>
                  </a:lnTo>
                  <a:lnTo>
                    <a:pt x="27851" y="419430"/>
                  </a:lnTo>
                  <a:lnTo>
                    <a:pt x="15866" y="463014"/>
                  </a:lnTo>
                  <a:lnTo>
                    <a:pt x="7140" y="507854"/>
                  </a:lnTo>
                  <a:lnTo>
                    <a:pt x="1807" y="553816"/>
                  </a:lnTo>
                  <a:lnTo>
                    <a:pt x="0" y="600767"/>
                  </a:lnTo>
                  <a:lnTo>
                    <a:pt x="1807" y="647717"/>
                  </a:lnTo>
                  <a:lnTo>
                    <a:pt x="7140" y="693679"/>
                  </a:lnTo>
                  <a:lnTo>
                    <a:pt x="15866" y="738519"/>
                  </a:lnTo>
                  <a:lnTo>
                    <a:pt x="27851" y="782104"/>
                  </a:lnTo>
                  <a:lnTo>
                    <a:pt x="42961" y="824299"/>
                  </a:lnTo>
                  <a:lnTo>
                    <a:pt x="61063" y="864972"/>
                  </a:lnTo>
                  <a:lnTo>
                    <a:pt x="82023" y="903988"/>
                  </a:lnTo>
                  <a:lnTo>
                    <a:pt x="105707" y="941215"/>
                  </a:lnTo>
                  <a:lnTo>
                    <a:pt x="131982" y="976519"/>
                  </a:lnTo>
                  <a:lnTo>
                    <a:pt x="160715" y="1009765"/>
                  </a:lnTo>
                  <a:lnTo>
                    <a:pt x="191772" y="1040822"/>
                  </a:lnTo>
                  <a:lnTo>
                    <a:pt x="225019" y="1069554"/>
                  </a:lnTo>
                  <a:lnTo>
                    <a:pt x="260323" y="1095829"/>
                  </a:lnTo>
                  <a:lnTo>
                    <a:pt x="297549" y="1119513"/>
                  </a:lnTo>
                  <a:lnTo>
                    <a:pt x="336566" y="1140472"/>
                  </a:lnTo>
                  <a:lnTo>
                    <a:pt x="377238" y="1158573"/>
                  </a:lnTo>
                  <a:lnTo>
                    <a:pt x="419433" y="1173683"/>
                  </a:lnTo>
                  <a:lnTo>
                    <a:pt x="463017" y="1185667"/>
                  </a:lnTo>
                  <a:lnTo>
                    <a:pt x="507856" y="1194393"/>
                  </a:lnTo>
                  <a:lnTo>
                    <a:pt x="553817" y="1199726"/>
                  </a:lnTo>
                  <a:lnTo>
                    <a:pt x="600767" y="1201534"/>
                  </a:lnTo>
                  <a:lnTo>
                    <a:pt x="647716" y="1199726"/>
                  </a:lnTo>
                  <a:lnTo>
                    <a:pt x="693677" y="1194393"/>
                  </a:lnTo>
                  <a:lnTo>
                    <a:pt x="738516" y="1185667"/>
                  </a:lnTo>
                  <a:lnTo>
                    <a:pt x="782100" y="1173683"/>
                  </a:lnTo>
                  <a:lnTo>
                    <a:pt x="824295" y="1158573"/>
                  </a:lnTo>
                  <a:lnTo>
                    <a:pt x="864967" y="1140472"/>
                  </a:lnTo>
                  <a:lnTo>
                    <a:pt x="903984" y="1119513"/>
                  </a:lnTo>
                  <a:lnTo>
                    <a:pt x="941210" y="1095829"/>
                  </a:lnTo>
                  <a:lnTo>
                    <a:pt x="976514" y="1069554"/>
                  </a:lnTo>
                  <a:lnTo>
                    <a:pt x="1009761" y="1040822"/>
                  </a:lnTo>
                  <a:lnTo>
                    <a:pt x="1040818" y="1009765"/>
                  </a:lnTo>
                  <a:lnTo>
                    <a:pt x="1069551" y="976519"/>
                  </a:lnTo>
                  <a:lnTo>
                    <a:pt x="1095826" y="941215"/>
                  </a:lnTo>
                  <a:lnTo>
                    <a:pt x="1119510" y="903988"/>
                  </a:lnTo>
                  <a:lnTo>
                    <a:pt x="1140470" y="864972"/>
                  </a:lnTo>
                  <a:lnTo>
                    <a:pt x="1158572" y="824299"/>
                  </a:lnTo>
                  <a:lnTo>
                    <a:pt x="1173682" y="782104"/>
                  </a:lnTo>
                  <a:lnTo>
                    <a:pt x="1185667" y="738519"/>
                  </a:lnTo>
                  <a:lnTo>
                    <a:pt x="1194393" y="693679"/>
                  </a:lnTo>
                  <a:lnTo>
                    <a:pt x="1199726" y="647717"/>
                  </a:lnTo>
                  <a:lnTo>
                    <a:pt x="1201534" y="600767"/>
                  </a:lnTo>
                  <a:lnTo>
                    <a:pt x="1199726" y="553816"/>
                  </a:lnTo>
                  <a:lnTo>
                    <a:pt x="1194393" y="507854"/>
                  </a:lnTo>
                  <a:lnTo>
                    <a:pt x="1185667" y="463014"/>
                  </a:lnTo>
                  <a:lnTo>
                    <a:pt x="1173682" y="419430"/>
                  </a:lnTo>
                  <a:lnTo>
                    <a:pt x="1158572" y="377234"/>
                  </a:lnTo>
                  <a:lnTo>
                    <a:pt x="1140470" y="336561"/>
                  </a:lnTo>
                  <a:lnTo>
                    <a:pt x="1119510" y="297545"/>
                  </a:lnTo>
                  <a:lnTo>
                    <a:pt x="1095826" y="260318"/>
                  </a:lnTo>
                  <a:lnTo>
                    <a:pt x="1069551" y="225014"/>
                  </a:lnTo>
                  <a:lnTo>
                    <a:pt x="1040818" y="191768"/>
                  </a:lnTo>
                  <a:lnTo>
                    <a:pt x="1009761" y="160711"/>
                  </a:lnTo>
                  <a:lnTo>
                    <a:pt x="976514" y="131979"/>
                  </a:lnTo>
                  <a:lnTo>
                    <a:pt x="941210" y="105704"/>
                  </a:lnTo>
                  <a:lnTo>
                    <a:pt x="903984" y="82020"/>
                  </a:lnTo>
                  <a:lnTo>
                    <a:pt x="864967" y="61061"/>
                  </a:lnTo>
                  <a:lnTo>
                    <a:pt x="824295" y="42960"/>
                  </a:lnTo>
                  <a:lnTo>
                    <a:pt x="782100" y="27850"/>
                  </a:lnTo>
                  <a:lnTo>
                    <a:pt x="738516" y="15866"/>
                  </a:lnTo>
                  <a:lnTo>
                    <a:pt x="693677" y="7140"/>
                  </a:lnTo>
                  <a:lnTo>
                    <a:pt x="647716" y="1807"/>
                  </a:lnTo>
                  <a:lnTo>
                    <a:pt x="600767" y="0"/>
                  </a:lnTo>
                  <a:close/>
                </a:path>
              </a:pathLst>
            </a:custGeom>
            <a:solidFill>
              <a:srgbClr val="FF463C"/>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248" name="Google Shape;248;p18"/>
            <p:cNvSpPr/>
            <p:nvPr/>
          </p:nvSpPr>
          <p:spPr>
            <a:xfrm>
              <a:off x="11759370" y="8566522"/>
              <a:ext cx="426084" cy="290195"/>
            </a:xfrm>
            <a:custGeom>
              <a:avLst/>
              <a:gdLst/>
              <a:ahLst/>
              <a:cxnLst/>
              <a:rect l="l" t="t" r="r" b="b"/>
              <a:pathLst>
                <a:path w="426084" h="290195" extrusionOk="0">
                  <a:moveTo>
                    <a:pt x="421243" y="0"/>
                  </a:moveTo>
                  <a:lnTo>
                    <a:pt x="413149" y="0"/>
                  </a:lnTo>
                  <a:lnTo>
                    <a:pt x="410699" y="1183"/>
                  </a:lnTo>
                  <a:lnTo>
                    <a:pt x="154623" y="266703"/>
                  </a:lnTo>
                  <a:lnTo>
                    <a:pt x="14753" y="126833"/>
                  </a:lnTo>
                  <a:lnTo>
                    <a:pt x="12324" y="125744"/>
                  </a:lnTo>
                  <a:lnTo>
                    <a:pt x="4334" y="125744"/>
                  </a:lnTo>
                  <a:lnTo>
                    <a:pt x="0" y="130079"/>
                  </a:lnTo>
                  <a:lnTo>
                    <a:pt x="0" y="138090"/>
                  </a:lnTo>
                  <a:lnTo>
                    <a:pt x="1078" y="140508"/>
                  </a:lnTo>
                  <a:lnTo>
                    <a:pt x="149660" y="289101"/>
                  </a:lnTo>
                  <a:lnTo>
                    <a:pt x="152079" y="290169"/>
                  </a:lnTo>
                  <a:lnTo>
                    <a:pt x="157513" y="290169"/>
                  </a:lnTo>
                  <a:lnTo>
                    <a:pt x="159963" y="289006"/>
                  </a:lnTo>
                  <a:lnTo>
                    <a:pt x="424531" y="14606"/>
                  </a:lnTo>
                  <a:lnTo>
                    <a:pt x="425578" y="12261"/>
                  </a:lnTo>
                  <a:lnTo>
                    <a:pt x="425578" y="9675"/>
                  </a:lnTo>
                  <a:lnTo>
                    <a:pt x="425578" y="4334"/>
                  </a:lnTo>
                  <a:lnTo>
                    <a:pt x="421243" y="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grpSp>
      <p:sp>
        <p:nvSpPr>
          <p:cNvPr id="249" name="Google Shape;249;p18"/>
          <p:cNvSpPr txBox="1">
            <a:spLocks noGrp="1"/>
          </p:cNvSpPr>
          <p:nvPr>
            <p:ph type="sldNum" idx="12"/>
          </p:nvPr>
        </p:nvSpPr>
        <p:spPr>
          <a:xfrm>
            <a:off x="19490101" y="10667600"/>
            <a:ext cx="349884" cy="332104"/>
          </a:xfrm>
          <a:prstGeom prst="rect">
            <a:avLst/>
          </a:prstGeom>
          <a:noFill/>
          <a:ln>
            <a:noFill/>
          </a:ln>
        </p:spPr>
        <p:txBody>
          <a:bodyPr spcFirstLastPara="1" wrap="square" lIns="0" tIns="8250"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250" name="Google Shape;250;p18"/>
          <p:cNvSpPr txBox="1"/>
          <p:nvPr/>
        </p:nvSpPr>
        <p:spPr>
          <a:xfrm>
            <a:off x="2477545" y="52360"/>
            <a:ext cx="7709470" cy="1034307"/>
          </a:xfrm>
          <a:prstGeom prst="rect">
            <a:avLst/>
          </a:prstGeom>
          <a:noFill/>
          <a:ln>
            <a:noFill/>
          </a:ln>
        </p:spPr>
        <p:txBody>
          <a:bodyPr spcFirstLastPara="1" wrap="square" lIns="0" tIns="12050" rIns="0" bIns="0" anchor="t" anchorCtr="0">
            <a:spAutoFit/>
          </a:bodyPr>
          <a:lstStyle/>
          <a:p>
            <a:pPr marL="12700" marR="5080" lvl="0" indent="0" algn="just" rtl="0">
              <a:lnSpc>
                <a:spcPct val="123300"/>
              </a:lnSpc>
              <a:spcBef>
                <a:spcPts val="0"/>
              </a:spcBef>
              <a:spcAft>
                <a:spcPts val="0"/>
              </a:spcAft>
              <a:buNone/>
            </a:pPr>
            <a:r>
              <a:rPr lang="en-US" sz="5400" dirty="0">
                <a:solidFill>
                  <a:srgbClr val="072235"/>
                </a:solidFill>
                <a:latin typeface="Arial Black" panose="020B0A04020102020204" pitchFamily="34" charset="0"/>
                <a:ea typeface="IBM Plex Mono"/>
                <a:cs typeface="IBM Plex Mono"/>
                <a:sym typeface="IBM Plex Mono"/>
              </a:rPr>
              <a:t>Databases and SQL</a:t>
            </a:r>
            <a:endParaRPr sz="5400" dirty="0">
              <a:latin typeface="Arial Black" panose="020B0A04020102020204" pitchFamily="34" charset="0"/>
              <a:ea typeface="IBM Plex Mono"/>
              <a:cs typeface="IBM Plex Mono"/>
              <a:sym typeface="IBM Plex Mono"/>
            </a:endParaRPr>
          </a:p>
        </p:txBody>
      </p:sp>
      <p:sp>
        <p:nvSpPr>
          <p:cNvPr id="251" name="Google Shape;251;p18"/>
          <p:cNvSpPr txBox="1"/>
          <p:nvPr/>
        </p:nvSpPr>
        <p:spPr>
          <a:xfrm>
            <a:off x="2477545" y="1086667"/>
            <a:ext cx="16290286" cy="1590800"/>
          </a:xfrm>
          <a:prstGeom prst="rect">
            <a:avLst/>
          </a:prstGeom>
          <a:noFill/>
          <a:ln>
            <a:noFill/>
          </a:ln>
        </p:spPr>
        <p:txBody>
          <a:bodyPr spcFirstLastPara="1" wrap="square" lIns="0" tIns="112375" rIns="0" bIns="0" anchor="t" anchorCtr="0">
            <a:spAutoFit/>
          </a:bodyPr>
          <a:lstStyle/>
          <a:p>
            <a:pPr marL="12700" lvl="0" indent="0" algn="just" rtl="0">
              <a:lnSpc>
                <a:spcPct val="100000"/>
              </a:lnSpc>
              <a:spcBef>
                <a:spcPts val="0"/>
              </a:spcBef>
              <a:spcAft>
                <a:spcPts val="0"/>
              </a:spcAft>
              <a:buNone/>
            </a:pPr>
            <a:r>
              <a:rPr lang="en-US" sz="2400" b="0" i="0" cap="none" dirty="0">
                <a:effectLst/>
                <a:latin typeface="Calibri" panose="020F0502020204030204" pitchFamily="34" charset="0"/>
                <a:ea typeface="Calibri" panose="020F0502020204030204" pitchFamily="34" charset="0"/>
                <a:cs typeface="Calibri" panose="020F0502020204030204" pitchFamily="34" charset="0"/>
              </a:rPr>
              <a:t>In computing, a database is an organized collection of data stored and accessed electronically. Small databases can be stored on a file system, while large databases are hosted on computer clusters or cloud storage. </a:t>
            </a:r>
            <a:r>
              <a:rPr lang="en-US" sz="2400" dirty="0">
                <a:latin typeface="Calibri" panose="020F0502020204030204" pitchFamily="34" charset="0"/>
                <a:ea typeface="Calibri" panose="020F0502020204030204" pitchFamily="34" charset="0"/>
                <a:cs typeface="Calibri" panose="020F0502020204030204" pitchFamily="34" charset="0"/>
              </a:rPr>
              <a:t>And </a:t>
            </a:r>
            <a:r>
              <a:rPr lang="en-US" sz="2400" b="0" i="0" cap="none" dirty="0">
                <a:effectLst/>
                <a:latin typeface="Calibri" panose="020F0502020204030204" pitchFamily="34" charset="0"/>
                <a:ea typeface="Calibri" panose="020F0502020204030204" pitchFamily="34" charset="0"/>
                <a:cs typeface="Calibri" panose="020F0502020204030204" pitchFamily="34" charset="0"/>
              </a:rPr>
              <a:t>Structured query language, abbreviated as SQL, is a domain-specific language used in programming and designed for managing data held in a relational database management system, or for stream processing in a relational data stream management system.</a:t>
            </a:r>
            <a:endParaRPr sz="2400" dirty="0">
              <a:latin typeface="IBM Plex Mono Light"/>
              <a:ea typeface="IBM Plex Mono Light"/>
              <a:cs typeface="IBM Plex Mono Light"/>
              <a:sym typeface="IBM Plex Mono Light"/>
            </a:endParaRPr>
          </a:p>
        </p:txBody>
      </p:sp>
      <p:sp>
        <p:nvSpPr>
          <p:cNvPr id="252" name="Google Shape;252;p18"/>
          <p:cNvSpPr txBox="1"/>
          <p:nvPr/>
        </p:nvSpPr>
        <p:spPr>
          <a:xfrm>
            <a:off x="2477547" y="2801964"/>
            <a:ext cx="16290286" cy="5961227"/>
          </a:xfrm>
          <a:prstGeom prst="rect">
            <a:avLst/>
          </a:prstGeom>
          <a:noFill/>
          <a:ln>
            <a:noFill/>
          </a:ln>
        </p:spPr>
        <p:txBody>
          <a:bodyPr spcFirstLastPara="1" wrap="square" lIns="0" tIns="112375" rIns="0" bIns="0" anchor="t" anchorCtr="0">
            <a:spAutoFit/>
          </a:bodyPr>
          <a:lstStyle/>
          <a:p>
            <a:pPr marL="0" indent="0" algn="just">
              <a:buNone/>
            </a:pPr>
            <a:r>
              <a:rPr lang="en-US" sz="2400" cap="none" dirty="0">
                <a:latin typeface="Calibri" panose="020F0502020204030204" pitchFamily="34" charset="0"/>
                <a:ea typeface="Calibri" panose="020F0502020204030204" pitchFamily="34" charset="0"/>
                <a:cs typeface="Calibri" panose="020F0502020204030204" pitchFamily="34" charset="0"/>
              </a:rPr>
              <a:t>In many different situations, databases may be used for data storage. When many pieces of data must be connected together, a database is frequently used. Examples include:</a:t>
            </a:r>
          </a:p>
          <a:p>
            <a:pPr marL="0" indent="0" algn="just">
              <a:buNone/>
            </a:pPr>
            <a:endParaRPr lang="en-US" sz="2400" cap="none"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Courier New" panose="02070309020205020404" pitchFamily="49" charset="0"/>
              <a:buChar char="o"/>
            </a:pPr>
            <a:r>
              <a:rPr lang="en-US" sz="2400" cap="none" dirty="0">
                <a:latin typeface="Calibri" panose="020F0502020204030204" pitchFamily="34" charset="0"/>
                <a:ea typeface="Calibri" panose="020F0502020204030204" pitchFamily="34" charset="0"/>
                <a:cs typeface="Calibri" panose="020F0502020204030204" pitchFamily="34" charset="0"/>
              </a:rPr>
              <a:t>May be queried with SQL to obtain information for reporting and analysis.</a:t>
            </a:r>
          </a:p>
          <a:p>
            <a:pPr marL="342900" indent="-342900" algn="just">
              <a:buFont typeface="Courier New" panose="02070309020205020404" pitchFamily="49" charset="0"/>
              <a:buChar char="o"/>
            </a:pPr>
            <a:endParaRPr lang="en-US" sz="2400" cap="none"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Courier New" panose="02070309020205020404" pitchFamily="49" charset="0"/>
              <a:buChar char="o"/>
            </a:pPr>
            <a:r>
              <a:rPr lang="en-US" sz="2400" cap="none" dirty="0">
                <a:latin typeface="Calibri" panose="020F0502020204030204" pitchFamily="34" charset="0"/>
                <a:ea typeface="Calibri" panose="020F0502020204030204" pitchFamily="34" charset="0"/>
                <a:cs typeface="Calibri" panose="020F0502020204030204" pitchFamily="34" charset="0"/>
              </a:rPr>
              <a:t>Records of customers and sales data.</a:t>
            </a:r>
          </a:p>
          <a:p>
            <a:pPr marL="342900" indent="-342900" algn="just">
              <a:buFont typeface="Courier New" panose="02070309020205020404" pitchFamily="49" charset="0"/>
              <a:buChar char="o"/>
            </a:pPr>
            <a:endParaRPr lang="en-US" sz="2400" cap="none"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Courier New" panose="02070309020205020404" pitchFamily="49" charset="0"/>
              <a:buChar char="o"/>
            </a:pPr>
            <a:r>
              <a:rPr lang="en-US" sz="2400" cap="none" dirty="0">
                <a:latin typeface="Calibri" panose="020F0502020204030204" pitchFamily="34" charset="0"/>
                <a:ea typeface="Calibri" panose="020F0502020204030204" pitchFamily="34" charset="0"/>
                <a:cs typeface="Calibri" panose="020F0502020204030204" pitchFamily="34" charset="0"/>
              </a:rPr>
              <a:t>may be used to give a more reliable method of managing data than spreadsheets, with explicit modelling and constraints like uniqueness and linkages between various datasets.</a:t>
            </a:r>
          </a:p>
          <a:p>
            <a:pPr marL="342900" indent="-342900" algn="just">
              <a:buFont typeface="Courier New" panose="02070309020205020404" pitchFamily="49" charset="0"/>
              <a:buChar char="o"/>
            </a:pPr>
            <a:endParaRPr lang="en-US" sz="2400" cap="none"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Courier New" panose="02070309020205020404" pitchFamily="49" charset="0"/>
              <a:buChar char="o"/>
            </a:pPr>
            <a:r>
              <a:rPr lang="en-US" sz="2400" cap="none" dirty="0">
                <a:latin typeface="Calibri" panose="020F0502020204030204" pitchFamily="34" charset="0"/>
                <a:ea typeface="Calibri" panose="020F0502020204030204" pitchFamily="34" charset="0"/>
                <a:cs typeface="Calibri" panose="020F0502020204030204" pitchFamily="34" charset="0"/>
              </a:rPr>
              <a:t>Patients’ and Doctors’ Records.</a:t>
            </a:r>
          </a:p>
          <a:p>
            <a:pPr algn="just"/>
            <a:endParaRPr lang="en-US" sz="2400" cap="none"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Courier New" panose="02070309020205020404" pitchFamily="49" charset="0"/>
              <a:buChar char="o"/>
            </a:pPr>
            <a:r>
              <a:rPr lang="en-US" sz="2400" cap="none" dirty="0">
                <a:latin typeface="Calibri" panose="020F0502020204030204" pitchFamily="34" charset="0"/>
                <a:ea typeface="Calibri" panose="020F0502020204030204" pitchFamily="34" charset="0"/>
                <a:cs typeface="Calibri" panose="020F0502020204030204" pitchFamily="34" charset="0"/>
              </a:rPr>
              <a:t>Transfers involving various bank accounts.</a:t>
            </a:r>
          </a:p>
          <a:p>
            <a:pPr algn="just"/>
            <a:endParaRPr lang="en-US" sz="2400" cap="none"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Courier New" panose="02070309020205020404" pitchFamily="49" charset="0"/>
              <a:buChar char="o"/>
            </a:pPr>
            <a:r>
              <a:rPr lang="en-US" sz="2400" cap="none" dirty="0">
                <a:latin typeface="Calibri" panose="020F0502020204030204" pitchFamily="34" charset="0"/>
                <a:ea typeface="Calibri" panose="020F0502020204030204" pitchFamily="34" charset="0"/>
                <a:cs typeface="Calibri" panose="020F0502020204030204" pitchFamily="34" charset="0"/>
              </a:rPr>
              <a:t>Paying Income Taxes by Taxpayers.</a:t>
            </a:r>
          </a:p>
          <a:p>
            <a:pPr algn="just"/>
            <a:endParaRPr lang="en-US" sz="2000" cap="none" dirty="0">
              <a:latin typeface="Calibri" panose="020F0502020204030204" pitchFamily="34" charset="0"/>
              <a:ea typeface="Calibri" panose="020F0502020204030204" pitchFamily="34" charset="0"/>
              <a:cs typeface="Calibri" panose="020F0502020204030204" pitchFamily="34" charset="0"/>
            </a:endParaRPr>
          </a:p>
        </p:txBody>
      </p:sp>
      <p:sp>
        <p:nvSpPr>
          <p:cNvPr id="253" name="Google Shape;253;p18"/>
          <p:cNvSpPr txBox="1"/>
          <p:nvPr/>
        </p:nvSpPr>
        <p:spPr>
          <a:xfrm>
            <a:off x="2456937" y="8632954"/>
            <a:ext cx="16310894" cy="1221468"/>
          </a:xfrm>
          <a:prstGeom prst="rect">
            <a:avLst/>
          </a:prstGeom>
          <a:noFill/>
          <a:ln>
            <a:noFill/>
          </a:ln>
        </p:spPr>
        <p:txBody>
          <a:bodyPr spcFirstLastPara="1" wrap="square" lIns="0" tIns="112375" rIns="0" bIns="0" anchor="t" anchorCtr="0">
            <a:spAutoFit/>
          </a:bodyPr>
          <a:lstStyle/>
          <a:p>
            <a:pPr marL="0" indent="0" algn="just">
              <a:buNone/>
            </a:pPr>
            <a:r>
              <a:rPr lang="en-US" sz="2400" cap="none" dirty="0">
                <a:latin typeface="Calibri" panose="020F0502020204030204" pitchFamily="34" charset="0"/>
                <a:ea typeface="Calibri" panose="020F0502020204030204" pitchFamily="34" charset="0"/>
                <a:cs typeface="Calibri" panose="020F0502020204030204" pitchFamily="34" charset="0"/>
              </a:rPr>
              <a:t>Finally, databases are used for the collection of data or information that has been properly structured for quick search and retrieval by a computer referred to as a database, often known as an electronic database. Databases are designed to make it easy to save, retrieve, edit, and delete data while carrying out various data-processing tasks.</a:t>
            </a:r>
          </a:p>
        </p:txBody>
      </p:sp>
      <p:sp>
        <p:nvSpPr>
          <p:cNvPr id="257" name="Google Shape;257;p18"/>
          <p:cNvSpPr txBox="1"/>
          <p:nvPr/>
        </p:nvSpPr>
        <p:spPr>
          <a:xfrm>
            <a:off x="2477546" y="10064354"/>
            <a:ext cx="15748033" cy="769298"/>
          </a:xfrm>
          <a:prstGeom prst="rect">
            <a:avLst/>
          </a:prstGeom>
          <a:noFill/>
          <a:ln>
            <a:noFill/>
          </a:ln>
        </p:spPr>
        <p:txBody>
          <a:bodyPr spcFirstLastPara="1" wrap="square" lIns="0" tIns="12050" rIns="0" bIns="0" anchor="t" anchorCtr="0">
            <a:spAutoFit/>
          </a:bodyPr>
          <a:lstStyle/>
          <a:p>
            <a:pPr marL="12700" marR="5080" lvl="0" indent="0" algn="l" rtl="0">
              <a:lnSpc>
                <a:spcPct val="123300"/>
              </a:lnSpc>
              <a:spcBef>
                <a:spcPts val="0"/>
              </a:spcBef>
              <a:spcAft>
                <a:spcPts val="0"/>
              </a:spcAft>
              <a:buNone/>
            </a:pPr>
            <a:r>
              <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Reference:</a:t>
            </a:r>
          </a:p>
          <a:p>
            <a:pPr marL="12700" marR="5080" lvl="0" indent="0" algn="l" rtl="0">
              <a:lnSpc>
                <a:spcPct val="123300"/>
              </a:lnSpc>
              <a:spcBef>
                <a:spcPts val="0"/>
              </a:spcBef>
              <a:spcAft>
                <a:spcPts val="0"/>
              </a:spcAft>
              <a:buNone/>
            </a:pPr>
            <a:r>
              <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WIKIPEDIA CONTRIBUTORS, 2018. </a:t>
            </a:r>
            <a:r>
              <a:rPr lang="en-US" sz="16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Database</a:t>
            </a:r>
            <a:r>
              <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[online]. Wikipedia. Wikimedia Foundation. Available from: https://en.wikipedia.org/wiki/Database [Accessed 29 Dec 2022]</a:t>
            </a:r>
            <a:endParaRPr sz="1600" dirty="0">
              <a:solidFill>
                <a:schemeClr val="tx1"/>
              </a:solidFill>
              <a:latin typeface="IBM Plex Mono Light"/>
              <a:ea typeface="IBM Plex Mono Light"/>
              <a:cs typeface="IBM Plex Mono Light"/>
              <a:sym typeface="IBM Plex Mon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4;p18">
            <a:extLst>
              <a:ext uri="{FF2B5EF4-FFF2-40B4-BE49-F238E27FC236}">
                <a16:creationId xmlns:a16="http://schemas.microsoft.com/office/drawing/2014/main" id="{0FC94C8F-29B2-403D-85CE-4EE24824A34D}"/>
              </a:ext>
            </a:extLst>
          </p:cNvPr>
          <p:cNvSpPr txBox="1"/>
          <p:nvPr/>
        </p:nvSpPr>
        <p:spPr>
          <a:xfrm>
            <a:off x="2540607" y="1583296"/>
            <a:ext cx="15668909" cy="1858827"/>
          </a:xfrm>
          <a:prstGeom prst="rect">
            <a:avLst/>
          </a:prstGeom>
          <a:noFill/>
          <a:ln>
            <a:noFill/>
          </a:ln>
        </p:spPr>
        <p:txBody>
          <a:bodyPr spcFirstLastPara="1" wrap="square" lIns="0" tIns="12050" rIns="0" bIns="0" anchor="t" anchorCtr="0">
            <a:spAutoFit/>
          </a:bodyPr>
          <a:lstStyle/>
          <a:p>
            <a:pPr marL="0" indent="0" algn="just">
              <a:buNone/>
            </a:pPr>
            <a:r>
              <a:rPr lang="en-US" sz="2400" cap="none" dirty="0">
                <a:latin typeface="Calibri" panose="020F0502020204030204" pitchFamily="34" charset="0"/>
                <a:ea typeface="Calibri" panose="020F0502020204030204" pitchFamily="34" charset="0"/>
                <a:cs typeface="Calibri" panose="020F0502020204030204" pitchFamily="34" charset="0"/>
              </a:rPr>
              <a:t>Python is a popular computer programming language used to create software and websites, automate processes, and analyze data. Python is a general-purpose programming language, which means it may be used to make many various types of applications and isn't tailored for any particular issues. Its adaptability and beginner-friendliness have elevated it to the top of the list of programming languages in use today. It was the second-most popular programming language among developers in 2021, according to a poll by the market research firm redmonk.</a:t>
            </a:r>
          </a:p>
        </p:txBody>
      </p:sp>
      <p:sp>
        <p:nvSpPr>
          <p:cNvPr id="4" name="Google Shape;256;p18">
            <a:extLst>
              <a:ext uri="{FF2B5EF4-FFF2-40B4-BE49-F238E27FC236}">
                <a16:creationId xmlns:a16="http://schemas.microsoft.com/office/drawing/2014/main" id="{53890B83-1D2F-4B09-A94A-80366D369E98}"/>
              </a:ext>
            </a:extLst>
          </p:cNvPr>
          <p:cNvSpPr txBox="1"/>
          <p:nvPr/>
        </p:nvSpPr>
        <p:spPr>
          <a:xfrm>
            <a:off x="2540607" y="169984"/>
            <a:ext cx="2785745" cy="847027"/>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sz="5400" dirty="0">
                <a:solidFill>
                  <a:srgbClr val="072235"/>
                </a:solidFill>
                <a:latin typeface="Arial Black" panose="020B0A04020102020204" pitchFamily="34" charset="0"/>
                <a:ea typeface="IBM Plex Mono Light"/>
                <a:cs typeface="IBM Plex Mono Light"/>
                <a:sym typeface="IBM Plex Mono Light"/>
              </a:rPr>
              <a:t>Python</a:t>
            </a:r>
            <a:endParaRPr sz="5400" dirty="0">
              <a:latin typeface="Arial Black" panose="020B0A04020102020204" pitchFamily="34" charset="0"/>
              <a:ea typeface="IBM Plex Mono Light"/>
              <a:cs typeface="IBM Plex Mono Light"/>
              <a:sym typeface="IBM Plex Mono Light"/>
            </a:endParaRPr>
          </a:p>
        </p:txBody>
      </p:sp>
      <p:sp>
        <p:nvSpPr>
          <p:cNvPr id="5" name="Google Shape;255;p18">
            <a:extLst>
              <a:ext uri="{FF2B5EF4-FFF2-40B4-BE49-F238E27FC236}">
                <a16:creationId xmlns:a16="http://schemas.microsoft.com/office/drawing/2014/main" id="{6A763086-9F50-4D1A-AE2E-1CB5E293D510}"/>
              </a:ext>
            </a:extLst>
          </p:cNvPr>
          <p:cNvSpPr txBox="1"/>
          <p:nvPr/>
        </p:nvSpPr>
        <p:spPr>
          <a:xfrm>
            <a:off x="2540607" y="3754965"/>
            <a:ext cx="15668911" cy="4074818"/>
          </a:xfrm>
          <a:prstGeom prst="rect">
            <a:avLst/>
          </a:prstGeom>
          <a:noFill/>
          <a:ln>
            <a:noFill/>
          </a:ln>
        </p:spPr>
        <p:txBody>
          <a:bodyPr spcFirstLastPara="1" wrap="square" lIns="0" tIns="12050" rIns="0" bIns="0" anchor="t" anchorCtr="0">
            <a:spAutoFit/>
          </a:bodyPr>
          <a:lstStyle/>
          <a:p>
            <a:pPr algn="just"/>
            <a:r>
              <a:rPr lang="en-US" sz="2400" cap="none" dirty="0">
                <a:latin typeface="Calibri" panose="020F0502020204030204" pitchFamily="34" charset="0"/>
                <a:ea typeface="Calibri" panose="020F0502020204030204" pitchFamily="34" charset="0"/>
                <a:cs typeface="Calibri" panose="020F0502020204030204" pitchFamily="34" charset="0"/>
              </a:rPr>
              <a:t>The following and more are what Python is for:</a:t>
            </a:r>
          </a:p>
          <a:p>
            <a:pPr marL="342900" indent="-342900" algn="just">
              <a:buFont typeface="Courier New" panose="02070309020205020404" pitchFamily="49" charset="0"/>
              <a:buChar char="o"/>
            </a:pPr>
            <a:r>
              <a:rPr lang="en-US" sz="2000" cap="none" dirty="0">
                <a:latin typeface="Calibri" panose="020F0502020204030204" pitchFamily="34" charset="0"/>
                <a:ea typeface="Calibri" panose="020F0502020204030204" pitchFamily="34" charset="0"/>
                <a:cs typeface="Calibri" panose="020F0502020204030204" pitchFamily="34" charset="0"/>
              </a:rPr>
              <a:t>Data analysis and artificial intelligence: python has established itself as a standard in data science, allowing data analysts and other experts to utilize it to do intricate statistical computations, design machine learning algorithms, and handle and analyze data, among other activities. Python is capable of creating a broad variety of data visualizations, including line and bar graphs, pie charts, histograms, and three-dimensional plots. Additionally, python provides a variety of libraries like tensorflow and keras that help programmers create data analysis and machine learning applications more rapidly and effectively.</a:t>
            </a:r>
          </a:p>
          <a:p>
            <a:pPr algn="just"/>
            <a:endParaRPr lang="en-US" sz="2000" cap="none"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Courier New" panose="02070309020205020404" pitchFamily="49" charset="0"/>
              <a:buChar char="o"/>
            </a:pPr>
            <a:r>
              <a:rPr lang="en-US" sz="2000" cap="none" dirty="0">
                <a:latin typeface="Calibri" panose="020F0502020204030204" pitchFamily="34" charset="0"/>
                <a:ea typeface="Calibri" panose="020F0502020204030204" pitchFamily="34" charset="0"/>
                <a:cs typeface="Calibri" panose="020F0502020204030204" pitchFamily="34" charset="0"/>
              </a:rPr>
              <a:t>Website creation: python is frequently used to create a website's or application's back end—the portions that users don't see. Python may be used to deliver data to and perform other tasks in web development.</a:t>
            </a:r>
          </a:p>
          <a:p>
            <a:pPr algn="just"/>
            <a:endParaRPr lang="en-US" sz="2000" cap="none"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Courier New" panose="02070309020205020404" pitchFamily="49" charset="0"/>
              <a:buChar char="o"/>
            </a:pPr>
            <a:r>
              <a:rPr lang="en-US" sz="2000" cap="none" dirty="0">
                <a:latin typeface="Calibri" panose="020F0502020204030204" pitchFamily="34" charset="0"/>
                <a:ea typeface="Calibri" panose="020F0502020204030204" pitchFamily="34" charset="0"/>
                <a:cs typeface="Calibri" panose="020F0502020204030204" pitchFamily="34" charset="0"/>
              </a:rPr>
              <a:t>Software prototyping and testing: python may help with activities like build control, issue tracking, and testing in software development. Software engineers may automate testing for new features or products using python. </a:t>
            </a:r>
            <a:r>
              <a:rPr lang="en-US" sz="2000" b="0" i="0" cap="none" dirty="0">
                <a:effectLst/>
                <a:latin typeface="Calibri" panose="020F0502020204030204" pitchFamily="34" charset="0"/>
                <a:ea typeface="Calibri" panose="020F0502020204030204" pitchFamily="34" charset="0"/>
                <a:cs typeface="Calibri" panose="020F0502020204030204" pitchFamily="34" charset="0"/>
              </a:rPr>
              <a:t>Some python tools used for software testing include green and requestium</a:t>
            </a:r>
            <a:endParaRPr sz="2000" dirty="0">
              <a:latin typeface="IBM Plex Mono Light"/>
              <a:ea typeface="IBM Plex Mono Light"/>
              <a:cs typeface="IBM Plex Mono Light"/>
              <a:sym typeface="IBM Plex Mono Light"/>
            </a:endParaRPr>
          </a:p>
        </p:txBody>
      </p:sp>
      <p:grpSp>
        <p:nvGrpSpPr>
          <p:cNvPr id="6" name="Google Shape;241;p18">
            <a:extLst>
              <a:ext uri="{FF2B5EF4-FFF2-40B4-BE49-F238E27FC236}">
                <a16:creationId xmlns:a16="http://schemas.microsoft.com/office/drawing/2014/main" id="{E571A9A8-17B5-4185-9964-9C937E43557F}"/>
              </a:ext>
            </a:extLst>
          </p:cNvPr>
          <p:cNvGrpSpPr/>
          <p:nvPr/>
        </p:nvGrpSpPr>
        <p:grpSpPr>
          <a:xfrm>
            <a:off x="926890" y="1583296"/>
            <a:ext cx="1249952" cy="7703964"/>
            <a:chOff x="11327397" y="1375363"/>
            <a:chExt cx="1249952" cy="7324996"/>
          </a:xfrm>
        </p:grpSpPr>
        <p:sp>
          <p:nvSpPr>
            <p:cNvPr id="7" name="Google Shape;242;p18">
              <a:extLst>
                <a:ext uri="{FF2B5EF4-FFF2-40B4-BE49-F238E27FC236}">
                  <a16:creationId xmlns:a16="http://schemas.microsoft.com/office/drawing/2014/main" id="{42B0288D-56D2-48C4-A0BD-94F16BC3C1B4}"/>
                </a:ext>
              </a:extLst>
            </p:cNvPr>
            <p:cNvSpPr/>
            <p:nvPr/>
          </p:nvSpPr>
          <p:spPr>
            <a:xfrm>
              <a:off x="11936809" y="2157002"/>
              <a:ext cx="0" cy="6062980"/>
            </a:xfrm>
            <a:custGeom>
              <a:avLst/>
              <a:gdLst/>
              <a:ahLst/>
              <a:cxnLst/>
              <a:rect l="l" t="t" r="r" b="b"/>
              <a:pathLst>
                <a:path w="120000" h="6062980" extrusionOk="0">
                  <a:moveTo>
                    <a:pt x="0" y="0"/>
                  </a:moveTo>
                  <a:lnTo>
                    <a:pt x="0" y="6062642"/>
                  </a:lnTo>
                </a:path>
              </a:pathLst>
            </a:custGeom>
            <a:noFill/>
            <a:ln w="10450" cap="flat" cmpd="sng">
              <a:solidFill>
                <a:srgbClr val="9C9C9C"/>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 name="Google Shape;243;p18">
              <a:extLst>
                <a:ext uri="{FF2B5EF4-FFF2-40B4-BE49-F238E27FC236}">
                  <a16:creationId xmlns:a16="http://schemas.microsoft.com/office/drawing/2014/main" id="{12D461BF-B6DE-4AEF-83E7-822BD590BE3E}"/>
                </a:ext>
              </a:extLst>
            </p:cNvPr>
            <p:cNvSpPr/>
            <p:nvPr/>
          </p:nvSpPr>
          <p:spPr>
            <a:xfrm>
              <a:off x="11327398" y="1375363"/>
              <a:ext cx="1202055" cy="1190074"/>
            </a:xfrm>
            <a:custGeom>
              <a:avLst/>
              <a:gdLst/>
              <a:ahLst/>
              <a:cxnLst/>
              <a:rect l="l" t="t" r="r" b="b"/>
              <a:pathLst>
                <a:path w="1202054" h="1202055" extrusionOk="0">
                  <a:moveTo>
                    <a:pt x="600767" y="0"/>
                  </a:moveTo>
                  <a:lnTo>
                    <a:pt x="553817" y="1807"/>
                  </a:lnTo>
                  <a:lnTo>
                    <a:pt x="507856" y="7140"/>
                  </a:lnTo>
                  <a:lnTo>
                    <a:pt x="463017" y="15866"/>
                  </a:lnTo>
                  <a:lnTo>
                    <a:pt x="419433" y="27850"/>
                  </a:lnTo>
                  <a:lnTo>
                    <a:pt x="377238" y="42960"/>
                  </a:lnTo>
                  <a:lnTo>
                    <a:pt x="336566" y="61061"/>
                  </a:lnTo>
                  <a:lnTo>
                    <a:pt x="297549" y="82020"/>
                  </a:lnTo>
                  <a:lnTo>
                    <a:pt x="260323" y="105704"/>
                  </a:lnTo>
                  <a:lnTo>
                    <a:pt x="225019" y="131979"/>
                  </a:lnTo>
                  <a:lnTo>
                    <a:pt x="191772" y="160711"/>
                  </a:lnTo>
                  <a:lnTo>
                    <a:pt x="160715" y="191768"/>
                  </a:lnTo>
                  <a:lnTo>
                    <a:pt x="131982" y="225014"/>
                  </a:lnTo>
                  <a:lnTo>
                    <a:pt x="105707" y="260318"/>
                  </a:lnTo>
                  <a:lnTo>
                    <a:pt x="82023" y="297545"/>
                  </a:lnTo>
                  <a:lnTo>
                    <a:pt x="61063" y="336561"/>
                  </a:lnTo>
                  <a:lnTo>
                    <a:pt x="42961" y="377234"/>
                  </a:lnTo>
                  <a:lnTo>
                    <a:pt x="27851" y="419430"/>
                  </a:lnTo>
                  <a:lnTo>
                    <a:pt x="15866" y="463014"/>
                  </a:lnTo>
                  <a:lnTo>
                    <a:pt x="7140" y="507854"/>
                  </a:lnTo>
                  <a:lnTo>
                    <a:pt x="1807" y="553816"/>
                  </a:lnTo>
                  <a:lnTo>
                    <a:pt x="0" y="600767"/>
                  </a:lnTo>
                  <a:lnTo>
                    <a:pt x="1807" y="647717"/>
                  </a:lnTo>
                  <a:lnTo>
                    <a:pt x="7140" y="693679"/>
                  </a:lnTo>
                  <a:lnTo>
                    <a:pt x="15866" y="738519"/>
                  </a:lnTo>
                  <a:lnTo>
                    <a:pt x="27851" y="782104"/>
                  </a:lnTo>
                  <a:lnTo>
                    <a:pt x="42961" y="824299"/>
                  </a:lnTo>
                  <a:lnTo>
                    <a:pt x="61063" y="864972"/>
                  </a:lnTo>
                  <a:lnTo>
                    <a:pt x="82023" y="903988"/>
                  </a:lnTo>
                  <a:lnTo>
                    <a:pt x="105707" y="941215"/>
                  </a:lnTo>
                  <a:lnTo>
                    <a:pt x="131982" y="976519"/>
                  </a:lnTo>
                  <a:lnTo>
                    <a:pt x="160715" y="1009765"/>
                  </a:lnTo>
                  <a:lnTo>
                    <a:pt x="191772" y="1040822"/>
                  </a:lnTo>
                  <a:lnTo>
                    <a:pt x="225019" y="1069554"/>
                  </a:lnTo>
                  <a:lnTo>
                    <a:pt x="260323" y="1095829"/>
                  </a:lnTo>
                  <a:lnTo>
                    <a:pt x="297549" y="1119513"/>
                  </a:lnTo>
                  <a:lnTo>
                    <a:pt x="336566" y="1140472"/>
                  </a:lnTo>
                  <a:lnTo>
                    <a:pt x="377238" y="1158573"/>
                  </a:lnTo>
                  <a:lnTo>
                    <a:pt x="419433" y="1173683"/>
                  </a:lnTo>
                  <a:lnTo>
                    <a:pt x="463017" y="1185667"/>
                  </a:lnTo>
                  <a:lnTo>
                    <a:pt x="507856" y="1194393"/>
                  </a:lnTo>
                  <a:lnTo>
                    <a:pt x="553817" y="1199726"/>
                  </a:lnTo>
                  <a:lnTo>
                    <a:pt x="600767" y="1201534"/>
                  </a:lnTo>
                  <a:lnTo>
                    <a:pt x="647716" y="1199726"/>
                  </a:lnTo>
                  <a:lnTo>
                    <a:pt x="693677" y="1194393"/>
                  </a:lnTo>
                  <a:lnTo>
                    <a:pt x="738516" y="1185667"/>
                  </a:lnTo>
                  <a:lnTo>
                    <a:pt x="782100" y="1173683"/>
                  </a:lnTo>
                  <a:lnTo>
                    <a:pt x="824295" y="1158573"/>
                  </a:lnTo>
                  <a:lnTo>
                    <a:pt x="864967" y="1140472"/>
                  </a:lnTo>
                  <a:lnTo>
                    <a:pt x="903984" y="1119513"/>
                  </a:lnTo>
                  <a:lnTo>
                    <a:pt x="941210" y="1095829"/>
                  </a:lnTo>
                  <a:lnTo>
                    <a:pt x="976514" y="1069554"/>
                  </a:lnTo>
                  <a:lnTo>
                    <a:pt x="1009761" y="1040822"/>
                  </a:lnTo>
                  <a:lnTo>
                    <a:pt x="1040818" y="1009765"/>
                  </a:lnTo>
                  <a:lnTo>
                    <a:pt x="1069551" y="976519"/>
                  </a:lnTo>
                  <a:lnTo>
                    <a:pt x="1095826" y="941215"/>
                  </a:lnTo>
                  <a:lnTo>
                    <a:pt x="1119510" y="903988"/>
                  </a:lnTo>
                  <a:lnTo>
                    <a:pt x="1140470" y="864972"/>
                  </a:lnTo>
                  <a:lnTo>
                    <a:pt x="1158572" y="824299"/>
                  </a:lnTo>
                  <a:lnTo>
                    <a:pt x="1173682" y="782104"/>
                  </a:lnTo>
                  <a:lnTo>
                    <a:pt x="1185667" y="738519"/>
                  </a:lnTo>
                  <a:lnTo>
                    <a:pt x="1194393" y="693679"/>
                  </a:lnTo>
                  <a:lnTo>
                    <a:pt x="1199726" y="647717"/>
                  </a:lnTo>
                  <a:lnTo>
                    <a:pt x="1201534" y="600767"/>
                  </a:lnTo>
                  <a:lnTo>
                    <a:pt x="1199726" y="553816"/>
                  </a:lnTo>
                  <a:lnTo>
                    <a:pt x="1194393" y="507854"/>
                  </a:lnTo>
                  <a:lnTo>
                    <a:pt x="1185667" y="463014"/>
                  </a:lnTo>
                  <a:lnTo>
                    <a:pt x="1173682" y="419430"/>
                  </a:lnTo>
                  <a:lnTo>
                    <a:pt x="1158572" y="377234"/>
                  </a:lnTo>
                  <a:lnTo>
                    <a:pt x="1140470" y="336561"/>
                  </a:lnTo>
                  <a:lnTo>
                    <a:pt x="1119510" y="297545"/>
                  </a:lnTo>
                  <a:lnTo>
                    <a:pt x="1095826" y="260318"/>
                  </a:lnTo>
                  <a:lnTo>
                    <a:pt x="1069551" y="225014"/>
                  </a:lnTo>
                  <a:lnTo>
                    <a:pt x="1040818" y="191768"/>
                  </a:lnTo>
                  <a:lnTo>
                    <a:pt x="1009761" y="160711"/>
                  </a:lnTo>
                  <a:lnTo>
                    <a:pt x="976514" y="131979"/>
                  </a:lnTo>
                  <a:lnTo>
                    <a:pt x="941210" y="105704"/>
                  </a:lnTo>
                  <a:lnTo>
                    <a:pt x="903984" y="82020"/>
                  </a:lnTo>
                  <a:lnTo>
                    <a:pt x="864967" y="61061"/>
                  </a:lnTo>
                  <a:lnTo>
                    <a:pt x="824295" y="42960"/>
                  </a:lnTo>
                  <a:lnTo>
                    <a:pt x="782100" y="27850"/>
                  </a:lnTo>
                  <a:lnTo>
                    <a:pt x="738516" y="15866"/>
                  </a:lnTo>
                  <a:lnTo>
                    <a:pt x="693677" y="7140"/>
                  </a:lnTo>
                  <a:lnTo>
                    <a:pt x="647716" y="1807"/>
                  </a:lnTo>
                  <a:lnTo>
                    <a:pt x="600767" y="0"/>
                  </a:lnTo>
                  <a:close/>
                </a:path>
              </a:pathLst>
            </a:custGeom>
            <a:solidFill>
              <a:srgbClr val="002138"/>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 name="Google Shape;244;p18">
              <a:extLst>
                <a:ext uri="{FF2B5EF4-FFF2-40B4-BE49-F238E27FC236}">
                  <a16:creationId xmlns:a16="http://schemas.microsoft.com/office/drawing/2014/main" id="{5E824D73-2984-4270-BD4F-FF8FFC7F4D2B}"/>
                </a:ext>
              </a:extLst>
            </p:cNvPr>
            <p:cNvSpPr/>
            <p:nvPr/>
          </p:nvSpPr>
          <p:spPr>
            <a:xfrm>
              <a:off x="11739059" y="1825302"/>
              <a:ext cx="426084" cy="290195"/>
            </a:xfrm>
            <a:custGeom>
              <a:avLst/>
              <a:gdLst/>
              <a:ahLst/>
              <a:cxnLst/>
              <a:rect l="l" t="t" r="r" b="b"/>
              <a:pathLst>
                <a:path w="426084" h="290194" extrusionOk="0">
                  <a:moveTo>
                    <a:pt x="421243" y="0"/>
                  </a:moveTo>
                  <a:lnTo>
                    <a:pt x="413149" y="0"/>
                  </a:lnTo>
                  <a:lnTo>
                    <a:pt x="410699" y="1183"/>
                  </a:lnTo>
                  <a:lnTo>
                    <a:pt x="154623" y="266703"/>
                  </a:lnTo>
                  <a:lnTo>
                    <a:pt x="14753" y="126833"/>
                  </a:lnTo>
                  <a:lnTo>
                    <a:pt x="12324" y="125744"/>
                  </a:lnTo>
                  <a:lnTo>
                    <a:pt x="4334" y="125744"/>
                  </a:lnTo>
                  <a:lnTo>
                    <a:pt x="0" y="130079"/>
                  </a:lnTo>
                  <a:lnTo>
                    <a:pt x="0" y="138090"/>
                  </a:lnTo>
                  <a:lnTo>
                    <a:pt x="1078" y="140508"/>
                  </a:lnTo>
                  <a:lnTo>
                    <a:pt x="149660" y="289101"/>
                  </a:lnTo>
                  <a:lnTo>
                    <a:pt x="152079" y="290169"/>
                  </a:lnTo>
                  <a:lnTo>
                    <a:pt x="157513" y="290169"/>
                  </a:lnTo>
                  <a:lnTo>
                    <a:pt x="159963" y="289006"/>
                  </a:lnTo>
                  <a:lnTo>
                    <a:pt x="424531" y="14606"/>
                  </a:lnTo>
                  <a:lnTo>
                    <a:pt x="425578" y="12261"/>
                  </a:lnTo>
                  <a:lnTo>
                    <a:pt x="425578" y="9675"/>
                  </a:lnTo>
                  <a:lnTo>
                    <a:pt x="425578" y="4334"/>
                  </a:lnTo>
                  <a:lnTo>
                    <a:pt x="421243" y="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0" name="Google Shape;245;p18">
              <a:extLst>
                <a:ext uri="{FF2B5EF4-FFF2-40B4-BE49-F238E27FC236}">
                  <a16:creationId xmlns:a16="http://schemas.microsoft.com/office/drawing/2014/main" id="{B58F5826-FDAA-40C2-A59D-41981D88E0DC}"/>
                </a:ext>
              </a:extLst>
            </p:cNvPr>
            <p:cNvSpPr/>
            <p:nvPr/>
          </p:nvSpPr>
          <p:spPr>
            <a:xfrm>
              <a:off x="11327397" y="3468432"/>
              <a:ext cx="1202055" cy="1202055"/>
            </a:xfrm>
            <a:custGeom>
              <a:avLst/>
              <a:gdLst/>
              <a:ahLst/>
              <a:cxnLst/>
              <a:rect l="l" t="t" r="r" b="b"/>
              <a:pathLst>
                <a:path w="1202054" h="1202054" extrusionOk="0">
                  <a:moveTo>
                    <a:pt x="600767" y="0"/>
                  </a:moveTo>
                  <a:lnTo>
                    <a:pt x="553817" y="1807"/>
                  </a:lnTo>
                  <a:lnTo>
                    <a:pt x="507856" y="7140"/>
                  </a:lnTo>
                  <a:lnTo>
                    <a:pt x="463017" y="15866"/>
                  </a:lnTo>
                  <a:lnTo>
                    <a:pt x="419433" y="27850"/>
                  </a:lnTo>
                  <a:lnTo>
                    <a:pt x="377238" y="42960"/>
                  </a:lnTo>
                  <a:lnTo>
                    <a:pt x="336566" y="61061"/>
                  </a:lnTo>
                  <a:lnTo>
                    <a:pt x="297549" y="82020"/>
                  </a:lnTo>
                  <a:lnTo>
                    <a:pt x="260323" y="105704"/>
                  </a:lnTo>
                  <a:lnTo>
                    <a:pt x="225019" y="131979"/>
                  </a:lnTo>
                  <a:lnTo>
                    <a:pt x="191772" y="160711"/>
                  </a:lnTo>
                  <a:lnTo>
                    <a:pt x="160715" y="191768"/>
                  </a:lnTo>
                  <a:lnTo>
                    <a:pt x="131982" y="225014"/>
                  </a:lnTo>
                  <a:lnTo>
                    <a:pt x="105707" y="260318"/>
                  </a:lnTo>
                  <a:lnTo>
                    <a:pt x="82023" y="297545"/>
                  </a:lnTo>
                  <a:lnTo>
                    <a:pt x="61063" y="336561"/>
                  </a:lnTo>
                  <a:lnTo>
                    <a:pt x="42961" y="377234"/>
                  </a:lnTo>
                  <a:lnTo>
                    <a:pt x="27851" y="419430"/>
                  </a:lnTo>
                  <a:lnTo>
                    <a:pt x="15866" y="463014"/>
                  </a:lnTo>
                  <a:lnTo>
                    <a:pt x="7140" y="507854"/>
                  </a:lnTo>
                  <a:lnTo>
                    <a:pt x="1807" y="553816"/>
                  </a:lnTo>
                  <a:lnTo>
                    <a:pt x="0" y="600767"/>
                  </a:lnTo>
                  <a:lnTo>
                    <a:pt x="1807" y="647717"/>
                  </a:lnTo>
                  <a:lnTo>
                    <a:pt x="7140" y="693679"/>
                  </a:lnTo>
                  <a:lnTo>
                    <a:pt x="15866" y="738519"/>
                  </a:lnTo>
                  <a:lnTo>
                    <a:pt x="27851" y="782104"/>
                  </a:lnTo>
                  <a:lnTo>
                    <a:pt x="42961" y="824299"/>
                  </a:lnTo>
                  <a:lnTo>
                    <a:pt x="61063" y="864972"/>
                  </a:lnTo>
                  <a:lnTo>
                    <a:pt x="82023" y="903988"/>
                  </a:lnTo>
                  <a:lnTo>
                    <a:pt x="105707" y="941215"/>
                  </a:lnTo>
                  <a:lnTo>
                    <a:pt x="131982" y="976519"/>
                  </a:lnTo>
                  <a:lnTo>
                    <a:pt x="160715" y="1009765"/>
                  </a:lnTo>
                  <a:lnTo>
                    <a:pt x="191772" y="1040822"/>
                  </a:lnTo>
                  <a:lnTo>
                    <a:pt x="225019" y="1069554"/>
                  </a:lnTo>
                  <a:lnTo>
                    <a:pt x="260323" y="1095829"/>
                  </a:lnTo>
                  <a:lnTo>
                    <a:pt x="297549" y="1119513"/>
                  </a:lnTo>
                  <a:lnTo>
                    <a:pt x="336566" y="1140472"/>
                  </a:lnTo>
                  <a:lnTo>
                    <a:pt x="377238" y="1158573"/>
                  </a:lnTo>
                  <a:lnTo>
                    <a:pt x="419433" y="1173683"/>
                  </a:lnTo>
                  <a:lnTo>
                    <a:pt x="463017" y="1185667"/>
                  </a:lnTo>
                  <a:lnTo>
                    <a:pt x="507856" y="1194393"/>
                  </a:lnTo>
                  <a:lnTo>
                    <a:pt x="553817" y="1199726"/>
                  </a:lnTo>
                  <a:lnTo>
                    <a:pt x="600767" y="1201534"/>
                  </a:lnTo>
                  <a:lnTo>
                    <a:pt x="647716" y="1199726"/>
                  </a:lnTo>
                  <a:lnTo>
                    <a:pt x="693677" y="1194393"/>
                  </a:lnTo>
                  <a:lnTo>
                    <a:pt x="738516" y="1185667"/>
                  </a:lnTo>
                  <a:lnTo>
                    <a:pt x="782100" y="1173683"/>
                  </a:lnTo>
                  <a:lnTo>
                    <a:pt x="824295" y="1158573"/>
                  </a:lnTo>
                  <a:lnTo>
                    <a:pt x="864967" y="1140472"/>
                  </a:lnTo>
                  <a:lnTo>
                    <a:pt x="903984" y="1119513"/>
                  </a:lnTo>
                  <a:lnTo>
                    <a:pt x="941210" y="1095829"/>
                  </a:lnTo>
                  <a:lnTo>
                    <a:pt x="976514" y="1069554"/>
                  </a:lnTo>
                  <a:lnTo>
                    <a:pt x="1009761" y="1040822"/>
                  </a:lnTo>
                  <a:lnTo>
                    <a:pt x="1040818" y="1009765"/>
                  </a:lnTo>
                  <a:lnTo>
                    <a:pt x="1069551" y="976519"/>
                  </a:lnTo>
                  <a:lnTo>
                    <a:pt x="1095826" y="941215"/>
                  </a:lnTo>
                  <a:lnTo>
                    <a:pt x="1119510" y="903988"/>
                  </a:lnTo>
                  <a:lnTo>
                    <a:pt x="1140470" y="864972"/>
                  </a:lnTo>
                  <a:lnTo>
                    <a:pt x="1158572" y="824299"/>
                  </a:lnTo>
                  <a:lnTo>
                    <a:pt x="1173682" y="782104"/>
                  </a:lnTo>
                  <a:lnTo>
                    <a:pt x="1185667" y="738519"/>
                  </a:lnTo>
                  <a:lnTo>
                    <a:pt x="1194393" y="693679"/>
                  </a:lnTo>
                  <a:lnTo>
                    <a:pt x="1199726" y="647717"/>
                  </a:lnTo>
                  <a:lnTo>
                    <a:pt x="1201534" y="600767"/>
                  </a:lnTo>
                  <a:lnTo>
                    <a:pt x="1199726" y="553816"/>
                  </a:lnTo>
                  <a:lnTo>
                    <a:pt x="1194393" y="507854"/>
                  </a:lnTo>
                  <a:lnTo>
                    <a:pt x="1185667" y="463014"/>
                  </a:lnTo>
                  <a:lnTo>
                    <a:pt x="1173682" y="419430"/>
                  </a:lnTo>
                  <a:lnTo>
                    <a:pt x="1158572" y="377234"/>
                  </a:lnTo>
                  <a:lnTo>
                    <a:pt x="1140470" y="336561"/>
                  </a:lnTo>
                  <a:lnTo>
                    <a:pt x="1119510" y="297545"/>
                  </a:lnTo>
                  <a:lnTo>
                    <a:pt x="1095826" y="260318"/>
                  </a:lnTo>
                  <a:lnTo>
                    <a:pt x="1069551" y="225014"/>
                  </a:lnTo>
                  <a:lnTo>
                    <a:pt x="1040818" y="191768"/>
                  </a:lnTo>
                  <a:lnTo>
                    <a:pt x="1009761" y="160711"/>
                  </a:lnTo>
                  <a:lnTo>
                    <a:pt x="976514" y="131979"/>
                  </a:lnTo>
                  <a:lnTo>
                    <a:pt x="941210" y="105704"/>
                  </a:lnTo>
                  <a:lnTo>
                    <a:pt x="903984" y="82020"/>
                  </a:lnTo>
                  <a:lnTo>
                    <a:pt x="864967" y="61061"/>
                  </a:lnTo>
                  <a:lnTo>
                    <a:pt x="824295" y="42960"/>
                  </a:lnTo>
                  <a:lnTo>
                    <a:pt x="782100" y="27850"/>
                  </a:lnTo>
                  <a:lnTo>
                    <a:pt x="738516" y="15866"/>
                  </a:lnTo>
                  <a:lnTo>
                    <a:pt x="693677" y="7140"/>
                  </a:lnTo>
                  <a:lnTo>
                    <a:pt x="647716" y="1807"/>
                  </a:lnTo>
                  <a:lnTo>
                    <a:pt x="600767" y="0"/>
                  </a:lnTo>
                  <a:close/>
                </a:path>
              </a:pathLst>
            </a:custGeom>
            <a:solidFill>
              <a:srgbClr val="0099DF"/>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1" name="Google Shape;246;p18">
              <a:extLst>
                <a:ext uri="{FF2B5EF4-FFF2-40B4-BE49-F238E27FC236}">
                  <a16:creationId xmlns:a16="http://schemas.microsoft.com/office/drawing/2014/main" id="{DCA9E551-ED80-4D76-984A-79628BCA8E7B}"/>
                </a:ext>
              </a:extLst>
            </p:cNvPr>
            <p:cNvSpPr/>
            <p:nvPr/>
          </p:nvSpPr>
          <p:spPr>
            <a:xfrm>
              <a:off x="11739059" y="3834247"/>
              <a:ext cx="426084" cy="290195"/>
            </a:xfrm>
            <a:custGeom>
              <a:avLst/>
              <a:gdLst/>
              <a:ahLst/>
              <a:cxnLst/>
              <a:rect l="l" t="t" r="r" b="b"/>
              <a:pathLst>
                <a:path w="426084" h="290195" extrusionOk="0">
                  <a:moveTo>
                    <a:pt x="421243" y="0"/>
                  </a:moveTo>
                  <a:lnTo>
                    <a:pt x="413149" y="0"/>
                  </a:lnTo>
                  <a:lnTo>
                    <a:pt x="410699" y="1183"/>
                  </a:lnTo>
                  <a:lnTo>
                    <a:pt x="154623" y="266703"/>
                  </a:lnTo>
                  <a:lnTo>
                    <a:pt x="14753" y="126833"/>
                  </a:lnTo>
                  <a:lnTo>
                    <a:pt x="12324" y="125744"/>
                  </a:lnTo>
                  <a:lnTo>
                    <a:pt x="4334" y="125744"/>
                  </a:lnTo>
                  <a:lnTo>
                    <a:pt x="0" y="130079"/>
                  </a:lnTo>
                  <a:lnTo>
                    <a:pt x="0" y="138090"/>
                  </a:lnTo>
                  <a:lnTo>
                    <a:pt x="1078" y="140508"/>
                  </a:lnTo>
                  <a:lnTo>
                    <a:pt x="149660" y="289101"/>
                  </a:lnTo>
                  <a:lnTo>
                    <a:pt x="152079" y="290169"/>
                  </a:lnTo>
                  <a:lnTo>
                    <a:pt x="157513" y="290169"/>
                  </a:lnTo>
                  <a:lnTo>
                    <a:pt x="159963" y="289006"/>
                  </a:lnTo>
                  <a:lnTo>
                    <a:pt x="424531" y="14606"/>
                  </a:lnTo>
                  <a:lnTo>
                    <a:pt x="425578" y="12261"/>
                  </a:lnTo>
                  <a:lnTo>
                    <a:pt x="425578" y="9675"/>
                  </a:lnTo>
                  <a:lnTo>
                    <a:pt x="425578" y="4334"/>
                  </a:lnTo>
                  <a:lnTo>
                    <a:pt x="421243" y="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2" name="Google Shape;247;p18">
              <a:extLst>
                <a:ext uri="{FF2B5EF4-FFF2-40B4-BE49-F238E27FC236}">
                  <a16:creationId xmlns:a16="http://schemas.microsoft.com/office/drawing/2014/main" id="{2886D5D9-E136-47EC-BE90-EB2FA4458A26}"/>
                </a:ext>
              </a:extLst>
            </p:cNvPr>
            <p:cNvSpPr/>
            <p:nvPr/>
          </p:nvSpPr>
          <p:spPr>
            <a:xfrm>
              <a:off x="11375294" y="7498304"/>
              <a:ext cx="1202055" cy="1202055"/>
            </a:xfrm>
            <a:custGeom>
              <a:avLst/>
              <a:gdLst/>
              <a:ahLst/>
              <a:cxnLst/>
              <a:rect l="l" t="t" r="r" b="b"/>
              <a:pathLst>
                <a:path w="1202054" h="1202054" extrusionOk="0">
                  <a:moveTo>
                    <a:pt x="600767" y="0"/>
                  </a:moveTo>
                  <a:lnTo>
                    <a:pt x="553817" y="1807"/>
                  </a:lnTo>
                  <a:lnTo>
                    <a:pt x="507856" y="7140"/>
                  </a:lnTo>
                  <a:lnTo>
                    <a:pt x="463017" y="15866"/>
                  </a:lnTo>
                  <a:lnTo>
                    <a:pt x="419433" y="27850"/>
                  </a:lnTo>
                  <a:lnTo>
                    <a:pt x="377238" y="42960"/>
                  </a:lnTo>
                  <a:lnTo>
                    <a:pt x="336566" y="61061"/>
                  </a:lnTo>
                  <a:lnTo>
                    <a:pt x="297549" y="82020"/>
                  </a:lnTo>
                  <a:lnTo>
                    <a:pt x="260323" y="105704"/>
                  </a:lnTo>
                  <a:lnTo>
                    <a:pt x="225019" y="131979"/>
                  </a:lnTo>
                  <a:lnTo>
                    <a:pt x="191772" y="160711"/>
                  </a:lnTo>
                  <a:lnTo>
                    <a:pt x="160715" y="191768"/>
                  </a:lnTo>
                  <a:lnTo>
                    <a:pt x="131982" y="225014"/>
                  </a:lnTo>
                  <a:lnTo>
                    <a:pt x="105707" y="260318"/>
                  </a:lnTo>
                  <a:lnTo>
                    <a:pt x="82023" y="297545"/>
                  </a:lnTo>
                  <a:lnTo>
                    <a:pt x="61063" y="336561"/>
                  </a:lnTo>
                  <a:lnTo>
                    <a:pt x="42961" y="377234"/>
                  </a:lnTo>
                  <a:lnTo>
                    <a:pt x="27851" y="419430"/>
                  </a:lnTo>
                  <a:lnTo>
                    <a:pt x="15866" y="463014"/>
                  </a:lnTo>
                  <a:lnTo>
                    <a:pt x="7140" y="507854"/>
                  </a:lnTo>
                  <a:lnTo>
                    <a:pt x="1807" y="553816"/>
                  </a:lnTo>
                  <a:lnTo>
                    <a:pt x="0" y="600767"/>
                  </a:lnTo>
                  <a:lnTo>
                    <a:pt x="1807" y="647717"/>
                  </a:lnTo>
                  <a:lnTo>
                    <a:pt x="7140" y="693679"/>
                  </a:lnTo>
                  <a:lnTo>
                    <a:pt x="15866" y="738519"/>
                  </a:lnTo>
                  <a:lnTo>
                    <a:pt x="27851" y="782104"/>
                  </a:lnTo>
                  <a:lnTo>
                    <a:pt x="42961" y="824299"/>
                  </a:lnTo>
                  <a:lnTo>
                    <a:pt x="61063" y="864972"/>
                  </a:lnTo>
                  <a:lnTo>
                    <a:pt x="82023" y="903988"/>
                  </a:lnTo>
                  <a:lnTo>
                    <a:pt x="105707" y="941215"/>
                  </a:lnTo>
                  <a:lnTo>
                    <a:pt x="131982" y="976519"/>
                  </a:lnTo>
                  <a:lnTo>
                    <a:pt x="160715" y="1009765"/>
                  </a:lnTo>
                  <a:lnTo>
                    <a:pt x="191772" y="1040822"/>
                  </a:lnTo>
                  <a:lnTo>
                    <a:pt x="225019" y="1069554"/>
                  </a:lnTo>
                  <a:lnTo>
                    <a:pt x="260323" y="1095829"/>
                  </a:lnTo>
                  <a:lnTo>
                    <a:pt x="297549" y="1119513"/>
                  </a:lnTo>
                  <a:lnTo>
                    <a:pt x="336566" y="1140472"/>
                  </a:lnTo>
                  <a:lnTo>
                    <a:pt x="377238" y="1158573"/>
                  </a:lnTo>
                  <a:lnTo>
                    <a:pt x="419433" y="1173683"/>
                  </a:lnTo>
                  <a:lnTo>
                    <a:pt x="463017" y="1185667"/>
                  </a:lnTo>
                  <a:lnTo>
                    <a:pt x="507856" y="1194393"/>
                  </a:lnTo>
                  <a:lnTo>
                    <a:pt x="553817" y="1199726"/>
                  </a:lnTo>
                  <a:lnTo>
                    <a:pt x="600767" y="1201534"/>
                  </a:lnTo>
                  <a:lnTo>
                    <a:pt x="647716" y="1199726"/>
                  </a:lnTo>
                  <a:lnTo>
                    <a:pt x="693677" y="1194393"/>
                  </a:lnTo>
                  <a:lnTo>
                    <a:pt x="738516" y="1185667"/>
                  </a:lnTo>
                  <a:lnTo>
                    <a:pt x="782100" y="1173683"/>
                  </a:lnTo>
                  <a:lnTo>
                    <a:pt x="824295" y="1158573"/>
                  </a:lnTo>
                  <a:lnTo>
                    <a:pt x="864967" y="1140472"/>
                  </a:lnTo>
                  <a:lnTo>
                    <a:pt x="903984" y="1119513"/>
                  </a:lnTo>
                  <a:lnTo>
                    <a:pt x="941210" y="1095829"/>
                  </a:lnTo>
                  <a:lnTo>
                    <a:pt x="976514" y="1069554"/>
                  </a:lnTo>
                  <a:lnTo>
                    <a:pt x="1009761" y="1040822"/>
                  </a:lnTo>
                  <a:lnTo>
                    <a:pt x="1040818" y="1009765"/>
                  </a:lnTo>
                  <a:lnTo>
                    <a:pt x="1069551" y="976519"/>
                  </a:lnTo>
                  <a:lnTo>
                    <a:pt x="1095826" y="941215"/>
                  </a:lnTo>
                  <a:lnTo>
                    <a:pt x="1119510" y="903988"/>
                  </a:lnTo>
                  <a:lnTo>
                    <a:pt x="1140470" y="864972"/>
                  </a:lnTo>
                  <a:lnTo>
                    <a:pt x="1158572" y="824299"/>
                  </a:lnTo>
                  <a:lnTo>
                    <a:pt x="1173682" y="782104"/>
                  </a:lnTo>
                  <a:lnTo>
                    <a:pt x="1185667" y="738519"/>
                  </a:lnTo>
                  <a:lnTo>
                    <a:pt x="1194393" y="693679"/>
                  </a:lnTo>
                  <a:lnTo>
                    <a:pt x="1199726" y="647717"/>
                  </a:lnTo>
                  <a:lnTo>
                    <a:pt x="1201534" y="600767"/>
                  </a:lnTo>
                  <a:lnTo>
                    <a:pt x="1199726" y="553816"/>
                  </a:lnTo>
                  <a:lnTo>
                    <a:pt x="1194393" y="507854"/>
                  </a:lnTo>
                  <a:lnTo>
                    <a:pt x="1185667" y="463014"/>
                  </a:lnTo>
                  <a:lnTo>
                    <a:pt x="1173682" y="419430"/>
                  </a:lnTo>
                  <a:lnTo>
                    <a:pt x="1158572" y="377234"/>
                  </a:lnTo>
                  <a:lnTo>
                    <a:pt x="1140470" y="336561"/>
                  </a:lnTo>
                  <a:lnTo>
                    <a:pt x="1119510" y="297545"/>
                  </a:lnTo>
                  <a:lnTo>
                    <a:pt x="1095826" y="260318"/>
                  </a:lnTo>
                  <a:lnTo>
                    <a:pt x="1069551" y="225014"/>
                  </a:lnTo>
                  <a:lnTo>
                    <a:pt x="1040818" y="191768"/>
                  </a:lnTo>
                  <a:lnTo>
                    <a:pt x="1009761" y="160711"/>
                  </a:lnTo>
                  <a:lnTo>
                    <a:pt x="976514" y="131979"/>
                  </a:lnTo>
                  <a:lnTo>
                    <a:pt x="941210" y="105704"/>
                  </a:lnTo>
                  <a:lnTo>
                    <a:pt x="903984" y="82020"/>
                  </a:lnTo>
                  <a:lnTo>
                    <a:pt x="864967" y="61061"/>
                  </a:lnTo>
                  <a:lnTo>
                    <a:pt x="824295" y="42960"/>
                  </a:lnTo>
                  <a:lnTo>
                    <a:pt x="782100" y="27850"/>
                  </a:lnTo>
                  <a:lnTo>
                    <a:pt x="738516" y="15866"/>
                  </a:lnTo>
                  <a:lnTo>
                    <a:pt x="693677" y="7140"/>
                  </a:lnTo>
                  <a:lnTo>
                    <a:pt x="647716" y="1807"/>
                  </a:lnTo>
                  <a:lnTo>
                    <a:pt x="600767" y="0"/>
                  </a:lnTo>
                  <a:close/>
                </a:path>
              </a:pathLst>
            </a:custGeom>
            <a:solidFill>
              <a:srgbClr val="FF463C"/>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3" name="Google Shape;248;p18">
              <a:extLst>
                <a:ext uri="{FF2B5EF4-FFF2-40B4-BE49-F238E27FC236}">
                  <a16:creationId xmlns:a16="http://schemas.microsoft.com/office/drawing/2014/main" id="{A9250A33-980F-499A-9801-538D069460A1}"/>
                </a:ext>
              </a:extLst>
            </p:cNvPr>
            <p:cNvSpPr/>
            <p:nvPr/>
          </p:nvSpPr>
          <p:spPr>
            <a:xfrm>
              <a:off x="11831329" y="7923847"/>
              <a:ext cx="426084" cy="290195"/>
            </a:xfrm>
            <a:custGeom>
              <a:avLst/>
              <a:gdLst/>
              <a:ahLst/>
              <a:cxnLst/>
              <a:rect l="l" t="t" r="r" b="b"/>
              <a:pathLst>
                <a:path w="426084" h="290195" extrusionOk="0">
                  <a:moveTo>
                    <a:pt x="421243" y="0"/>
                  </a:moveTo>
                  <a:lnTo>
                    <a:pt x="413149" y="0"/>
                  </a:lnTo>
                  <a:lnTo>
                    <a:pt x="410699" y="1183"/>
                  </a:lnTo>
                  <a:lnTo>
                    <a:pt x="154623" y="266703"/>
                  </a:lnTo>
                  <a:lnTo>
                    <a:pt x="14753" y="126833"/>
                  </a:lnTo>
                  <a:lnTo>
                    <a:pt x="12324" y="125744"/>
                  </a:lnTo>
                  <a:lnTo>
                    <a:pt x="4334" y="125744"/>
                  </a:lnTo>
                  <a:lnTo>
                    <a:pt x="0" y="130079"/>
                  </a:lnTo>
                  <a:lnTo>
                    <a:pt x="0" y="138090"/>
                  </a:lnTo>
                  <a:lnTo>
                    <a:pt x="1078" y="140508"/>
                  </a:lnTo>
                  <a:lnTo>
                    <a:pt x="149660" y="289101"/>
                  </a:lnTo>
                  <a:lnTo>
                    <a:pt x="152079" y="290169"/>
                  </a:lnTo>
                  <a:lnTo>
                    <a:pt x="157513" y="290169"/>
                  </a:lnTo>
                  <a:lnTo>
                    <a:pt x="159963" y="289006"/>
                  </a:lnTo>
                  <a:lnTo>
                    <a:pt x="424531" y="14606"/>
                  </a:lnTo>
                  <a:lnTo>
                    <a:pt x="425578" y="12261"/>
                  </a:lnTo>
                  <a:lnTo>
                    <a:pt x="425578" y="9675"/>
                  </a:lnTo>
                  <a:lnTo>
                    <a:pt x="425578" y="4334"/>
                  </a:lnTo>
                  <a:lnTo>
                    <a:pt x="421243" y="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grpSp>
      <p:sp>
        <p:nvSpPr>
          <p:cNvPr id="14" name="TextBox 13">
            <a:extLst>
              <a:ext uri="{FF2B5EF4-FFF2-40B4-BE49-F238E27FC236}">
                <a16:creationId xmlns:a16="http://schemas.microsoft.com/office/drawing/2014/main" id="{886ADE36-2E03-4D87-9F70-2CF6E012B294}"/>
              </a:ext>
            </a:extLst>
          </p:cNvPr>
          <p:cNvSpPr txBox="1"/>
          <p:nvPr/>
        </p:nvSpPr>
        <p:spPr>
          <a:xfrm>
            <a:off x="2540607" y="8115327"/>
            <a:ext cx="15806016" cy="1200329"/>
          </a:xfrm>
          <a:prstGeom prst="rect">
            <a:avLst/>
          </a:prstGeom>
          <a:noFill/>
        </p:spPr>
        <p:txBody>
          <a:bodyPr wrap="square" rtlCol="0">
            <a:spAutoFit/>
          </a:bodyPr>
          <a:lstStyle/>
          <a:p>
            <a:pPr marL="0" indent="0" algn="just">
              <a:buNone/>
            </a:pPr>
            <a:r>
              <a:rPr lang="en-US" sz="2400" cap="none" dirty="0">
                <a:latin typeface="Calibri" panose="020F0502020204030204" pitchFamily="34" charset="0"/>
                <a:ea typeface="Calibri" panose="020F0502020204030204" pitchFamily="34" charset="0"/>
                <a:cs typeface="Calibri" panose="020F0502020204030204" pitchFamily="34" charset="0"/>
              </a:rPr>
              <a:t>Finally, python is frequently used for creating websites and applications, automating repetitive tasks, and analyzing and displaying data. Python has been used by many non-programmers, including accountants and scientists, for a range of routine activities including managing finances since it is very simple to learn.</a:t>
            </a:r>
          </a:p>
        </p:txBody>
      </p:sp>
      <p:sp>
        <p:nvSpPr>
          <p:cNvPr id="15" name="TextBox 14">
            <a:extLst>
              <a:ext uri="{FF2B5EF4-FFF2-40B4-BE49-F238E27FC236}">
                <a16:creationId xmlns:a16="http://schemas.microsoft.com/office/drawing/2014/main" id="{0292C570-980C-4C28-AE36-C7A701230F1D}"/>
              </a:ext>
            </a:extLst>
          </p:cNvPr>
          <p:cNvSpPr txBox="1"/>
          <p:nvPr/>
        </p:nvSpPr>
        <p:spPr>
          <a:xfrm>
            <a:off x="2540607" y="9726054"/>
            <a:ext cx="15806016" cy="954107"/>
          </a:xfrm>
          <a:prstGeom prst="rect">
            <a:avLst/>
          </a:prstGeom>
          <a:noFill/>
        </p:spPr>
        <p:txBody>
          <a:bodyPr wrap="square" rtlCol="0">
            <a:spAutoFit/>
          </a:bodyPr>
          <a:lstStyle/>
          <a:p>
            <a:pPr marL="0" indent="0" algn="just">
              <a:buNone/>
            </a:pPr>
            <a:r>
              <a:rPr lang="en-US" sz="2400" cap="none" dirty="0">
                <a:solidFill>
                  <a:schemeClr val="tx1"/>
                </a:solidFill>
                <a:latin typeface="Calibri" panose="020F0502020204030204" pitchFamily="34" charset="0"/>
                <a:ea typeface="Calibri" panose="020F0502020204030204" pitchFamily="34" charset="0"/>
                <a:cs typeface="Calibri" panose="020F0502020204030204" pitchFamily="34" charset="0"/>
              </a:rPr>
              <a:t>Reference:</a:t>
            </a:r>
          </a:p>
          <a:p>
            <a:pPr marL="0" indent="0" algn="just">
              <a:buNone/>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WIKIPEDIA CONTRIBUTORS, 2019. </a:t>
            </a:r>
            <a:r>
              <a:rPr lang="en-US" sz="1600" i="1" dirty="0">
                <a:solidFill>
                  <a:schemeClr val="tx1"/>
                </a:solidFill>
                <a:latin typeface="Calibri" panose="020F0502020204030204" pitchFamily="34" charset="0"/>
                <a:ea typeface="Calibri" panose="020F0502020204030204" pitchFamily="34" charset="0"/>
                <a:cs typeface="Calibri" panose="020F0502020204030204" pitchFamily="34" charset="0"/>
              </a:rPr>
              <a:t>Python (programming language)</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[online]. Wikipedia. Wikimedia Foundation. Available from: https://en.wikipedia.org/wiki/Python_(programming_language) [Accessed 29 Dec 2022].</a:t>
            </a:r>
          </a:p>
        </p:txBody>
      </p:sp>
    </p:spTree>
    <p:extLst>
      <p:ext uri="{BB962C8B-B14F-4D97-AF65-F5344CB8AC3E}">
        <p14:creationId xmlns:p14="http://schemas.microsoft.com/office/powerpoint/2010/main" val="1981347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779285-E8C9-413E-AD4B-C98C643259A1}"/>
              </a:ext>
            </a:extLst>
          </p:cNvPr>
          <p:cNvSpPr txBox="1"/>
          <p:nvPr/>
        </p:nvSpPr>
        <p:spPr>
          <a:xfrm>
            <a:off x="2310984" y="1528132"/>
            <a:ext cx="15961249" cy="1938992"/>
          </a:xfrm>
          <a:prstGeom prst="rect">
            <a:avLst/>
          </a:prstGeom>
          <a:noFill/>
        </p:spPr>
        <p:txBody>
          <a:bodyPr wrap="square" rtlCol="0">
            <a:spAutoFit/>
          </a:bodyPr>
          <a:lstStyle/>
          <a:p>
            <a:pPr algn="just"/>
            <a:r>
              <a:rPr lang="en-US" sz="2400" b="0" i="0" cap="none" dirty="0">
                <a:solidFill>
                  <a:srgbClr val="221F1F"/>
                </a:solidFill>
                <a:effectLst/>
                <a:latin typeface="Calibri" panose="020F0502020204030204" pitchFamily="34" charset="0"/>
                <a:ea typeface="Calibri" panose="020F0502020204030204" pitchFamily="34" charset="0"/>
                <a:cs typeface="Calibri" panose="020F0502020204030204" pitchFamily="34" charset="0"/>
              </a:rPr>
              <a:t>The process that a piece of data goes through from the time it is first collected or created to the time it is archived or deleted at the end of its useful life is known as the data lifecycle.</a:t>
            </a:r>
          </a:p>
          <a:p>
            <a:pPr algn="just"/>
            <a:endParaRPr lang="en-US" sz="2400" b="0" i="0" cap="none" dirty="0">
              <a:solidFill>
                <a:srgbClr val="221F1F"/>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2400" cap="none" dirty="0">
                <a:solidFill>
                  <a:srgbClr val="221F1F"/>
                </a:solidFill>
                <a:latin typeface="Calibri" panose="020F0502020204030204" pitchFamily="34" charset="0"/>
                <a:ea typeface="Calibri" panose="020F0502020204030204" pitchFamily="34" charset="0"/>
                <a:cs typeface="Calibri" panose="020F0502020204030204" pitchFamily="34" charset="0"/>
              </a:rPr>
              <a:t>Data goes through several phases throughout its lifetime. Different theories concerning these phases range from 4 to 9 cycles schools of thought. However, I will analyze 5 lifecycles of data.</a:t>
            </a:r>
          </a:p>
        </p:txBody>
      </p:sp>
      <p:grpSp>
        <p:nvGrpSpPr>
          <p:cNvPr id="3" name="Google Shape;241;p18">
            <a:extLst>
              <a:ext uri="{FF2B5EF4-FFF2-40B4-BE49-F238E27FC236}">
                <a16:creationId xmlns:a16="http://schemas.microsoft.com/office/drawing/2014/main" id="{EC68545C-88E3-4A37-97C4-1B4004EE39D3}"/>
              </a:ext>
            </a:extLst>
          </p:cNvPr>
          <p:cNvGrpSpPr/>
          <p:nvPr/>
        </p:nvGrpSpPr>
        <p:grpSpPr>
          <a:xfrm>
            <a:off x="863829" y="1527881"/>
            <a:ext cx="1202055" cy="7198734"/>
            <a:chOff x="11327398" y="1375363"/>
            <a:chExt cx="1202055" cy="6844619"/>
          </a:xfrm>
        </p:grpSpPr>
        <p:sp>
          <p:nvSpPr>
            <p:cNvPr id="4" name="Google Shape;242;p18">
              <a:extLst>
                <a:ext uri="{FF2B5EF4-FFF2-40B4-BE49-F238E27FC236}">
                  <a16:creationId xmlns:a16="http://schemas.microsoft.com/office/drawing/2014/main" id="{CBC64F95-7D8E-450C-9FFD-352948770690}"/>
                </a:ext>
              </a:extLst>
            </p:cNvPr>
            <p:cNvSpPr/>
            <p:nvPr/>
          </p:nvSpPr>
          <p:spPr>
            <a:xfrm>
              <a:off x="11936809" y="2157002"/>
              <a:ext cx="0" cy="6062980"/>
            </a:xfrm>
            <a:custGeom>
              <a:avLst/>
              <a:gdLst/>
              <a:ahLst/>
              <a:cxnLst/>
              <a:rect l="l" t="t" r="r" b="b"/>
              <a:pathLst>
                <a:path w="120000" h="6062980" extrusionOk="0">
                  <a:moveTo>
                    <a:pt x="0" y="0"/>
                  </a:moveTo>
                  <a:lnTo>
                    <a:pt x="0" y="6062642"/>
                  </a:lnTo>
                </a:path>
              </a:pathLst>
            </a:custGeom>
            <a:noFill/>
            <a:ln w="10450" cap="flat" cmpd="sng">
              <a:solidFill>
                <a:srgbClr val="9C9C9C"/>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 name="Google Shape;243;p18">
              <a:extLst>
                <a:ext uri="{FF2B5EF4-FFF2-40B4-BE49-F238E27FC236}">
                  <a16:creationId xmlns:a16="http://schemas.microsoft.com/office/drawing/2014/main" id="{D476DACC-E10E-46D9-A472-3C25165241D3}"/>
                </a:ext>
              </a:extLst>
            </p:cNvPr>
            <p:cNvSpPr/>
            <p:nvPr/>
          </p:nvSpPr>
          <p:spPr>
            <a:xfrm>
              <a:off x="11327398" y="1375363"/>
              <a:ext cx="1202055" cy="1190074"/>
            </a:xfrm>
            <a:custGeom>
              <a:avLst/>
              <a:gdLst/>
              <a:ahLst/>
              <a:cxnLst/>
              <a:rect l="l" t="t" r="r" b="b"/>
              <a:pathLst>
                <a:path w="1202054" h="1202055" extrusionOk="0">
                  <a:moveTo>
                    <a:pt x="600767" y="0"/>
                  </a:moveTo>
                  <a:lnTo>
                    <a:pt x="553817" y="1807"/>
                  </a:lnTo>
                  <a:lnTo>
                    <a:pt x="507856" y="7140"/>
                  </a:lnTo>
                  <a:lnTo>
                    <a:pt x="463017" y="15866"/>
                  </a:lnTo>
                  <a:lnTo>
                    <a:pt x="419433" y="27850"/>
                  </a:lnTo>
                  <a:lnTo>
                    <a:pt x="377238" y="42960"/>
                  </a:lnTo>
                  <a:lnTo>
                    <a:pt x="336566" y="61061"/>
                  </a:lnTo>
                  <a:lnTo>
                    <a:pt x="297549" y="82020"/>
                  </a:lnTo>
                  <a:lnTo>
                    <a:pt x="260323" y="105704"/>
                  </a:lnTo>
                  <a:lnTo>
                    <a:pt x="225019" y="131979"/>
                  </a:lnTo>
                  <a:lnTo>
                    <a:pt x="191772" y="160711"/>
                  </a:lnTo>
                  <a:lnTo>
                    <a:pt x="160715" y="191768"/>
                  </a:lnTo>
                  <a:lnTo>
                    <a:pt x="131982" y="225014"/>
                  </a:lnTo>
                  <a:lnTo>
                    <a:pt x="105707" y="260318"/>
                  </a:lnTo>
                  <a:lnTo>
                    <a:pt x="82023" y="297545"/>
                  </a:lnTo>
                  <a:lnTo>
                    <a:pt x="61063" y="336561"/>
                  </a:lnTo>
                  <a:lnTo>
                    <a:pt x="42961" y="377234"/>
                  </a:lnTo>
                  <a:lnTo>
                    <a:pt x="27851" y="419430"/>
                  </a:lnTo>
                  <a:lnTo>
                    <a:pt x="15866" y="463014"/>
                  </a:lnTo>
                  <a:lnTo>
                    <a:pt x="7140" y="507854"/>
                  </a:lnTo>
                  <a:lnTo>
                    <a:pt x="1807" y="553816"/>
                  </a:lnTo>
                  <a:lnTo>
                    <a:pt x="0" y="600767"/>
                  </a:lnTo>
                  <a:lnTo>
                    <a:pt x="1807" y="647717"/>
                  </a:lnTo>
                  <a:lnTo>
                    <a:pt x="7140" y="693679"/>
                  </a:lnTo>
                  <a:lnTo>
                    <a:pt x="15866" y="738519"/>
                  </a:lnTo>
                  <a:lnTo>
                    <a:pt x="27851" y="782104"/>
                  </a:lnTo>
                  <a:lnTo>
                    <a:pt x="42961" y="824299"/>
                  </a:lnTo>
                  <a:lnTo>
                    <a:pt x="61063" y="864972"/>
                  </a:lnTo>
                  <a:lnTo>
                    <a:pt x="82023" y="903988"/>
                  </a:lnTo>
                  <a:lnTo>
                    <a:pt x="105707" y="941215"/>
                  </a:lnTo>
                  <a:lnTo>
                    <a:pt x="131982" y="976519"/>
                  </a:lnTo>
                  <a:lnTo>
                    <a:pt x="160715" y="1009765"/>
                  </a:lnTo>
                  <a:lnTo>
                    <a:pt x="191772" y="1040822"/>
                  </a:lnTo>
                  <a:lnTo>
                    <a:pt x="225019" y="1069554"/>
                  </a:lnTo>
                  <a:lnTo>
                    <a:pt x="260323" y="1095829"/>
                  </a:lnTo>
                  <a:lnTo>
                    <a:pt x="297549" y="1119513"/>
                  </a:lnTo>
                  <a:lnTo>
                    <a:pt x="336566" y="1140472"/>
                  </a:lnTo>
                  <a:lnTo>
                    <a:pt x="377238" y="1158573"/>
                  </a:lnTo>
                  <a:lnTo>
                    <a:pt x="419433" y="1173683"/>
                  </a:lnTo>
                  <a:lnTo>
                    <a:pt x="463017" y="1185667"/>
                  </a:lnTo>
                  <a:lnTo>
                    <a:pt x="507856" y="1194393"/>
                  </a:lnTo>
                  <a:lnTo>
                    <a:pt x="553817" y="1199726"/>
                  </a:lnTo>
                  <a:lnTo>
                    <a:pt x="600767" y="1201534"/>
                  </a:lnTo>
                  <a:lnTo>
                    <a:pt x="647716" y="1199726"/>
                  </a:lnTo>
                  <a:lnTo>
                    <a:pt x="693677" y="1194393"/>
                  </a:lnTo>
                  <a:lnTo>
                    <a:pt x="738516" y="1185667"/>
                  </a:lnTo>
                  <a:lnTo>
                    <a:pt x="782100" y="1173683"/>
                  </a:lnTo>
                  <a:lnTo>
                    <a:pt x="824295" y="1158573"/>
                  </a:lnTo>
                  <a:lnTo>
                    <a:pt x="864967" y="1140472"/>
                  </a:lnTo>
                  <a:lnTo>
                    <a:pt x="903984" y="1119513"/>
                  </a:lnTo>
                  <a:lnTo>
                    <a:pt x="941210" y="1095829"/>
                  </a:lnTo>
                  <a:lnTo>
                    <a:pt x="976514" y="1069554"/>
                  </a:lnTo>
                  <a:lnTo>
                    <a:pt x="1009761" y="1040822"/>
                  </a:lnTo>
                  <a:lnTo>
                    <a:pt x="1040818" y="1009765"/>
                  </a:lnTo>
                  <a:lnTo>
                    <a:pt x="1069551" y="976519"/>
                  </a:lnTo>
                  <a:lnTo>
                    <a:pt x="1095826" y="941215"/>
                  </a:lnTo>
                  <a:lnTo>
                    <a:pt x="1119510" y="903988"/>
                  </a:lnTo>
                  <a:lnTo>
                    <a:pt x="1140470" y="864972"/>
                  </a:lnTo>
                  <a:lnTo>
                    <a:pt x="1158572" y="824299"/>
                  </a:lnTo>
                  <a:lnTo>
                    <a:pt x="1173682" y="782104"/>
                  </a:lnTo>
                  <a:lnTo>
                    <a:pt x="1185667" y="738519"/>
                  </a:lnTo>
                  <a:lnTo>
                    <a:pt x="1194393" y="693679"/>
                  </a:lnTo>
                  <a:lnTo>
                    <a:pt x="1199726" y="647717"/>
                  </a:lnTo>
                  <a:lnTo>
                    <a:pt x="1201534" y="600767"/>
                  </a:lnTo>
                  <a:lnTo>
                    <a:pt x="1199726" y="553816"/>
                  </a:lnTo>
                  <a:lnTo>
                    <a:pt x="1194393" y="507854"/>
                  </a:lnTo>
                  <a:lnTo>
                    <a:pt x="1185667" y="463014"/>
                  </a:lnTo>
                  <a:lnTo>
                    <a:pt x="1173682" y="419430"/>
                  </a:lnTo>
                  <a:lnTo>
                    <a:pt x="1158572" y="377234"/>
                  </a:lnTo>
                  <a:lnTo>
                    <a:pt x="1140470" y="336561"/>
                  </a:lnTo>
                  <a:lnTo>
                    <a:pt x="1119510" y="297545"/>
                  </a:lnTo>
                  <a:lnTo>
                    <a:pt x="1095826" y="260318"/>
                  </a:lnTo>
                  <a:lnTo>
                    <a:pt x="1069551" y="225014"/>
                  </a:lnTo>
                  <a:lnTo>
                    <a:pt x="1040818" y="191768"/>
                  </a:lnTo>
                  <a:lnTo>
                    <a:pt x="1009761" y="160711"/>
                  </a:lnTo>
                  <a:lnTo>
                    <a:pt x="976514" y="131979"/>
                  </a:lnTo>
                  <a:lnTo>
                    <a:pt x="941210" y="105704"/>
                  </a:lnTo>
                  <a:lnTo>
                    <a:pt x="903984" y="82020"/>
                  </a:lnTo>
                  <a:lnTo>
                    <a:pt x="864967" y="61061"/>
                  </a:lnTo>
                  <a:lnTo>
                    <a:pt x="824295" y="42960"/>
                  </a:lnTo>
                  <a:lnTo>
                    <a:pt x="782100" y="27850"/>
                  </a:lnTo>
                  <a:lnTo>
                    <a:pt x="738516" y="15866"/>
                  </a:lnTo>
                  <a:lnTo>
                    <a:pt x="693677" y="7140"/>
                  </a:lnTo>
                  <a:lnTo>
                    <a:pt x="647716" y="1807"/>
                  </a:lnTo>
                  <a:lnTo>
                    <a:pt x="600767" y="0"/>
                  </a:lnTo>
                  <a:close/>
                </a:path>
              </a:pathLst>
            </a:custGeom>
            <a:solidFill>
              <a:srgbClr val="002138"/>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6" name="Google Shape;244;p18">
              <a:extLst>
                <a:ext uri="{FF2B5EF4-FFF2-40B4-BE49-F238E27FC236}">
                  <a16:creationId xmlns:a16="http://schemas.microsoft.com/office/drawing/2014/main" id="{5F03977C-5244-4D58-BAE7-348729874A45}"/>
                </a:ext>
              </a:extLst>
            </p:cNvPr>
            <p:cNvSpPr/>
            <p:nvPr/>
          </p:nvSpPr>
          <p:spPr>
            <a:xfrm>
              <a:off x="11739059" y="1825302"/>
              <a:ext cx="426084" cy="290195"/>
            </a:xfrm>
            <a:custGeom>
              <a:avLst/>
              <a:gdLst/>
              <a:ahLst/>
              <a:cxnLst/>
              <a:rect l="l" t="t" r="r" b="b"/>
              <a:pathLst>
                <a:path w="426084" h="290194" extrusionOk="0">
                  <a:moveTo>
                    <a:pt x="421243" y="0"/>
                  </a:moveTo>
                  <a:lnTo>
                    <a:pt x="413149" y="0"/>
                  </a:lnTo>
                  <a:lnTo>
                    <a:pt x="410699" y="1183"/>
                  </a:lnTo>
                  <a:lnTo>
                    <a:pt x="154623" y="266703"/>
                  </a:lnTo>
                  <a:lnTo>
                    <a:pt x="14753" y="126833"/>
                  </a:lnTo>
                  <a:lnTo>
                    <a:pt x="12324" y="125744"/>
                  </a:lnTo>
                  <a:lnTo>
                    <a:pt x="4334" y="125744"/>
                  </a:lnTo>
                  <a:lnTo>
                    <a:pt x="0" y="130079"/>
                  </a:lnTo>
                  <a:lnTo>
                    <a:pt x="0" y="138090"/>
                  </a:lnTo>
                  <a:lnTo>
                    <a:pt x="1078" y="140508"/>
                  </a:lnTo>
                  <a:lnTo>
                    <a:pt x="149660" y="289101"/>
                  </a:lnTo>
                  <a:lnTo>
                    <a:pt x="152079" y="290169"/>
                  </a:lnTo>
                  <a:lnTo>
                    <a:pt x="157513" y="290169"/>
                  </a:lnTo>
                  <a:lnTo>
                    <a:pt x="159963" y="289006"/>
                  </a:lnTo>
                  <a:lnTo>
                    <a:pt x="424531" y="14606"/>
                  </a:lnTo>
                  <a:lnTo>
                    <a:pt x="425578" y="12261"/>
                  </a:lnTo>
                  <a:lnTo>
                    <a:pt x="425578" y="9675"/>
                  </a:lnTo>
                  <a:lnTo>
                    <a:pt x="425578" y="4334"/>
                  </a:lnTo>
                  <a:lnTo>
                    <a:pt x="421243" y="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8" name="Google Shape;246;p18">
              <a:extLst>
                <a:ext uri="{FF2B5EF4-FFF2-40B4-BE49-F238E27FC236}">
                  <a16:creationId xmlns:a16="http://schemas.microsoft.com/office/drawing/2014/main" id="{0892101E-1883-47F3-B68A-35A2C119B151}"/>
                </a:ext>
              </a:extLst>
            </p:cNvPr>
            <p:cNvSpPr/>
            <p:nvPr/>
          </p:nvSpPr>
          <p:spPr>
            <a:xfrm>
              <a:off x="11739059" y="3834247"/>
              <a:ext cx="426084" cy="290195"/>
            </a:xfrm>
            <a:custGeom>
              <a:avLst/>
              <a:gdLst/>
              <a:ahLst/>
              <a:cxnLst/>
              <a:rect l="l" t="t" r="r" b="b"/>
              <a:pathLst>
                <a:path w="426084" h="290195" extrusionOk="0">
                  <a:moveTo>
                    <a:pt x="421243" y="0"/>
                  </a:moveTo>
                  <a:lnTo>
                    <a:pt x="413149" y="0"/>
                  </a:lnTo>
                  <a:lnTo>
                    <a:pt x="410699" y="1183"/>
                  </a:lnTo>
                  <a:lnTo>
                    <a:pt x="154623" y="266703"/>
                  </a:lnTo>
                  <a:lnTo>
                    <a:pt x="14753" y="126833"/>
                  </a:lnTo>
                  <a:lnTo>
                    <a:pt x="12324" y="125744"/>
                  </a:lnTo>
                  <a:lnTo>
                    <a:pt x="4334" y="125744"/>
                  </a:lnTo>
                  <a:lnTo>
                    <a:pt x="0" y="130079"/>
                  </a:lnTo>
                  <a:lnTo>
                    <a:pt x="0" y="138090"/>
                  </a:lnTo>
                  <a:lnTo>
                    <a:pt x="1078" y="140508"/>
                  </a:lnTo>
                  <a:lnTo>
                    <a:pt x="149660" y="289101"/>
                  </a:lnTo>
                  <a:lnTo>
                    <a:pt x="152079" y="290169"/>
                  </a:lnTo>
                  <a:lnTo>
                    <a:pt x="157513" y="290169"/>
                  </a:lnTo>
                  <a:lnTo>
                    <a:pt x="159963" y="289006"/>
                  </a:lnTo>
                  <a:lnTo>
                    <a:pt x="424531" y="14606"/>
                  </a:lnTo>
                  <a:lnTo>
                    <a:pt x="425578" y="12261"/>
                  </a:lnTo>
                  <a:lnTo>
                    <a:pt x="425578" y="9675"/>
                  </a:lnTo>
                  <a:lnTo>
                    <a:pt x="425578" y="4334"/>
                  </a:lnTo>
                  <a:lnTo>
                    <a:pt x="421243" y="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0" name="Google Shape;248;p18">
              <a:extLst>
                <a:ext uri="{FF2B5EF4-FFF2-40B4-BE49-F238E27FC236}">
                  <a16:creationId xmlns:a16="http://schemas.microsoft.com/office/drawing/2014/main" id="{B5DFE94C-BB3A-43F1-8E34-F137C93925A2}"/>
                </a:ext>
              </a:extLst>
            </p:cNvPr>
            <p:cNvSpPr/>
            <p:nvPr/>
          </p:nvSpPr>
          <p:spPr>
            <a:xfrm>
              <a:off x="11831329" y="7923847"/>
              <a:ext cx="426084" cy="290195"/>
            </a:xfrm>
            <a:custGeom>
              <a:avLst/>
              <a:gdLst/>
              <a:ahLst/>
              <a:cxnLst/>
              <a:rect l="l" t="t" r="r" b="b"/>
              <a:pathLst>
                <a:path w="426084" h="290195" extrusionOk="0">
                  <a:moveTo>
                    <a:pt x="421243" y="0"/>
                  </a:moveTo>
                  <a:lnTo>
                    <a:pt x="413149" y="0"/>
                  </a:lnTo>
                  <a:lnTo>
                    <a:pt x="410699" y="1183"/>
                  </a:lnTo>
                  <a:lnTo>
                    <a:pt x="154623" y="266703"/>
                  </a:lnTo>
                  <a:lnTo>
                    <a:pt x="14753" y="126833"/>
                  </a:lnTo>
                  <a:lnTo>
                    <a:pt x="12324" y="125744"/>
                  </a:lnTo>
                  <a:lnTo>
                    <a:pt x="4334" y="125744"/>
                  </a:lnTo>
                  <a:lnTo>
                    <a:pt x="0" y="130079"/>
                  </a:lnTo>
                  <a:lnTo>
                    <a:pt x="0" y="138090"/>
                  </a:lnTo>
                  <a:lnTo>
                    <a:pt x="1078" y="140508"/>
                  </a:lnTo>
                  <a:lnTo>
                    <a:pt x="149660" y="289101"/>
                  </a:lnTo>
                  <a:lnTo>
                    <a:pt x="152079" y="290169"/>
                  </a:lnTo>
                  <a:lnTo>
                    <a:pt x="157513" y="290169"/>
                  </a:lnTo>
                  <a:lnTo>
                    <a:pt x="159963" y="289006"/>
                  </a:lnTo>
                  <a:lnTo>
                    <a:pt x="424531" y="14606"/>
                  </a:lnTo>
                  <a:lnTo>
                    <a:pt x="425578" y="12261"/>
                  </a:lnTo>
                  <a:lnTo>
                    <a:pt x="425578" y="9675"/>
                  </a:lnTo>
                  <a:lnTo>
                    <a:pt x="425578" y="4334"/>
                  </a:lnTo>
                  <a:lnTo>
                    <a:pt x="421243" y="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grpSp>
      <p:sp>
        <p:nvSpPr>
          <p:cNvPr id="11" name="TextBox 10">
            <a:extLst>
              <a:ext uri="{FF2B5EF4-FFF2-40B4-BE49-F238E27FC236}">
                <a16:creationId xmlns:a16="http://schemas.microsoft.com/office/drawing/2014/main" id="{1C72BBBA-33C2-4236-A5B8-DDEA18AEF4D3}"/>
              </a:ext>
            </a:extLst>
          </p:cNvPr>
          <p:cNvSpPr txBox="1"/>
          <p:nvPr/>
        </p:nvSpPr>
        <p:spPr>
          <a:xfrm>
            <a:off x="2310985" y="126124"/>
            <a:ext cx="7425559" cy="923330"/>
          </a:xfrm>
          <a:prstGeom prst="rect">
            <a:avLst/>
          </a:prstGeom>
          <a:noFill/>
        </p:spPr>
        <p:txBody>
          <a:bodyPr wrap="square" rtlCol="0">
            <a:spAutoFit/>
          </a:bodyPr>
          <a:lstStyle/>
          <a:p>
            <a:r>
              <a:rPr lang="en-US" sz="5400" dirty="0">
                <a:latin typeface="Arial Black" panose="020B0A04020102020204" pitchFamily="34" charset="0"/>
              </a:rPr>
              <a:t>Data Lifecycle</a:t>
            </a:r>
          </a:p>
        </p:txBody>
      </p:sp>
      <p:sp>
        <p:nvSpPr>
          <p:cNvPr id="12" name="TextBox 11">
            <a:extLst>
              <a:ext uri="{FF2B5EF4-FFF2-40B4-BE49-F238E27FC236}">
                <a16:creationId xmlns:a16="http://schemas.microsoft.com/office/drawing/2014/main" id="{692B68C9-7065-4570-8697-781609F3C8BB}"/>
              </a:ext>
            </a:extLst>
          </p:cNvPr>
          <p:cNvSpPr txBox="1"/>
          <p:nvPr/>
        </p:nvSpPr>
        <p:spPr>
          <a:xfrm>
            <a:off x="2310984" y="3642700"/>
            <a:ext cx="15961249" cy="7540526"/>
          </a:xfrm>
          <a:prstGeom prst="rect">
            <a:avLst/>
          </a:prstGeom>
          <a:noFill/>
        </p:spPr>
        <p:txBody>
          <a:bodyPr wrap="square" rtlCol="0">
            <a:spAutoFit/>
          </a:bodyPr>
          <a:lstStyle/>
          <a:p>
            <a:pPr marL="285750" indent="-285750" algn="just">
              <a:buFont typeface="Wingdings" panose="05000000000000000000" pitchFamily="2" charset="2"/>
              <a:buChar char="v"/>
            </a:pPr>
            <a:r>
              <a:rPr lang="en-US" sz="2400" b="1" cap="none" dirty="0">
                <a:solidFill>
                  <a:schemeClr val="tx1"/>
                </a:solidFill>
                <a:latin typeface="Calibri" panose="020F0502020204030204" pitchFamily="34" charset="0"/>
                <a:ea typeface="Calibri" panose="020F0502020204030204" pitchFamily="34" charset="0"/>
                <a:cs typeface="Calibri" panose="020F0502020204030204" pitchFamily="34" charset="0"/>
              </a:rPr>
              <a:t>Data Creation</a:t>
            </a:r>
            <a:r>
              <a:rPr lang="en-US" sz="2400" cap="none"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2000" cap="none" dirty="0">
                <a:solidFill>
                  <a:schemeClr val="tx1"/>
                </a:solidFill>
                <a:latin typeface="Calibri" panose="020F0502020204030204" pitchFamily="34" charset="0"/>
                <a:ea typeface="Calibri" panose="020F0502020204030204" pitchFamily="34" charset="0"/>
                <a:cs typeface="Calibri" panose="020F0502020204030204" pitchFamily="34" charset="0"/>
              </a:rPr>
              <a:t>The creation or capture of data is the initial stage of the data lifecycle. An organization often creates data in one of three ways: </a:t>
            </a:r>
          </a:p>
          <a:p>
            <a:pPr marL="514350" indent="-514350" algn="just">
              <a:buFont typeface="+mj-lt"/>
              <a:buAutoNum type="romanLcPeriod"/>
            </a:pPr>
            <a:r>
              <a:rPr lang="en-US" sz="2000" cap="none" dirty="0">
                <a:solidFill>
                  <a:schemeClr val="tx1"/>
                </a:solidFill>
                <a:latin typeface="Calibri" panose="020F0502020204030204" pitchFamily="34" charset="0"/>
                <a:ea typeface="Calibri" panose="020F0502020204030204" pitchFamily="34" charset="0"/>
                <a:cs typeface="Calibri" panose="020F0502020204030204" pitchFamily="34" charset="0"/>
              </a:rPr>
              <a:t> Raw data is processed using a methodical processing approach (e.g. cleaned or aggregated).</a:t>
            </a:r>
          </a:p>
          <a:p>
            <a:pPr marL="400050" indent="-400050" algn="just">
              <a:buFont typeface="+mj-lt"/>
              <a:buAutoNum type="romanLcPeriod"/>
            </a:pPr>
            <a:r>
              <a:rPr lang="en-US" sz="2000" cap="none" dirty="0">
                <a:solidFill>
                  <a:schemeClr val="tx1"/>
                </a:solidFill>
                <a:latin typeface="Calibri" panose="020F0502020204030204" pitchFamily="34" charset="0"/>
                <a:ea typeface="Calibri" panose="020F0502020204030204" pitchFamily="34" charset="0"/>
                <a:cs typeface="Calibri" panose="020F0502020204030204" pitchFamily="34" charset="0"/>
              </a:rPr>
              <a:t>   Data acquisition is the process of getting already-processed data. </a:t>
            </a:r>
          </a:p>
          <a:p>
            <a:pPr marL="400050" indent="-400050" algn="just">
              <a:buFont typeface="+mj-lt"/>
              <a:buAutoNum type="romanLcPeriod"/>
            </a:pPr>
            <a:r>
              <a:rPr lang="en-US" sz="2000" cap="none" dirty="0">
                <a:solidFill>
                  <a:schemeClr val="tx1"/>
                </a:solidFill>
                <a:latin typeface="Calibri" panose="020F0502020204030204" pitchFamily="34" charset="0"/>
                <a:ea typeface="Calibri" panose="020F0502020204030204" pitchFamily="34" charset="0"/>
                <a:cs typeface="Calibri" panose="020F0502020204030204" pitchFamily="34" charset="0"/>
              </a:rPr>
              <a:t>   Data entry: the manual entering of fresh data into a database.</a:t>
            </a:r>
          </a:p>
          <a:p>
            <a:pPr algn="just"/>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v"/>
            </a:pP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Storage: </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As soon as new data is produced within the organization, it needs to be stored, safeguarded, and given the proper level of security. To guarantee data retention throughout the lifecycle, a strong backup and recovery procedure should also be put in place</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algn="just"/>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v"/>
            </a:pP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Usage: </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Data are used to support organizational operations throughout the consumption phase of the data lifecycle. It is possible to examine, process, modify, and save data. To ensure that all data updates are fully traceable, an audit trail should be kept for all critical data. Additionally, data may be made accessible for sharing with others outside the organization.</a:t>
            </a:r>
          </a:p>
          <a:p>
            <a:pPr algn="just"/>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v"/>
            </a:pP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Archiving: </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Data archiving is the process of copying data to a storage location in case it is required again in a live production environment and then deleting that data from all live production settings. Simply said, a data archive is a location where data is kept but isn't used frequently. The data can be restored if necessary to a working environment.</a:t>
            </a:r>
          </a:p>
          <a:p>
            <a:pPr algn="just"/>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v"/>
            </a:pP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Destruction: </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Even though you may desire to keep all of your data indefinitely, it is not possible due to the inevitable growth in the number of archived data. Data destruction is under pressure due to storage costs and compliance concerns. The removal of all copies of a data item from an organization is known as data destruction or purging. Usually, it is carried out from a storage facility for archives. During this stage of the lifespan, the hardest part is making sure the data has been properly removed. It is crucial to confirm that data items have outlived their required regulatory retention time before discarding them.</a:t>
            </a:r>
          </a:p>
          <a:p>
            <a:pPr algn="just"/>
            <a:endParaRPr lang="en-US" sz="2400" cap="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1427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241;p18">
            <a:extLst>
              <a:ext uri="{FF2B5EF4-FFF2-40B4-BE49-F238E27FC236}">
                <a16:creationId xmlns:a16="http://schemas.microsoft.com/office/drawing/2014/main" id="{B8C12D9B-6646-4340-BCD4-CD08ECBE1293}"/>
              </a:ext>
            </a:extLst>
          </p:cNvPr>
          <p:cNvGrpSpPr/>
          <p:nvPr/>
        </p:nvGrpSpPr>
        <p:grpSpPr>
          <a:xfrm>
            <a:off x="1053014" y="1550233"/>
            <a:ext cx="1202056" cy="6804793"/>
            <a:chOff x="11327397" y="1375363"/>
            <a:chExt cx="1202056" cy="6838679"/>
          </a:xfrm>
        </p:grpSpPr>
        <p:sp>
          <p:nvSpPr>
            <p:cNvPr id="3" name="Google Shape;242;p18">
              <a:extLst>
                <a:ext uri="{FF2B5EF4-FFF2-40B4-BE49-F238E27FC236}">
                  <a16:creationId xmlns:a16="http://schemas.microsoft.com/office/drawing/2014/main" id="{08430BE9-A6C5-43CA-B113-1692F891E881}"/>
                </a:ext>
              </a:extLst>
            </p:cNvPr>
            <p:cNvSpPr/>
            <p:nvPr/>
          </p:nvSpPr>
          <p:spPr>
            <a:xfrm>
              <a:off x="11949838" y="2402495"/>
              <a:ext cx="45719" cy="4768182"/>
            </a:xfrm>
            <a:custGeom>
              <a:avLst/>
              <a:gdLst/>
              <a:ahLst/>
              <a:cxnLst/>
              <a:rect l="l" t="t" r="r" b="b"/>
              <a:pathLst>
                <a:path w="120000" h="6062980" extrusionOk="0">
                  <a:moveTo>
                    <a:pt x="0" y="0"/>
                  </a:moveTo>
                  <a:lnTo>
                    <a:pt x="0" y="6062642"/>
                  </a:lnTo>
                </a:path>
              </a:pathLst>
            </a:custGeom>
            <a:noFill/>
            <a:ln w="10450" cap="flat" cmpd="sng">
              <a:solidFill>
                <a:srgbClr val="9C9C9C"/>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4" name="Google Shape;243;p18">
              <a:extLst>
                <a:ext uri="{FF2B5EF4-FFF2-40B4-BE49-F238E27FC236}">
                  <a16:creationId xmlns:a16="http://schemas.microsoft.com/office/drawing/2014/main" id="{1F47B0A0-C555-42BD-BDCE-3ACD0A4EE8FF}"/>
                </a:ext>
              </a:extLst>
            </p:cNvPr>
            <p:cNvSpPr/>
            <p:nvPr/>
          </p:nvSpPr>
          <p:spPr>
            <a:xfrm>
              <a:off x="11327398" y="1375363"/>
              <a:ext cx="1202055" cy="1190074"/>
            </a:xfrm>
            <a:custGeom>
              <a:avLst/>
              <a:gdLst/>
              <a:ahLst/>
              <a:cxnLst/>
              <a:rect l="l" t="t" r="r" b="b"/>
              <a:pathLst>
                <a:path w="1202054" h="1202055" extrusionOk="0">
                  <a:moveTo>
                    <a:pt x="600767" y="0"/>
                  </a:moveTo>
                  <a:lnTo>
                    <a:pt x="553817" y="1807"/>
                  </a:lnTo>
                  <a:lnTo>
                    <a:pt x="507856" y="7140"/>
                  </a:lnTo>
                  <a:lnTo>
                    <a:pt x="463017" y="15866"/>
                  </a:lnTo>
                  <a:lnTo>
                    <a:pt x="419433" y="27850"/>
                  </a:lnTo>
                  <a:lnTo>
                    <a:pt x="377238" y="42960"/>
                  </a:lnTo>
                  <a:lnTo>
                    <a:pt x="336566" y="61061"/>
                  </a:lnTo>
                  <a:lnTo>
                    <a:pt x="297549" y="82020"/>
                  </a:lnTo>
                  <a:lnTo>
                    <a:pt x="260323" y="105704"/>
                  </a:lnTo>
                  <a:lnTo>
                    <a:pt x="225019" y="131979"/>
                  </a:lnTo>
                  <a:lnTo>
                    <a:pt x="191772" y="160711"/>
                  </a:lnTo>
                  <a:lnTo>
                    <a:pt x="160715" y="191768"/>
                  </a:lnTo>
                  <a:lnTo>
                    <a:pt x="131982" y="225014"/>
                  </a:lnTo>
                  <a:lnTo>
                    <a:pt x="105707" y="260318"/>
                  </a:lnTo>
                  <a:lnTo>
                    <a:pt x="82023" y="297545"/>
                  </a:lnTo>
                  <a:lnTo>
                    <a:pt x="61063" y="336561"/>
                  </a:lnTo>
                  <a:lnTo>
                    <a:pt x="42961" y="377234"/>
                  </a:lnTo>
                  <a:lnTo>
                    <a:pt x="27851" y="419430"/>
                  </a:lnTo>
                  <a:lnTo>
                    <a:pt x="15866" y="463014"/>
                  </a:lnTo>
                  <a:lnTo>
                    <a:pt x="7140" y="507854"/>
                  </a:lnTo>
                  <a:lnTo>
                    <a:pt x="1807" y="553816"/>
                  </a:lnTo>
                  <a:lnTo>
                    <a:pt x="0" y="600767"/>
                  </a:lnTo>
                  <a:lnTo>
                    <a:pt x="1807" y="647717"/>
                  </a:lnTo>
                  <a:lnTo>
                    <a:pt x="7140" y="693679"/>
                  </a:lnTo>
                  <a:lnTo>
                    <a:pt x="15866" y="738519"/>
                  </a:lnTo>
                  <a:lnTo>
                    <a:pt x="27851" y="782104"/>
                  </a:lnTo>
                  <a:lnTo>
                    <a:pt x="42961" y="824299"/>
                  </a:lnTo>
                  <a:lnTo>
                    <a:pt x="61063" y="864972"/>
                  </a:lnTo>
                  <a:lnTo>
                    <a:pt x="82023" y="903988"/>
                  </a:lnTo>
                  <a:lnTo>
                    <a:pt x="105707" y="941215"/>
                  </a:lnTo>
                  <a:lnTo>
                    <a:pt x="131982" y="976519"/>
                  </a:lnTo>
                  <a:lnTo>
                    <a:pt x="160715" y="1009765"/>
                  </a:lnTo>
                  <a:lnTo>
                    <a:pt x="191772" y="1040822"/>
                  </a:lnTo>
                  <a:lnTo>
                    <a:pt x="225019" y="1069554"/>
                  </a:lnTo>
                  <a:lnTo>
                    <a:pt x="260323" y="1095829"/>
                  </a:lnTo>
                  <a:lnTo>
                    <a:pt x="297549" y="1119513"/>
                  </a:lnTo>
                  <a:lnTo>
                    <a:pt x="336566" y="1140472"/>
                  </a:lnTo>
                  <a:lnTo>
                    <a:pt x="377238" y="1158573"/>
                  </a:lnTo>
                  <a:lnTo>
                    <a:pt x="419433" y="1173683"/>
                  </a:lnTo>
                  <a:lnTo>
                    <a:pt x="463017" y="1185667"/>
                  </a:lnTo>
                  <a:lnTo>
                    <a:pt x="507856" y="1194393"/>
                  </a:lnTo>
                  <a:lnTo>
                    <a:pt x="553817" y="1199726"/>
                  </a:lnTo>
                  <a:lnTo>
                    <a:pt x="600767" y="1201534"/>
                  </a:lnTo>
                  <a:lnTo>
                    <a:pt x="647716" y="1199726"/>
                  </a:lnTo>
                  <a:lnTo>
                    <a:pt x="693677" y="1194393"/>
                  </a:lnTo>
                  <a:lnTo>
                    <a:pt x="738516" y="1185667"/>
                  </a:lnTo>
                  <a:lnTo>
                    <a:pt x="782100" y="1173683"/>
                  </a:lnTo>
                  <a:lnTo>
                    <a:pt x="824295" y="1158573"/>
                  </a:lnTo>
                  <a:lnTo>
                    <a:pt x="864967" y="1140472"/>
                  </a:lnTo>
                  <a:lnTo>
                    <a:pt x="903984" y="1119513"/>
                  </a:lnTo>
                  <a:lnTo>
                    <a:pt x="941210" y="1095829"/>
                  </a:lnTo>
                  <a:lnTo>
                    <a:pt x="976514" y="1069554"/>
                  </a:lnTo>
                  <a:lnTo>
                    <a:pt x="1009761" y="1040822"/>
                  </a:lnTo>
                  <a:lnTo>
                    <a:pt x="1040818" y="1009765"/>
                  </a:lnTo>
                  <a:lnTo>
                    <a:pt x="1069551" y="976519"/>
                  </a:lnTo>
                  <a:lnTo>
                    <a:pt x="1095826" y="941215"/>
                  </a:lnTo>
                  <a:lnTo>
                    <a:pt x="1119510" y="903988"/>
                  </a:lnTo>
                  <a:lnTo>
                    <a:pt x="1140470" y="864972"/>
                  </a:lnTo>
                  <a:lnTo>
                    <a:pt x="1158572" y="824299"/>
                  </a:lnTo>
                  <a:lnTo>
                    <a:pt x="1173682" y="782104"/>
                  </a:lnTo>
                  <a:lnTo>
                    <a:pt x="1185667" y="738519"/>
                  </a:lnTo>
                  <a:lnTo>
                    <a:pt x="1194393" y="693679"/>
                  </a:lnTo>
                  <a:lnTo>
                    <a:pt x="1199726" y="647717"/>
                  </a:lnTo>
                  <a:lnTo>
                    <a:pt x="1201534" y="600767"/>
                  </a:lnTo>
                  <a:lnTo>
                    <a:pt x="1199726" y="553816"/>
                  </a:lnTo>
                  <a:lnTo>
                    <a:pt x="1194393" y="507854"/>
                  </a:lnTo>
                  <a:lnTo>
                    <a:pt x="1185667" y="463014"/>
                  </a:lnTo>
                  <a:lnTo>
                    <a:pt x="1173682" y="419430"/>
                  </a:lnTo>
                  <a:lnTo>
                    <a:pt x="1158572" y="377234"/>
                  </a:lnTo>
                  <a:lnTo>
                    <a:pt x="1140470" y="336561"/>
                  </a:lnTo>
                  <a:lnTo>
                    <a:pt x="1119510" y="297545"/>
                  </a:lnTo>
                  <a:lnTo>
                    <a:pt x="1095826" y="260318"/>
                  </a:lnTo>
                  <a:lnTo>
                    <a:pt x="1069551" y="225014"/>
                  </a:lnTo>
                  <a:lnTo>
                    <a:pt x="1040818" y="191768"/>
                  </a:lnTo>
                  <a:lnTo>
                    <a:pt x="1009761" y="160711"/>
                  </a:lnTo>
                  <a:lnTo>
                    <a:pt x="976514" y="131979"/>
                  </a:lnTo>
                  <a:lnTo>
                    <a:pt x="941210" y="105704"/>
                  </a:lnTo>
                  <a:lnTo>
                    <a:pt x="903984" y="82020"/>
                  </a:lnTo>
                  <a:lnTo>
                    <a:pt x="864967" y="61061"/>
                  </a:lnTo>
                  <a:lnTo>
                    <a:pt x="824295" y="42960"/>
                  </a:lnTo>
                  <a:lnTo>
                    <a:pt x="782100" y="27850"/>
                  </a:lnTo>
                  <a:lnTo>
                    <a:pt x="738516" y="15866"/>
                  </a:lnTo>
                  <a:lnTo>
                    <a:pt x="693677" y="7140"/>
                  </a:lnTo>
                  <a:lnTo>
                    <a:pt x="647716" y="1807"/>
                  </a:lnTo>
                  <a:lnTo>
                    <a:pt x="600767" y="0"/>
                  </a:lnTo>
                  <a:close/>
                </a:path>
              </a:pathLst>
            </a:custGeom>
            <a:solidFill>
              <a:srgbClr val="002138"/>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5" name="Google Shape;244;p18">
              <a:extLst>
                <a:ext uri="{FF2B5EF4-FFF2-40B4-BE49-F238E27FC236}">
                  <a16:creationId xmlns:a16="http://schemas.microsoft.com/office/drawing/2014/main" id="{560D953B-A3A2-4FDB-A158-51A61AE611F4}"/>
                </a:ext>
              </a:extLst>
            </p:cNvPr>
            <p:cNvSpPr/>
            <p:nvPr/>
          </p:nvSpPr>
          <p:spPr>
            <a:xfrm>
              <a:off x="11739059" y="1825302"/>
              <a:ext cx="426084" cy="290195"/>
            </a:xfrm>
            <a:custGeom>
              <a:avLst/>
              <a:gdLst/>
              <a:ahLst/>
              <a:cxnLst/>
              <a:rect l="l" t="t" r="r" b="b"/>
              <a:pathLst>
                <a:path w="426084" h="290194" extrusionOk="0">
                  <a:moveTo>
                    <a:pt x="421243" y="0"/>
                  </a:moveTo>
                  <a:lnTo>
                    <a:pt x="413149" y="0"/>
                  </a:lnTo>
                  <a:lnTo>
                    <a:pt x="410699" y="1183"/>
                  </a:lnTo>
                  <a:lnTo>
                    <a:pt x="154623" y="266703"/>
                  </a:lnTo>
                  <a:lnTo>
                    <a:pt x="14753" y="126833"/>
                  </a:lnTo>
                  <a:lnTo>
                    <a:pt x="12324" y="125744"/>
                  </a:lnTo>
                  <a:lnTo>
                    <a:pt x="4334" y="125744"/>
                  </a:lnTo>
                  <a:lnTo>
                    <a:pt x="0" y="130079"/>
                  </a:lnTo>
                  <a:lnTo>
                    <a:pt x="0" y="138090"/>
                  </a:lnTo>
                  <a:lnTo>
                    <a:pt x="1078" y="140508"/>
                  </a:lnTo>
                  <a:lnTo>
                    <a:pt x="149660" y="289101"/>
                  </a:lnTo>
                  <a:lnTo>
                    <a:pt x="152079" y="290169"/>
                  </a:lnTo>
                  <a:lnTo>
                    <a:pt x="157513" y="290169"/>
                  </a:lnTo>
                  <a:lnTo>
                    <a:pt x="159963" y="289006"/>
                  </a:lnTo>
                  <a:lnTo>
                    <a:pt x="424531" y="14606"/>
                  </a:lnTo>
                  <a:lnTo>
                    <a:pt x="425578" y="12261"/>
                  </a:lnTo>
                  <a:lnTo>
                    <a:pt x="425578" y="9675"/>
                  </a:lnTo>
                  <a:lnTo>
                    <a:pt x="425578" y="4334"/>
                  </a:lnTo>
                  <a:lnTo>
                    <a:pt x="421243" y="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6" name="Google Shape;245;p18">
              <a:extLst>
                <a:ext uri="{FF2B5EF4-FFF2-40B4-BE49-F238E27FC236}">
                  <a16:creationId xmlns:a16="http://schemas.microsoft.com/office/drawing/2014/main" id="{9E14B540-8F93-4B7A-AC93-0E1D1BC5A534}"/>
                </a:ext>
              </a:extLst>
            </p:cNvPr>
            <p:cNvSpPr/>
            <p:nvPr/>
          </p:nvSpPr>
          <p:spPr>
            <a:xfrm>
              <a:off x="11327397" y="3468432"/>
              <a:ext cx="1202055" cy="1202055"/>
            </a:xfrm>
            <a:custGeom>
              <a:avLst/>
              <a:gdLst/>
              <a:ahLst/>
              <a:cxnLst/>
              <a:rect l="l" t="t" r="r" b="b"/>
              <a:pathLst>
                <a:path w="1202054" h="1202054" extrusionOk="0">
                  <a:moveTo>
                    <a:pt x="600767" y="0"/>
                  </a:moveTo>
                  <a:lnTo>
                    <a:pt x="553817" y="1807"/>
                  </a:lnTo>
                  <a:lnTo>
                    <a:pt x="507856" y="7140"/>
                  </a:lnTo>
                  <a:lnTo>
                    <a:pt x="463017" y="15866"/>
                  </a:lnTo>
                  <a:lnTo>
                    <a:pt x="419433" y="27850"/>
                  </a:lnTo>
                  <a:lnTo>
                    <a:pt x="377238" y="42960"/>
                  </a:lnTo>
                  <a:lnTo>
                    <a:pt x="336566" y="61061"/>
                  </a:lnTo>
                  <a:lnTo>
                    <a:pt x="297549" y="82020"/>
                  </a:lnTo>
                  <a:lnTo>
                    <a:pt x="260323" y="105704"/>
                  </a:lnTo>
                  <a:lnTo>
                    <a:pt x="225019" y="131979"/>
                  </a:lnTo>
                  <a:lnTo>
                    <a:pt x="191772" y="160711"/>
                  </a:lnTo>
                  <a:lnTo>
                    <a:pt x="160715" y="191768"/>
                  </a:lnTo>
                  <a:lnTo>
                    <a:pt x="131982" y="225014"/>
                  </a:lnTo>
                  <a:lnTo>
                    <a:pt x="105707" y="260318"/>
                  </a:lnTo>
                  <a:lnTo>
                    <a:pt x="82023" y="297545"/>
                  </a:lnTo>
                  <a:lnTo>
                    <a:pt x="61063" y="336561"/>
                  </a:lnTo>
                  <a:lnTo>
                    <a:pt x="42961" y="377234"/>
                  </a:lnTo>
                  <a:lnTo>
                    <a:pt x="27851" y="419430"/>
                  </a:lnTo>
                  <a:lnTo>
                    <a:pt x="15866" y="463014"/>
                  </a:lnTo>
                  <a:lnTo>
                    <a:pt x="7140" y="507854"/>
                  </a:lnTo>
                  <a:lnTo>
                    <a:pt x="1807" y="553816"/>
                  </a:lnTo>
                  <a:lnTo>
                    <a:pt x="0" y="600767"/>
                  </a:lnTo>
                  <a:lnTo>
                    <a:pt x="1807" y="647717"/>
                  </a:lnTo>
                  <a:lnTo>
                    <a:pt x="7140" y="693679"/>
                  </a:lnTo>
                  <a:lnTo>
                    <a:pt x="15866" y="738519"/>
                  </a:lnTo>
                  <a:lnTo>
                    <a:pt x="27851" y="782104"/>
                  </a:lnTo>
                  <a:lnTo>
                    <a:pt x="42961" y="824299"/>
                  </a:lnTo>
                  <a:lnTo>
                    <a:pt x="61063" y="864972"/>
                  </a:lnTo>
                  <a:lnTo>
                    <a:pt x="82023" y="903988"/>
                  </a:lnTo>
                  <a:lnTo>
                    <a:pt x="105707" y="941215"/>
                  </a:lnTo>
                  <a:lnTo>
                    <a:pt x="131982" y="976519"/>
                  </a:lnTo>
                  <a:lnTo>
                    <a:pt x="160715" y="1009765"/>
                  </a:lnTo>
                  <a:lnTo>
                    <a:pt x="191772" y="1040822"/>
                  </a:lnTo>
                  <a:lnTo>
                    <a:pt x="225019" y="1069554"/>
                  </a:lnTo>
                  <a:lnTo>
                    <a:pt x="260323" y="1095829"/>
                  </a:lnTo>
                  <a:lnTo>
                    <a:pt x="297549" y="1119513"/>
                  </a:lnTo>
                  <a:lnTo>
                    <a:pt x="336566" y="1140472"/>
                  </a:lnTo>
                  <a:lnTo>
                    <a:pt x="377238" y="1158573"/>
                  </a:lnTo>
                  <a:lnTo>
                    <a:pt x="419433" y="1173683"/>
                  </a:lnTo>
                  <a:lnTo>
                    <a:pt x="463017" y="1185667"/>
                  </a:lnTo>
                  <a:lnTo>
                    <a:pt x="507856" y="1194393"/>
                  </a:lnTo>
                  <a:lnTo>
                    <a:pt x="553817" y="1199726"/>
                  </a:lnTo>
                  <a:lnTo>
                    <a:pt x="600767" y="1201534"/>
                  </a:lnTo>
                  <a:lnTo>
                    <a:pt x="647716" y="1199726"/>
                  </a:lnTo>
                  <a:lnTo>
                    <a:pt x="693677" y="1194393"/>
                  </a:lnTo>
                  <a:lnTo>
                    <a:pt x="738516" y="1185667"/>
                  </a:lnTo>
                  <a:lnTo>
                    <a:pt x="782100" y="1173683"/>
                  </a:lnTo>
                  <a:lnTo>
                    <a:pt x="824295" y="1158573"/>
                  </a:lnTo>
                  <a:lnTo>
                    <a:pt x="864967" y="1140472"/>
                  </a:lnTo>
                  <a:lnTo>
                    <a:pt x="903984" y="1119513"/>
                  </a:lnTo>
                  <a:lnTo>
                    <a:pt x="941210" y="1095829"/>
                  </a:lnTo>
                  <a:lnTo>
                    <a:pt x="976514" y="1069554"/>
                  </a:lnTo>
                  <a:lnTo>
                    <a:pt x="1009761" y="1040822"/>
                  </a:lnTo>
                  <a:lnTo>
                    <a:pt x="1040818" y="1009765"/>
                  </a:lnTo>
                  <a:lnTo>
                    <a:pt x="1069551" y="976519"/>
                  </a:lnTo>
                  <a:lnTo>
                    <a:pt x="1095826" y="941215"/>
                  </a:lnTo>
                  <a:lnTo>
                    <a:pt x="1119510" y="903988"/>
                  </a:lnTo>
                  <a:lnTo>
                    <a:pt x="1140470" y="864972"/>
                  </a:lnTo>
                  <a:lnTo>
                    <a:pt x="1158572" y="824299"/>
                  </a:lnTo>
                  <a:lnTo>
                    <a:pt x="1173682" y="782104"/>
                  </a:lnTo>
                  <a:lnTo>
                    <a:pt x="1185667" y="738519"/>
                  </a:lnTo>
                  <a:lnTo>
                    <a:pt x="1194393" y="693679"/>
                  </a:lnTo>
                  <a:lnTo>
                    <a:pt x="1199726" y="647717"/>
                  </a:lnTo>
                  <a:lnTo>
                    <a:pt x="1201534" y="600767"/>
                  </a:lnTo>
                  <a:lnTo>
                    <a:pt x="1199726" y="553816"/>
                  </a:lnTo>
                  <a:lnTo>
                    <a:pt x="1194393" y="507854"/>
                  </a:lnTo>
                  <a:lnTo>
                    <a:pt x="1185667" y="463014"/>
                  </a:lnTo>
                  <a:lnTo>
                    <a:pt x="1173682" y="419430"/>
                  </a:lnTo>
                  <a:lnTo>
                    <a:pt x="1158572" y="377234"/>
                  </a:lnTo>
                  <a:lnTo>
                    <a:pt x="1140470" y="336561"/>
                  </a:lnTo>
                  <a:lnTo>
                    <a:pt x="1119510" y="297545"/>
                  </a:lnTo>
                  <a:lnTo>
                    <a:pt x="1095826" y="260318"/>
                  </a:lnTo>
                  <a:lnTo>
                    <a:pt x="1069551" y="225014"/>
                  </a:lnTo>
                  <a:lnTo>
                    <a:pt x="1040818" y="191768"/>
                  </a:lnTo>
                  <a:lnTo>
                    <a:pt x="1009761" y="160711"/>
                  </a:lnTo>
                  <a:lnTo>
                    <a:pt x="976514" y="131979"/>
                  </a:lnTo>
                  <a:lnTo>
                    <a:pt x="941210" y="105704"/>
                  </a:lnTo>
                  <a:lnTo>
                    <a:pt x="903984" y="82020"/>
                  </a:lnTo>
                  <a:lnTo>
                    <a:pt x="864967" y="61061"/>
                  </a:lnTo>
                  <a:lnTo>
                    <a:pt x="824295" y="42960"/>
                  </a:lnTo>
                  <a:lnTo>
                    <a:pt x="782100" y="27850"/>
                  </a:lnTo>
                  <a:lnTo>
                    <a:pt x="738516" y="15866"/>
                  </a:lnTo>
                  <a:lnTo>
                    <a:pt x="693677" y="7140"/>
                  </a:lnTo>
                  <a:lnTo>
                    <a:pt x="647716" y="1807"/>
                  </a:lnTo>
                  <a:lnTo>
                    <a:pt x="600767" y="0"/>
                  </a:lnTo>
                  <a:close/>
                </a:path>
              </a:pathLst>
            </a:custGeom>
            <a:solidFill>
              <a:srgbClr val="0099DF"/>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7" name="Google Shape;246;p18">
              <a:extLst>
                <a:ext uri="{FF2B5EF4-FFF2-40B4-BE49-F238E27FC236}">
                  <a16:creationId xmlns:a16="http://schemas.microsoft.com/office/drawing/2014/main" id="{1BDF1858-D8B4-40F7-BB14-3862E2D94DFD}"/>
                </a:ext>
              </a:extLst>
            </p:cNvPr>
            <p:cNvSpPr/>
            <p:nvPr/>
          </p:nvSpPr>
          <p:spPr>
            <a:xfrm>
              <a:off x="11739059" y="3834247"/>
              <a:ext cx="426084" cy="290195"/>
            </a:xfrm>
            <a:custGeom>
              <a:avLst/>
              <a:gdLst/>
              <a:ahLst/>
              <a:cxnLst/>
              <a:rect l="l" t="t" r="r" b="b"/>
              <a:pathLst>
                <a:path w="426084" h="290195" extrusionOk="0">
                  <a:moveTo>
                    <a:pt x="421243" y="0"/>
                  </a:moveTo>
                  <a:lnTo>
                    <a:pt x="413149" y="0"/>
                  </a:lnTo>
                  <a:lnTo>
                    <a:pt x="410699" y="1183"/>
                  </a:lnTo>
                  <a:lnTo>
                    <a:pt x="154623" y="266703"/>
                  </a:lnTo>
                  <a:lnTo>
                    <a:pt x="14753" y="126833"/>
                  </a:lnTo>
                  <a:lnTo>
                    <a:pt x="12324" y="125744"/>
                  </a:lnTo>
                  <a:lnTo>
                    <a:pt x="4334" y="125744"/>
                  </a:lnTo>
                  <a:lnTo>
                    <a:pt x="0" y="130079"/>
                  </a:lnTo>
                  <a:lnTo>
                    <a:pt x="0" y="138090"/>
                  </a:lnTo>
                  <a:lnTo>
                    <a:pt x="1078" y="140508"/>
                  </a:lnTo>
                  <a:lnTo>
                    <a:pt x="149660" y="289101"/>
                  </a:lnTo>
                  <a:lnTo>
                    <a:pt x="152079" y="290169"/>
                  </a:lnTo>
                  <a:lnTo>
                    <a:pt x="157513" y="290169"/>
                  </a:lnTo>
                  <a:lnTo>
                    <a:pt x="159963" y="289006"/>
                  </a:lnTo>
                  <a:lnTo>
                    <a:pt x="424531" y="14606"/>
                  </a:lnTo>
                  <a:lnTo>
                    <a:pt x="425578" y="12261"/>
                  </a:lnTo>
                  <a:lnTo>
                    <a:pt x="425578" y="9675"/>
                  </a:lnTo>
                  <a:lnTo>
                    <a:pt x="425578" y="4334"/>
                  </a:lnTo>
                  <a:lnTo>
                    <a:pt x="421243" y="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9" name="Google Shape;248;p18">
              <a:extLst>
                <a:ext uri="{FF2B5EF4-FFF2-40B4-BE49-F238E27FC236}">
                  <a16:creationId xmlns:a16="http://schemas.microsoft.com/office/drawing/2014/main" id="{CA9C4A44-A60F-45DF-A7C0-F762A7E7A4D7}"/>
                </a:ext>
              </a:extLst>
            </p:cNvPr>
            <p:cNvSpPr/>
            <p:nvPr/>
          </p:nvSpPr>
          <p:spPr>
            <a:xfrm>
              <a:off x="11831329" y="7923847"/>
              <a:ext cx="426084" cy="290195"/>
            </a:xfrm>
            <a:custGeom>
              <a:avLst/>
              <a:gdLst/>
              <a:ahLst/>
              <a:cxnLst/>
              <a:rect l="l" t="t" r="r" b="b"/>
              <a:pathLst>
                <a:path w="426084" h="290195" extrusionOk="0">
                  <a:moveTo>
                    <a:pt x="421243" y="0"/>
                  </a:moveTo>
                  <a:lnTo>
                    <a:pt x="413149" y="0"/>
                  </a:lnTo>
                  <a:lnTo>
                    <a:pt x="410699" y="1183"/>
                  </a:lnTo>
                  <a:lnTo>
                    <a:pt x="154623" y="266703"/>
                  </a:lnTo>
                  <a:lnTo>
                    <a:pt x="14753" y="126833"/>
                  </a:lnTo>
                  <a:lnTo>
                    <a:pt x="12324" y="125744"/>
                  </a:lnTo>
                  <a:lnTo>
                    <a:pt x="4334" y="125744"/>
                  </a:lnTo>
                  <a:lnTo>
                    <a:pt x="0" y="130079"/>
                  </a:lnTo>
                  <a:lnTo>
                    <a:pt x="0" y="138090"/>
                  </a:lnTo>
                  <a:lnTo>
                    <a:pt x="1078" y="140508"/>
                  </a:lnTo>
                  <a:lnTo>
                    <a:pt x="149660" y="289101"/>
                  </a:lnTo>
                  <a:lnTo>
                    <a:pt x="152079" y="290169"/>
                  </a:lnTo>
                  <a:lnTo>
                    <a:pt x="157513" y="290169"/>
                  </a:lnTo>
                  <a:lnTo>
                    <a:pt x="159963" y="289006"/>
                  </a:lnTo>
                  <a:lnTo>
                    <a:pt x="424531" y="14606"/>
                  </a:lnTo>
                  <a:lnTo>
                    <a:pt x="425578" y="12261"/>
                  </a:lnTo>
                  <a:lnTo>
                    <a:pt x="425578" y="9675"/>
                  </a:lnTo>
                  <a:lnTo>
                    <a:pt x="425578" y="4334"/>
                  </a:lnTo>
                  <a:lnTo>
                    <a:pt x="421243" y="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grpSp>
      <p:sp>
        <p:nvSpPr>
          <p:cNvPr id="10" name="TextBox 9">
            <a:extLst>
              <a:ext uri="{FF2B5EF4-FFF2-40B4-BE49-F238E27FC236}">
                <a16:creationId xmlns:a16="http://schemas.microsoft.com/office/drawing/2014/main" id="{8F5A4B56-7451-4FFF-A9FF-5695A27216BC}"/>
              </a:ext>
            </a:extLst>
          </p:cNvPr>
          <p:cNvSpPr txBox="1"/>
          <p:nvPr/>
        </p:nvSpPr>
        <p:spPr>
          <a:xfrm>
            <a:off x="2690461" y="1686535"/>
            <a:ext cx="15045746" cy="1200329"/>
          </a:xfrm>
          <a:prstGeom prst="rect">
            <a:avLst/>
          </a:prstGeom>
          <a:noFill/>
        </p:spPr>
        <p:txBody>
          <a:bodyPr wrap="square" rtlCol="0">
            <a:spAutoFit/>
          </a:bodyPr>
          <a:lstStyle/>
          <a:p>
            <a:pPr algn="just"/>
            <a:r>
              <a:rPr lang="en-US" sz="24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How The Spreadsheet Fits into the Data Lifecycle</a:t>
            </a:r>
          </a:p>
          <a:p>
            <a:pPr algn="just"/>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The spreadsheet fits into the storage and data usage phase, which is the second and third stages of the data life cycle where data is examined, processed, modify and save/stored.</a:t>
            </a:r>
          </a:p>
        </p:txBody>
      </p:sp>
      <p:sp>
        <p:nvSpPr>
          <p:cNvPr id="11" name="TextBox 10">
            <a:extLst>
              <a:ext uri="{FF2B5EF4-FFF2-40B4-BE49-F238E27FC236}">
                <a16:creationId xmlns:a16="http://schemas.microsoft.com/office/drawing/2014/main" id="{0F1FA22E-6022-4A69-BBD5-5B78975EA269}"/>
              </a:ext>
            </a:extLst>
          </p:cNvPr>
          <p:cNvSpPr txBox="1"/>
          <p:nvPr/>
        </p:nvSpPr>
        <p:spPr>
          <a:xfrm>
            <a:off x="2690461" y="3739154"/>
            <a:ext cx="15045746" cy="830997"/>
          </a:xfrm>
          <a:prstGeom prst="rect">
            <a:avLst/>
          </a:prstGeom>
          <a:noFill/>
        </p:spPr>
        <p:txBody>
          <a:bodyPr wrap="square" rtlCol="0">
            <a:spAutoFit/>
          </a:bodyPr>
          <a:lstStyle/>
          <a:p>
            <a:pPr algn="just"/>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More so, The database system requires maintenance after the initial modelling (e.g. continuous monitoring and upkeep).</a:t>
            </a:r>
          </a:p>
        </p:txBody>
      </p:sp>
      <p:sp>
        <p:nvSpPr>
          <p:cNvPr id="12" name="TextBox 11">
            <a:extLst>
              <a:ext uri="{FF2B5EF4-FFF2-40B4-BE49-F238E27FC236}">
                <a16:creationId xmlns:a16="http://schemas.microsoft.com/office/drawing/2014/main" id="{04A0837A-7CC8-4324-8614-00FB0181D04E}"/>
              </a:ext>
            </a:extLst>
          </p:cNvPr>
          <p:cNvSpPr txBox="1"/>
          <p:nvPr/>
        </p:nvSpPr>
        <p:spPr>
          <a:xfrm>
            <a:off x="1821799" y="9622815"/>
            <a:ext cx="15891166" cy="954107"/>
          </a:xfrm>
          <a:prstGeom prst="rect">
            <a:avLst/>
          </a:prstGeom>
          <a:noFill/>
        </p:spPr>
        <p:txBody>
          <a:bodyPr wrap="square" rtlCol="0">
            <a:spAutoFit/>
          </a:bodyPr>
          <a:lstStyle/>
          <a:p>
            <a:pPr algn="just"/>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Reference:</a:t>
            </a:r>
          </a:p>
          <a:p>
            <a:pPr algn="just"/>
            <a:r>
              <a:rPr lang="en-US" sz="16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5 stages of Data </a:t>
            </a:r>
            <a:r>
              <a:rPr lang="en-US" sz="1600" i="1"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LifeCycle</a:t>
            </a:r>
            <a:r>
              <a:rPr lang="en-US" sz="16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Management - Data Integrity</a:t>
            </a:r>
            <a:r>
              <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2019. [online]. </a:t>
            </a:r>
            <a:r>
              <a:rPr lang="en-US" sz="16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Dataworks</a:t>
            </a:r>
            <a:r>
              <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6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Dataworks</a:t>
            </a:r>
            <a:r>
              <a:rPr lang="en-US"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Ltd. Available from: https://www.dataworks.ie/5-stages-in-the-data-management-lifecycle-process/ [Accessed 29 Dec 2022].</a:t>
            </a:r>
          </a:p>
        </p:txBody>
      </p:sp>
      <p:sp>
        <p:nvSpPr>
          <p:cNvPr id="14" name="Google Shape;247;p18">
            <a:extLst>
              <a:ext uri="{FF2B5EF4-FFF2-40B4-BE49-F238E27FC236}">
                <a16:creationId xmlns:a16="http://schemas.microsoft.com/office/drawing/2014/main" id="{B7CD19B4-6332-4C86-9C2A-C9887EDBB4B2}"/>
              </a:ext>
            </a:extLst>
          </p:cNvPr>
          <p:cNvSpPr/>
          <p:nvPr/>
        </p:nvSpPr>
        <p:spPr>
          <a:xfrm>
            <a:off x="1070829" y="6469918"/>
            <a:ext cx="1202055" cy="1264245"/>
          </a:xfrm>
          <a:custGeom>
            <a:avLst/>
            <a:gdLst/>
            <a:ahLst/>
            <a:cxnLst/>
            <a:rect l="l" t="t" r="r" b="b"/>
            <a:pathLst>
              <a:path w="1202054" h="1202054" extrusionOk="0">
                <a:moveTo>
                  <a:pt x="600767" y="0"/>
                </a:moveTo>
                <a:lnTo>
                  <a:pt x="553817" y="1807"/>
                </a:lnTo>
                <a:lnTo>
                  <a:pt x="507856" y="7140"/>
                </a:lnTo>
                <a:lnTo>
                  <a:pt x="463017" y="15866"/>
                </a:lnTo>
                <a:lnTo>
                  <a:pt x="419433" y="27850"/>
                </a:lnTo>
                <a:lnTo>
                  <a:pt x="377238" y="42960"/>
                </a:lnTo>
                <a:lnTo>
                  <a:pt x="336566" y="61061"/>
                </a:lnTo>
                <a:lnTo>
                  <a:pt x="297549" y="82020"/>
                </a:lnTo>
                <a:lnTo>
                  <a:pt x="260323" y="105704"/>
                </a:lnTo>
                <a:lnTo>
                  <a:pt x="225019" y="131979"/>
                </a:lnTo>
                <a:lnTo>
                  <a:pt x="191772" y="160711"/>
                </a:lnTo>
                <a:lnTo>
                  <a:pt x="160715" y="191768"/>
                </a:lnTo>
                <a:lnTo>
                  <a:pt x="131982" y="225014"/>
                </a:lnTo>
                <a:lnTo>
                  <a:pt x="105707" y="260318"/>
                </a:lnTo>
                <a:lnTo>
                  <a:pt x="82023" y="297545"/>
                </a:lnTo>
                <a:lnTo>
                  <a:pt x="61063" y="336561"/>
                </a:lnTo>
                <a:lnTo>
                  <a:pt x="42961" y="377234"/>
                </a:lnTo>
                <a:lnTo>
                  <a:pt x="27851" y="419430"/>
                </a:lnTo>
                <a:lnTo>
                  <a:pt x="15866" y="463014"/>
                </a:lnTo>
                <a:lnTo>
                  <a:pt x="7140" y="507854"/>
                </a:lnTo>
                <a:lnTo>
                  <a:pt x="1807" y="553816"/>
                </a:lnTo>
                <a:lnTo>
                  <a:pt x="0" y="600767"/>
                </a:lnTo>
                <a:lnTo>
                  <a:pt x="1807" y="647717"/>
                </a:lnTo>
                <a:lnTo>
                  <a:pt x="7140" y="693679"/>
                </a:lnTo>
                <a:lnTo>
                  <a:pt x="15866" y="738519"/>
                </a:lnTo>
                <a:lnTo>
                  <a:pt x="27851" y="782104"/>
                </a:lnTo>
                <a:lnTo>
                  <a:pt x="42961" y="824299"/>
                </a:lnTo>
                <a:lnTo>
                  <a:pt x="61063" y="864972"/>
                </a:lnTo>
                <a:lnTo>
                  <a:pt x="82023" y="903988"/>
                </a:lnTo>
                <a:lnTo>
                  <a:pt x="105707" y="941215"/>
                </a:lnTo>
                <a:lnTo>
                  <a:pt x="131982" y="976519"/>
                </a:lnTo>
                <a:lnTo>
                  <a:pt x="160715" y="1009765"/>
                </a:lnTo>
                <a:lnTo>
                  <a:pt x="191772" y="1040822"/>
                </a:lnTo>
                <a:lnTo>
                  <a:pt x="225019" y="1069554"/>
                </a:lnTo>
                <a:lnTo>
                  <a:pt x="260323" y="1095829"/>
                </a:lnTo>
                <a:lnTo>
                  <a:pt x="297549" y="1119513"/>
                </a:lnTo>
                <a:lnTo>
                  <a:pt x="336566" y="1140472"/>
                </a:lnTo>
                <a:lnTo>
                  <a:pt x="377238" y="1158573"/>
                </a:lnTo>
                <a:lnTo>
                  <a:pt x="419433" y="1173683"/>
                </a:lnTo>
                <a:lnTo>
                  <a:pt x="463017" y="1185667"/>
                </a:lnTo>
                <a:lnTo>
                  <a:pt x="507856" y="1194393"/>
                </a:lnTo>
                <a:lnTo>
                  <a:pt x="553817" y="1199726"/>
                </a:lnTo>
                <a:lnTo>
                  <a:pt x="600767" y="1201534"/>
                </a:lnTo>
                <a:lnTo>
                  <a:pt x="647716" y="1199726"/>
                </a:lnTo>
                <a:lnTo>
                  <a:pt x="693677" y="1194393"/>
                </a:lnTo>
                <a:lnTo>
                  <a:pt x="738516" y="1185667"/>
                </a:lnTo>
                <a:lnTo>
                  <a:pt x="782100" y="1173683"/>
                </a:lnTo>
                <a:lnTo>
                  <a:pt x="824295" y="1158573"/>
                </a:lnTo>
                <a:lnTo>
                  <a:pt x="864967" y="1140472"/>
                </a:lnTo>
                <a:lnTo>
                  <a:pt x="903984" y="1119513"/>
                </a:lnTo>
                <a:lnTo>
                  <a:pt x="941210" y="1095829"/>
                </a:lnTo>
                <a:lnTo>
                  <a:pt x="976514" y="1069554"/>
                </a:lnTo>
                <a:lnTo>
                  <a:pt x="1009761" y="1040822"/>
                </a:lnTo>
                <a:lnTo>
                  <a:pt x="1040818" y="1009765"/>
                </a:lnTo>
                <a:lnTo>
                  <a:pt x="1069551" y="976519"/>
                </a:lnTo>
                <a:lnTo>
                  <a:pt x="1095826" y="941215"/>
                </a:lnTo>
                <a:lnTo>
                  <a:pt x="1119510" y="903988"/>
                </a:lnTo>
                <a:lnTo>
                  <a:pt x="1140470" y="864972"/>
                </a:lnTo>
                <a:lnTo>
                  <a:pt x="1158572" y="824299"/>
                </a:lnTo>
                <a:lnTo>
                  <a:pt x="1173682" y="782104"/>
                </a:lnTo>
                <a:lnTo>
                  <a:pt x="1185667" y="738519"/>
                </a:lnTo>
                <a:lnTo>
                  <a:pt x="1194393" y="693679"/>
                </a:lnTo>
                <a:lnTo>
                  <a:pt x="1199726" y="647717"/>
                </a:lnTo>
                <a:lnTo>
                  <a:pt x="1201534" y="600767"/>
                </a:lnTo>
                <a:lnTo>
                  <a:pt x="1199726" y="553816"/>
                </a:lnTo>
                <a:lnTo>
                  <a:pt x="1194393" y="507854"/>
                </a:lnTo>
                <a:lnTo>
                  <a:pt x="1185667" y="463014"/>
                </a:lnTo>
                <a:lnTo>
                  <a:pt x="1173682" y="419430"/>
                </a:lnTo>
                <a:lnTo>
                  <a:pt x="1158572" y="377234"/>
                </a:lnTo>
                <a:lnTo>
                  <a:pt x="1140470" y="336561"/>
                </a:lnTo>
                <a:lnTo>
                  <a:pt x="1119510" y="297545"/>
                </a:lnTo>
                <a:lnTo>
                  <a:pt x="1095826" y="260318"/>
                </a:lnTo>
                <a:lnTo>
                  <a:pt x="1069551" y="225014"/>
                </a:lnTo>
                <a:lnTo>
                  <a:pt x="1040818" y="191768"/>
                </a:lnTo>
                <a:lnTo>
                  <a:pt x="1009761" y="160711"/>
                </a:lnTo>
                <a:lnTo>
                  <a:pt x="976514" y="131979"/>
                </a:lnTo>
                <a:lnTo>
                  <a:pt x="941210" y="105704"/>
                </a:lnTo>
                <a:lnTo>
                  <a:pt x="903984" y="82020"/>
                </a:lnTo>
                <a:lnTo>
                  <a:pt x="864967" y="61061"/>
                </a:lnTo>
                <a:lnTo>
                  <a:pt x="824295" y="42960"/>
                </a:lnTo>
                <a:lnTo>
                  <a:pt x="782100" y="27850"/>
                </a:lnTo>
                <a:lnTo>
                  <a:pt x="738516" y="15866"/>
                </a:lnTo>
                <a:lnTo>
                  <a:pt x="693677" y="7140"/>
                </a:lnTo>
                <a:lnTo>
                  <a:pt x="647716" y="1807"/>
                </a:lnTo>
                <a:lnTo>
                  <a:pt x="600767" y="0"/>
                </a:lnTo>
                <a:close/>
              </a:path>
            </a:pathLst>
          </a:custGeom>
          <a:solidFill>
            <a:srgbClr val="FF463C"/>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5" name="Google Shape;248;p18">
            <a:extLst>
              <a:ext uri="{FF2B5EF4-FFF2-40B4-BE49-F238E27FC236}">
                <a16:creationId xmlns:a16="http://schemas.microsoft.com/office/drawing/2014/main" id="{3AD00049-799B-4E67-BD90-3E0F1A8B2B72}"/>
              </a:ext>
            </a:extLst>
          </p:cNvPr>
          <p:cNvSpPr/>
          <p:nvPr/>
        </p:nvSpPr>
        <p:spPr>
          <a:xfrm>
            <a:off x="1464858" y="6835066"/>
            <a:ext cx="426084" cy="305209"/>
          </a:xfrm>
          <a:custGeom>
            <a:avLst/>
            <a:gdLst/>
            <a:ahLst/>
            <a:cxnLst/>
            <a:rect l="l" t="t" r="r" b="b"/>
            <a:pathLst>
              <a:path w="426084" h="290195" extrusionOk="0">
                <a:moveTo>
                  <a:pt x="421243" y="0"/>
                </a:moveTo>
                <a:lnTo>
                  <a:pt x="413149" y="0"/>
                </a:lnTo>
                <a:lnTo>
                  <a:pt x="410699" y="1183"/>
                </a:lnTo>
                <a:lnTo>
                  <a:pt x="154623" y="266703"/>
                </a:lnTo>
                <a:lnTo>
                  <a:pt x="14753" y="126833"/>
                </a:lnTo>
                <a:lnTo>
                  <a:pt x="12324" y="125744"/>
                </a:lnTo>
                <a:lnTo>
                  <a:pt x="4334" y="125744"/>
                </a:lnTo>
                <a:lnTo>
                  <a:pt x="0" y="130079"/>
                </a:lnTo>
                <a:lnTo>
                  <a:pt x="0" y="138090"/>
                </a:lnTo>
                <a:lnTo>
                  <a:pt x="1078" y="140508"/>
                </a:lnTo>
                <a:lnTo>
                  <a:pt x="149660" y="289101"/>
                </a:lnTo>
                <a:lnTo>
                  <a:pt x="152079" y="290169"/>
                </a:lnTo>
                <a:lnTo>
                  <a:pt x="157513" y="290169"/>
                </a:lnTo>
                <a:lnTo>
                  <a:pt x="159963" y="289006"/>
                </a:lnTo>
                <a:lnTo>
                  <a:pt x="424531" y="14606"/>
                </a:lnTo>
                <a:lnTo>
                  <a:pt x="425578" y="12261"/>
                </a:lnTo>
                <a:lnTo>
                  <a:pt x="425578" y="9675"/>
                </a:lnTo>
                <a:lnTo>
                  <a:pt x="425578" y="4334"/>
                </a:lnTo>
                <a:lnTo>
                  <a:pt x="421243" y="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6" name="TextBox 15">
            <a:extLst>
              <a:ext uri="{FF2B5EF4-FFF2-40B4-BE49-F238E27FC236}">
                <a16:creationId xmlns:a16="http://schemas.microsoft.com/office/drawing/2014/main" id="{A8B4B5DB-23EB-4696-89BC-9D28663FF855}"/>
              </a:ext>
            </a:extLst>
          </p:cNvPr>
          <p:cNvSpPr txBox="1"/>
          <p:nvPr/>
        </p:nvSpPr>
        <p:spPr>
          <a:xfrm>
            <a:off x="2690461" y="6602055"/>
            <a:ext cx="15045746" cy="461665"/>
          </a:xfrm>
          <a:prstGeom prst="rect">
            <a:avLst/>
          </a:prstGeom>
          <a:noFill/>
        </p:spPr>
        <p:txBody>
          <a:bodyPr wrap="square" rtlCol="0">
            <a:spAutoFit/>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Finally,  every part of the data lifecycle was affected in the project.</a:t>
            </a:r>
          </a:p>
        </p:txBody>
      </p:sp>
    </p:spTree>
    <p:extLst>
      <p:ext uri="{BB962C8B-B14F-4D97-AF65-F5344CB8AC3E}">
        <p14:creationId xmlns:p14="http://schemas.microsoft.com/office/powerpoint/2010/main" val="3671890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9"/>
          <p:cNvSpPr txBox="1">
            <a:spLocks noGrp="1"/>
          </p:cNvSpPr>
          <p:nvPr>
            <p:ph type="title"/>
          </p:nvPr>
        </p:nvSpPr>
        <p:spPr>
          <a:xfrm>
            <a:off x="8992260" y="4573545"/>
            <a:ext cx="9170233" cy="1910714"/>
          </a:xfrm>
          <a:prstGeom prst="rect">
            <a:avLst/>
          </a:prstGeom>
          <a:noFill/>
          <a:ln>
            <a:noFill/>
          </a:ln>
        </p:spPr>
        <p:txBody>
          <a:bodyPr spcFirstLastPara="1" wrap="square" lIns="0" tIns="14600" rIns="0" bIns="0" anchor="t" anchorCtr="0">
            <a:spAutoFit/>
          </a:bodyPr>
          <a:lstStyle/>
          <a:p>
            <a:pPr marL="12700" lvl="0" indent="0" algn="l" rtl="0">
              <a:lnSpc>
                <a:spcPct val="100000"/>
              </a:lnSpc>
              <a:spcBef>
                <a:spcPts val="0"/>
              </a:spcBef>
              <a:spcAft>
                <a:spcPts val="0"/>
              </a:spcAft>
              <a:buNone/>
            </a:pPr>
            <a:r>
              <a:rPr lang="en-US" sz="12350" dirty="0"/>
              <a:t>THANK YOU.</a:t>
            </a:r>
            <a:endParaRPr sz="12350" dirty="0"/>
          </a:p>
        </p:txBody>
      </p:sp>
      <p:grpSp>
        <p:nvGrpSpPr>
          <p:cNvPr id="265" name="Google Shape;265;p19"/>
          <p:cNvGrpSpPr/>
          <p:nvPr/>
        </p:nvGrpSpPr>
        <p:grpSpPr>
          <a:xfrm>
            <a:off x="0" y="0"/>
            <a:ext cx="9006840" cy="9006840"/>
            <a:chOff x="0" y="0"/>
            <a:chExt cx="9006840" cy="9006840"/>
          </a:xfrm>
        </p:grpSpPr>
        <p:sp>
          <p:nvSpPr>
            <p:cNvPr id="266" name="Google Shape;266;p19"/>
            <p:cNvSpPr/>
            <p:nvPr/>
          </p:nvSpPr>
          <p:spPr>
            <a:xfrm>
              <a:off x="0" y="0"/>
              <a:ext cx="9006840" cy="9006840"/>
            </a:xfrm>
            <a:custGeom>
              <a:avLst/>
              <a:gdLst/>
              <a:ahLst/>
              <a:cxnLst/>
              <a:rect l="l" t="t" r="r" b="b"/>
              <a:pathLst>
                <a:path w="9006840" h="9006840" extrusionOk="0">
                  <a:moveTo>
                    <a:pt x="9006835" y="0"/>
                  </a:moveTo>
                  <a:lnTo>
                    <a:pt x="0" y="0"/>
                  </a:lnTo>
                  <a:lnTo>
                    <a:pt x="0" y="9006835"/>
                  </a:lnTo>
                  <a:lnTo>
                    <a:pt x="9006835" y="0"/>
                  </a:lnTo>
                  <a:close/>
                </a:path>
              </a:pathLst>
            </a:custGeom>
            <a:solidFill>
              <a:srgbClr val="032D45"/>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267" name="Google Shape;267;p19"/>
            <p:cNvSpPr/>
            <p:nvPr/>
          </p:nvSpPr>
          <p:spPr>
            <a:xfrm>
              <a:off x="1761409" y="346711"/>
              <a:ext cx="4958080" cy="3776979"/>
            </a:xfrm>
            <a:custGeom>
              <a:avLst/>
              <a:gdLst/>
              <a:ahLst/>
              <a:cxnLst/>
              <a:rect l="l" t="t" r="r" b="b"/>
              <a:pathLst>
                <a:path w="4958080" h="3776979" extrusionOk="0">
                  <a:moveTo>
                    <a:pt x="3791486" y="0"/>
                  </a:moveTo>
                  <a:lnTo>
                    <a:pt x="0" y="3774063"/>
                  </a:lnTo>
                  <a:lnTo>
                    <a:pt x="1166152" y="3776754"/>
                  </a:lnTo>
                  <a:lnTo>
                    <a:pt x="4957639" y="2680"/>
                  </a:lnTo>
                  <a:lnTo>
                    <a:pt x="3791486" y="0"/>
                  </a:lnTo>
                  <a:close/>
                </a:path>
              </a:pathLst>
            </a:custGeom>
            <a:solidFill>
              <a:srgbClr val="FF473D"/>
            </a:solidFill>
            <a:ln>
              <a:noFill/>
            </a:ln>
          </p:spPr>
          <p:txBody>
            <a:bodyPr spcFirstLastPara="1" wrap="square" lIns="0" tIns="0" rIns="0" bIns="0" anchor="t" anchorCtr="0">
              <a:noAutofit/>
            </a:bodyPr>
            <a:lstStyle/>
            <a:p>
              <a:pPr marL="0" lvl="0" indent="0" algn="l" rtl="0">
                <a:spcBef>
                  <a:spcPts val="0"/>
                </a:spcBef>
                <a:spcAft>
                  <a:spcPts val="0"/>
                </a:spcAft>
                <a:buNone/>
              </a:pPr>
              <a:r>
                <a:rPr lang="en-US" dirty="0"/>
                <a:t>   </a:t>
              </a:r>
              <a:endParaRPr dirty="0"/>
            </a:p>
          </p:txBody>
        </p:sp>
        <p:sp>
          <p:nvSpPr>
            <p:cNvPr id="268" name="Google Shape;268;p19"/>
            <p:cNvSpPr/>
            <p:nvPr/>
          </p:nvSpPr>
          <p:spPr>
            <a:xfrm>
              <a:off x="2914218" y="0"/>
              <a:ext cx="6064885" cy="4123690"/>
            </a:xfrm>
            <a:custGeom>
              <a:avLst/>
              <a:gdLst/>
              <a:ahLst/>
              <a:cxnLst/>
              <a:rect l="l" t="t" r="r" b="b"/>
              <a:pathLst>
                <a:path w="6064884" h="4123690" extrusionOk="0">
                  <a:moveTo>
                    <a:pt x="6064715" y="0"/>
                  </a:moveTo>
                  <a:lnTo>
                    <a:pt x="4149266" y="0"/>
                  </a:lnTo>
                  <a:lnTo>
                    <a:pt x="0" y="4119089"/>
                  </a:lnTo>
                  <a:lnTo>
                    <a:pt x="1911009" y="4123487"/>
                  </a:lnTo>
                  <a:lnTo>
                    <a:pt x="6064715" y="0"/>
                  </a:lnTo>
                  <a:close/>
                </a:path>
              </a:pathLst>
            </a:custGeom>
            <a:solidFill>
              <a:srgbClr val="0099D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69" name="Google Shape;269;p19"/>
            <p:cNvSpPr/>
            <p:nvPr/>
          </p:nvSpPr>
          <p:spPr>
            <a:xfrm>
              <a:off x="5421617" y="5"/>
              <a:ext cx="2292985" cy="4186554"/>
            </a:xfrm>
            <a:custGeom>
              <a:avLst/>
              <a:gdLst/>
              <a:ahLst/>
              <a:cxnLst/>
              <a:rect l="l" t="t" r="r" b="b"/>
              <a:pathLst>
                <a:path w="2292984" h="4186554" extrusionOk="0">
                  <a:moveTo>
                    <a:pt x="790702" y="0"/>
                  </a:moveTo>
                  <a:lnTo>
                    <a:pt x="406463" y="0"/>
                  </a:lnTo>
                  <a:lnTo>
                    <a:pt x="256184" y="150266"/>
                  </a:lnTo>
                  <a:lnTo>
                    <a:pt x="640435" y="150266"/>
                  </a:lnTo>
                  <a:lnTo>
                    <a:pt x="790702" y="0"/>
                  </a:lnTo>
                  <a:close/>
                </a:path>
                <a:path w="2292984" h="4186554" extrusionOk="0">
                  <a:moveTo>
                    <a:pt x="2292654" y="2683751"/>
                  </a:moveTo>
                  <a:lnTo>
                    <a:pt x="1502168" y="2683751"/>
                  </a:lnTo>
                  <a:lnTo>
                    <a:pt x="0" y="4185932"/>
                  </a:lnTo>
                  <a:lnTo>
                    <a:pt x="790486" y="4185932"/>
                  </a:lnTo>
                  <a:lnTo>
                    <a:pt x="2292654" y="2683751"/>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grpSp>
        <p:nvGrpSpPr>
          <p:cNvPr id="270" name="Google Shape;270;p19"/>
          <p:cNvGrpSpPr/>
          <p:nvPr/>
        </p:nvGrpSpPr>
        <p:grpSpPr>
          <a:xfrm>
            <a:off x="16229876" y="7998883"/>
            <a:ext cx="3874451" cy="2299970"/>
            <a:chOff x="16229876" y="7998883"/>
            <a:chExt cx="3874451" cy="2299970"/>
          </a:xfrm>
        </p:grpSpPr>
        <p:sp>
          <p:nvSpPr>
            <p:cNvPr id="271" name="Google Shape;271;p19"/>
            <p:cNvSpPr/>
            <p:nvPr/>
          </p:nvSpPr>
          <p:spPr>
            <a:xfrm>
              <a:off x="16229876" y="7998883"/>
              <a:ext cx="3181985" cy="2299970"/>
            </a:xfrm>
            <a:custGeom>
              <a:avLst/>
              <a:gdLst/>
              <a:ahLst/>
              <a:cxnLst/>
              <a:rect l="l" t="t" r="r" b="b"/>
              <a:pathLst>
                <a:path w="3181984" h="2299970" extrusionOk="0">
                  <a:moveTo>
                    <a:pt x="3181609" y="0"/>
                  </a:moveTo>
                  <a:lnTo>
                    <a:pt x="2299668" y="0"/>
                  </a:lnTo>
                  <a:lnTo>
                    <a:pt x="0" y="2299668"/>
                  </a:lnTo>
                  <a:lnTo>
                    <a:pt x="881941" y="2299668"/>
                  </a:lnTo>
                  <a:lnTo>
                    <a:pt x="3181609" y="0"/>
                  </a:lnTo>
                  <a:close/>
                </a:path>
              </a:pathLst>
            </a:custGeom>
            <a:solidFill>
              <a:srgbClr val="FF473D"/>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72" name="Google Shape;272;p19"/>
            <p:cNvSpPr/>
            <p:nvPr/>
          </p:nvSpPr>
          <p:spPr>
            <a:xfrm>
              <a:off x="19438212" y="8002263"/>
              <a:ext cx="666115" cy="666115"/>
            </a:xfrm>
            <a:custGeom>
              <a:avLst/>
              <a:gdLst/>
              <a:ahLst/>
              <a:cxnLst/>
              <a:rect l="l" t="t" r="r" b="b"/>
              <a:pathLst>
                <a:path w="666115" h="666115" extrusionOk="0">
                  <a:moveTo>
                    <a:pt x="665885" y="0"/>
                  </a:moveTo>
                  <a:lnTo>
                    <a:pt x="0" y="665885"/>
                  </a:lnTo>
                  <a:lnTo>
                    <a:pt x="384229" y="665885"/>
                  </a:lnTo>
                  <a:lnTo>
                    <a:pt x="665885" y="384229"/>
                  </a:lnTo>
                  <a:lnTo>
                    <a:pt x="665885" y="0"/>
                  </a:lnTo>
                  <a:close/>
                </a:path>
              </a:pathLst>
            </a:custGeom>
            <a:solidFill>
              <a:srgbClr val="0099E0"/>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1666</Words>
  <Application>Microsoft Office PowerPoint</Application>
  <PresentationFormat>Custom</PresentationFormat>
  <Paragraphs>110</Paragraphs>
  <Slides>9</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Courier New</vt:lpstr>
      <vt:lpstr>Montserrat Medium</vt:lpstr>
      <vt:lpstr>IBM Plex Sans</vt:lpstr>
      <vt:lpstr>Space Grotesk SemiBold</vt:lpstr>
      <vt:lpstr>Calibri</vt:lpstr>
      <vt:lpstr>Space Grotesk</vt:lpstr>
      <vt:lpstr>IBM Plex Mono Light</vt:lpstr>
      <vt:lpstr>Arial Black</vt:lpstr>
      <vt:lpstr>IBM Plex Mono</vt:lpstr>
      <vt:lpstr>Arial</vt:lpstr>
      <vt:lpstr>Wingdings</vt:lpstr>
      <vt:lpstr>Office Theme</vt:lpstr>
      <vt:lpstr>PowerPoint Presentation</vt:lpstr>
      <vt:lpstr>Content</vt:lpstr>
      <vt:lpstr>Introduction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Razer Blade</dc:creator>
  <cp:lastModifiedBy>Frank</cp:lastModifiedBy>
  <cp:revision>35</cp:revision>
  <dcterms:modified xsi:type="dcterms:W3CDTF">2023-01-04T04:07:24Z</dcterms:modified>
</cp:coreProperties>
</file>