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8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embeddedFontLst>
    <p:embeddedFont>
      <p:font typeface="Play" panose="020B060402020202020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g1isZpUM+52FJBJVweMM2tFE7y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878D3-D68C-4E5C-B30D-E83CE2E75CF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7E7FD8-5275-47C3-8E32-2AD85F6E7A66}">
      <dgm:prSet/>
      <dgm:spPr/>
      <dgm:t>
        <a:bodyPr/>
        <a:lstStyle/>
        <a:p>
          <a:r>
            <a:rPr lang="en-GB" b="0" i="0" u="sng"/>
            <a:t>Team 11:</a:t>
          </a:r>
          <a:endParaRPr lang="en-US"/>
        </a:p>
      </dgm:t>
    </dgm:pt>
    <dgm:pt modelId="{28B76B21-EE15-49A2-8C50-337305DF31E7}" type="parTrans" cxnId="{1894A636-2A3D-4AC9-83A7-5127FC313004}">
      <dgm:prSet/>
      <dgm:spPr/>
      <dgm:t>
        <a:bodyPr/>
        <a:lstStyle/>
        <a:p>
          <a:endParaRPr lang="en-US"/>
        </a:p>
      </dgm:t>
    </dgm:pt>
    <dgm:pt modelId="{023B8819-E4D6-4A84-BDB9-A34CE8E32029}" type="sibTrans" cxnId="{1894A636-2A3D-4AC9-83A7-5127FC313004}">
      <dgm:prSet/>
      <dgm:spPr/>
      <dgm:t>
        <a:bodyPr/>
        <a:lstStyle/>
        <a:p>
          <a:endParaRPr lang="en-US"/>
        </a:p>
      </dgm:t>
    </dgm:pt>
    <dgm:pt modelId="{613AA748-D78B-4012-950A-0AF8D8ECE18C}">
      <dgm:prSet/>
      <dgm:spPr/>
      <dgm:t>
        <a:bodyPr/>
        <a:lstStyle/>
        <a:p>
          <a:r>
            <a:rPr lang="en-GB" b="0" i="0"/>
            <a:t>Ζήνωνας Κόρτας</a:t>
          </a:r>
          <a:endParaRPr lang="en-US"/>
        </a:p>
      </dgm:t>
    </dgm:pt>
    <dgm:pt modelId="{C7AD42AA-FA14-4F66-838F-1D8983B61657}" type="parTrans" cxnId="{1D8442BF-6DC5-4E63-95F8-2C32DDB6C394}">
      <dgm:prSet/>
      <dgm:spPr/>
      <dgm:t>
        <a:bodyPr/>
        <a:lstStyle/>
        <a:p>
          <a:endParaRPr lang="en-US"/>
        </a:p>
      </dgm:t>
    </dgm:pt>
    <dgm:pt modelId="{3B54961A-07F5-4F53-838C-E3D1CC520A87}" type="sibTrans" cxnId="{1D8442BF-6DC5-4E63-95F8-2C32DDB6C394}">
      <dgm:prSet/>
      <dgm:spPr/>
      <dgm:t>
        <a:bodyPr/>
        <a:lstStyle/>
        <a:p>
          <a:endParaRPr lang="en-US"/>
        </a:p>
      </dgm:t>
    </dgm:pt>
    <dgm:pt modelId="{D870C93B-A836-4FE1-96B6-465A85E20062}">
      <dgm:prSet/>
      <dgm:spPr/>
      <dgm:t>
        <a:bodyPr/>
        <a:lstStyle/>
        <a:p>
          <a:r>
            <a:rPr lang="en-GB" b="0" i="0"/>
            <a:t>Χριστόδουλος Ευαγγέλου</a:t>
          </a:r>
          <a:endParaRPr lang="en-US"/>
        </a:p>
      </dgm:t>
    </dgm:pt>
    <dgm:pt modelId="{6D73061C-D81F-4028-B9B5-F0E9CD3A50DB}" type="parTrans" cxnId="{15417DF8-5C7C-45D8-A664-3BB3A3467190}">
      <dgm:prSet/>
      <dgm:spPr/>
      <dgm:t>
        <a:bodyPr/>
        <a:lstStyle/>
        <a:p>
          <a:endParaRPr lang="en-US"/>
        </a:p>
      </dgm:t>
    </dgm:pt>
    <dgm:pt modelId="{302E2F81-A90F-4659-9B10-5767CB518F22}" type="sibTrans" cxnId="{15417DF8-5C7C-45D8-A664-3BB3A3467190}">
      <dgm:prSet/>
      <dgm:spPr/>
      <dgm:t>
        <a:bodyPr/>
        <a:lstStyle/>
        <a:p>
          <a:endParaRPr lang="en-US"/>
        </a:p>
      </dgm:t>
    </dgm:pt>
    <dgm:pt modelId="{94448F89-572D-4A84-B5B7-5D883AF8C9FC}">
      <dgm:prSet/>
      <dgm:spPr/>
      <dgm:t>
        <a:bodyPr/>
        <a:lstStyle/>
        <a:p>
          <a:r>
            <a:rPr lang="en-GB" b="0" i="0"/>
            <a:t>Νεκτάριος Κολοκοτρώνης</a:t>
          </a:r>
          <a:endParaRPr lang="en-US"/>
        </a:p>
      </dgm:t>
    </dgm:pt>
    <dgm:pt modelId="{42385C68-03BC-44E8-83F9-B930C12F5659}" type="parTrans" cxnId="{421E134C-F54C-46AA-97FC-477D9FA84C1B}">
      <dgm:prSet/>
      <dgm:spPr/>
      <dgm:t>
        <a:bodyPr/>
        <a:lstStyle/>
        <a:p>
          <a:endParaRPr lang="en-US"/>
        </a:p>
      </dgm:t>
    </dgm:pt>
    <dgm:pt modelId="{9C8943FB-04B0-4747-AB3D-7F7DBDDA04F4}" type="sibTrans" cxnId="{421E134C-F54C-46AA-97FC-477D9FA84C1B}">
      <dgm:prSet/>
      <dgm:spPr/>
      <dgm:t>
        <a:bodyPr/>
        <a:lstStyle/>
        <a:p>
          <a:endParaRPr lang="en-US"/>
        </a:p>
      </dgm:t>
    </dgm:pt>
    <dgm:pt modelId="{EC4D4160-8579-459E-8E67-2B751DA35E73}" type="pres">
      <dgm:prSet presAssocID="{8EA878D3-D68C-4E5C-B30D-E83CE2E75CF2}" presName="linear" presStyleCnt="0">
        <dgm:presLayoutVars>
          <dgm:dir/>
          <dgm:animLvl val="lvl"/>
          <dgm:resizeHandles val="exact"/>
        </dgm:presLayoutVars>
      </dgm:prSet>
      <dgm:spPr/>
    </dgm:pt>
    <dgm:pt modelId="{DC6BCB96-B8FA-48FE-B8FB-D1613317218B}" type="pres">
      <dgm:prSet presAssocID="{8B7E7FD8-5275-47C3-8E32-2AD85F6E7A66}" presName="parentLin" presStyleCnt="0"/>
      <dgm:spPr/>
    </dgm:pt>
    <dgm:pt modelId="{05AFC57D-FE82-4D55-81A4-68643EE93C38}" type="pres">
      <dgm:prSet presAssocID="{8B7E7FD8-5275-47C3-8E32-2AD85F6E7A66}" presName="parentLeftMargin" presStyleLbl="node1" presStyleIdx="0" presStyleCnt="1"/>
      <dgm:spPr/>
    </dgm:pt>
    <dgm:pt modelId="{819D8B86-5D44-4B8C-B5B5-83DE9CE2D56F}" type="pres">
      <dgm:prSet presAssocID="{8B7E7FD8-5275-47C3-8E32-2AD85F6E7A6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18BF225-0741-488A-AB1B-006FDA123DC6}" type="pres">
      <dgm:prSet presAssocID="{8B7E7FD8-5275-47C3-8E32-2AD85F6E7A66}" presName="negativeSpace" presStyleCnt="0"/>
      <dgm:spPr/>
    </dgm:pt>
    <dgm:pt modelId="{8E57A2DB-924A-46A7-8695-22C53E7E95F2}" type="pres">
      <dgm:prSet presAssocID="{8B7E7FD8-5275-47C3-8E32-2AD85F6E7A6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BEFAD07-57AD-4E36-89D9-E04F7120F05D}" type="presOf" srcId="{8EA878D3-D68C-4E5C-B30D-E83CE2E75CF2}" destId="{EC4D4160-8579-459E-8E67-2B751DA35E73}" srcOrd="0" destOrd="0" presId="urn:microsoft.com/office/officeart/2005/8/layout/list1"/>
    <dgm:cxn modelId="{1894A636-2A3D-4AC9-83A7-5127FC313004}" srcId="{8EA878D3-D68C-4E5C-B30D-E83CE2E75CF2}" destId="{8B7E7FD8-5275-47C3-8E32-2AD85F6E7A66}" srcOrd="0" destOrd="0" parTransId="{28B76B21-EE15-49A2-8C50-337305DF31E7}" sibTransId="{023B8819-E4D6-4A84-BDB9-A34CE8E32029}"/>
    <dgm:cxn modelId="{421E134C-F54C-46AA-97FC-477D9FA84C1B}" srcId="{8B7E7FD8-5275-47C3-8E32-2AD85F6E7A66}" destId="{94448F89-572D-4A84-B5B7-5D883AF8C9FC}" srcOrd="2" destOrd="0" parTransId="{42385C68-03BC-44E8-83F9-B930C12F5659}" sibTransId="{9C8943FB-04B0-4747-AB3D-7F7DBDDA04F4}"/>
    <dgm:cxn modelId="{EEB5865A-4FB6-4FAE-A891-51FE1835A95F}" type="presOf" srcId="{94448F89-572D-4A84-B5B7-5D883AF8C9FC}" destId="{8E57A2DB-924A-46A7-8695-22C53E7E95F2}" srcOrd="0" destOrd="2" presId="urn:microsoft.com/office/officeart/2005/8/layout/list1"/>
    <dgm:cxn modelId="{12FAED85-A215-4D99-BC78-A1612FC51E80}" type="presOf" srcId="{613AA748-D78B-4012-950A-0AF8D8ECE18C}" destId="{8E57A2DB-924A-46A7-8695-22C53E7E95F2}" srcOrd="0" destOrd="0" presId="urn:microsoft.com/office/officeart/2005/8/layout/list1"/>
    <dgm:cxn modelId="{8B0E3092-FB6D-4D73-A396-BCC250A6857A}" type="presOf" srcId="{D870C93B-A836-4FE1-96B6-465A85E20062}" destId="{8E57A2DB-924A-46A7-8695-22C53E7E95F2}" srcOrd="0" destOrd="1" presId="urn:microsoft.com/office/officeart/2005/8/layout/list1"/>
    <dgm:cxn modelId="{1D8442BF-6DC5-4E63-95F8-2C32DDB6C394}" srcId="{8B7E7FD8-5275-47C3-8E32-2AD85F6E7A66}" destId="{613AA748-D78B-4012-950A-0AF8D8ECE18C}" srcOrd="0" destOrd="0" parTransId="{C7AD42AA-FA14-4F66-838F-1D8983B61657}" sibTransId="{3B54961A-07F5-4F53-838C-E3D1CC520A87}"/>
    <dgm:cxn modelId="{156346D3-AA01-4CF6-A5A6-2367B084E477}" type="presOf" srcId="{8B7E7FD8-5275-47C3-8E32-2AD85F6E7A66}" destId="{05AFC57D-FE82-4D55-81A4-68643EE93C38}" srcOrd="0" destOrd="0" presId="urn:microsoft.com/office/officeart/2005/8/layout/list1"/>
    <dgm:cxn modelId="{15417DF8-5C7C-45D8-A664-3BB3A3467190}" srcId="{8B7E7FD8-5275-47C3-8E32-2AD85F6E7A66}" destId="{D870C93B-A836-4FE1-96B6-465A85E20062}" srcOrd="1" destOrd="0" parTransId="{6D73061C-D81F-4028-B9B5-F0E9CD3A50DB}" sibTransId="{302E2F81-A90F-4659-9B10-5767CB518F22}"/>
    <dgm:cxn modelId="{538634FA-D422-47AD-85DA-08C375E60BA0}" type="presOf" srcId="{8B7E7FD8-5275-47C3-8E32-2AD85F6E7A66}" destId="{819D8B86-5D44-4B8C-B5B5-83DE9CE2D56F}" srcOrd="1" destOrd="0" presId="urn:microsoft.com/office/officeart/2005/8/layout/list1"/>
    <dgm:cxn modelId="{78E37010-1C44-4AFA-A685-72073910069A}" type="presParOf" srcId="{EC4D4160-8579-459E-8E67-2B751DA35E73}" destId="{DC6BCB96-B8FA-48FE-B8FB-D1613317218B}" srcOrd="0" destOrd="0" presId="urn:microsoft.com/office/officeart/2005/8/layout/list1"/>
    <dgm:cxn modelId="{FBBB7DB5-D3CF-45CA-9FCE-BE8CAF859DEE}" type="presParOf" srcId="{DC6BCB96-B8FA-48FE-B8FB-D1613317218B}" destId="{05AFC57D-FE82-4D55-81A4-68643EE93C38}" srcOrd="0" destOrd="0" presId="urn:microsoft.com/office/officeart/2005/8/layout/list1"/>
    <dgm:cxn modelId="{45E5E5F6-A909-4BEF-A8D3-198928C45297}" type="presParOf" srcId="{DC6BCB96-B8FA-48FE-B8FB-D1613317218B}" destId="{819D8B86-5D44-4B8C-B5B5-83DE9CE2D56F}" srcOrd="1" destOrd="0" presId="urn:microsoft.com/office/officeart/2005/8/layout/list1"/>
    <dgm:cxn modelId="{6E341B18-3DAD-46BF-BA3E-42997888E816}" type="presParOf" srcId="{EC4D4160-8579-459E-8E67-2B751DA35E73}" destId="{518BF225-0741-488A-AB1B-006FDA123DC6}" srcOrd="1" destOrd="0" presId="urn:microsoft.com/office/officeart/2005/8/layout/list1"/>
    <dgm:cxn modelId="{644C3978-5AF0-4C7E-AE80-7257AFF848BD}" type="presParOf" srcId="{EC4D4160-8579-459E-8E67-2B751DA35E73}" destId="{8E57A2DB-924A-46A7-8695-22C53E7E95F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7A2DB-924A-46A7-8695-22C53E7E95F2}">
      <dsp:nvSpPr>
        <dsp:cNvPr id="0" name=""/>
        <dsp:cNvSpPr/>
      </dsp:nvSpPr>
      <dsp:spPr>
        <a:xfrm>
          <a:off x="0" y="762194"/>
          <a:ext cx="10515600" cy="3550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1020572" rIns="816127" bIns="348488" numCol="1" spcCol="1270" anchor="t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900" b="0" i="0" kern="1200"/>
            <a:t>Ζήνωνας Κόρτας</a:t>
          </a:r>
          <a:endParaRPr lang="en-US" sz="4900" kern="1200"/>
        </a:p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900" b="0" i="0" kern="1200"/>
            <a:t>Χριστόδουλος Ευαγγέλου</a:t>
          </a:r>
          <a:endParaRPr lang="en-US" sz="4900" kern="1200"/>
        </a:p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900" b="0" i="0" kern="1200"/>
            <a:t>Νεκτάριος Κολοκοτρώνης</a:t>
          </a:r>
          <a:endParaRPr lang="en-US" sz="4900" kern="1200"/>
        </a:p>
      </dsp:txBody>
      <dsp:txXfrm>
        <a:off x="0" y="762194"/>
        <a:ext cx="10515600" cy="3550050"/>
      </dsp:txXfrm>
    </dsp:sp>
    <dsp:sp modelId="{819D8B86-5D44-4B8C-B5B5-83DE9CE2D56F}">
      <dsp:nvSpPr>
        <dsp:cNvPr id="0" name=""/>
        <dsp:cNvSpPr/>
      </dsp:nvSpPr>
      <dsp:spPr>
        <a:xfrm>
          <a:off x="525780" y="38954"/>
          <a:ext cx="7360920" cy="144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b="0" i="0" u="sng" kern="1200"/>
            <a:t>Team 11:</a:t>
          </a:r>
          <a:endParaRPr lang="en-US" sz="4900" kern="1200"/>
        </a:p>
      </dsp:txBody>
      <dsp:txXfrm>
        <a:off x="596391" y="109565"/>
        <a:ext cx="7219698" cy="1305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5fa3001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5fa3001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5fa30010b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5fa30010b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5fa30010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5fa30010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5fa30010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5fa30010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5fa30010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5fa30010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5fa30010b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5fa30010b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5fa30010b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5fa30010b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5fa30010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5fa30010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5fa30010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5fa30010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5fa30010b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5fa30010b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5fa30010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d5fa30010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5fa3001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5fa3001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d5fa30010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d5fa30010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5fa30010b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d5fa30010b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d5fa30010b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d5fa30010b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d5fa30010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d5fa30010b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d5fa30010b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d5fa30010b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5fa30010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d5fa30010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d5fa30010b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d5fa30010b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d5fa30010b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d5fa30010b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d5fa30010b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d5fa30010b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d5fa30010b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d5fa30010b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5fa30010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5fa30010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d5fa30010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d5fa30010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d5fa30010b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d5fa30010b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5fa30010b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d5fa30010b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5fa3001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5fa3001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5fa30010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5fa30010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5fa30010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5fa30010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5fa30010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5fa30010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5fa30010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5fa30010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5fa30010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5fa30010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5fa30010b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Sneakinfo</a:t>
            </a:r>
            <a:endParaRPr sz="6000" dirty="0"/>
          </a:p>
        </p:txBody>
      </p:sp>
      <p:graphicFrame>
        <p:nvGraphicFramePr>
          <p:cNvPr id="87" name="Google Shape;85;g2d5fa30010b_0_0">
            <a:extLst>
              <a:ext uri="{FF2B5EF4-FFF2-40B4-BE49-F238E27FC236}">
                <a16:creationId xmlns:a16="http://schemas.microsoft.com/office/drawing/2014/main" id="{6481C370-8AB1-DF90-F5EB-EE8EE57AC4EA}"/>
              </a:ext>
            </a:extLst>
          </p:cNvPr>
          <p:cNvGraphicFramePr/>
          <p:nvPr/>
        </p:nvGraphicFramePr>
        <p:xfrm>
          <a:off x="838200" y="1825625"/>
          <a:ext cx="10515600" cy="43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5fa30010b_1_19"/>
          <p:cNvSpPr txBox="1">
            <a:spLocks noGrp="1"/>
          </p:cNvSpPr>
          <p:nvPr>
            <p:ph type="ctrTitle"/>
          </p:nvPr>
        </p:nvSpPr>
        <p:spPr>
          <a:xfrm>
            <a:off x="1863250" y="561294"/>
            <a:ext cx="9144000" cy="1200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Men’s Collection Page</a:t>
            </a:r>
            <a:endParaRPr/>
          </a:p>
        </p:txBody>
      </p:sp>
      <p:sp>
        <p:nvSpPr>
          <p:cNvPr id="146" name="Google Shape;146;g2d5fa30010b_1_19"/>
          <p:cNvSpPr txBox="1">
            <a:spLocks noGrp="1"/>
          </p:cNvSpPr>
          <p:nvPr>
            <p:ph type="subTitle" idx="1"/>
          </p:nvPr>
        </p:nvSpPr>
        <p:spPr>
          <a:xfrm>
            <a:off x="3914375" y="2074622"/>
            <a:ext cx="7032900" cy="394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Εδώ παρουσιάζονται όλα τα shoes που ανήκουν στους άνδρες , με το όνομα τους και την τιμή τους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Επίσης έχει την δυνατότητα να επιλέξει brand μέσω του filtering.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Αντίστοιχα και για τα women’s &amp; kids.</a:t>
            </a:r>
            <a:endParaRPr/>
          </a:p>
        </p:txBody>
      </p:sp>
      <p:pic>
        <p:nvPicPr>
          <p:cNvPr id="147" name="Google Shape;147;g2d5fa30010b_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125" y="1716163"/>
            <a:ext cx="2385769" cy="493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5fa30010b_0_49"/>
          <p:cNvSpPr txBox="1">
            <a:spLocks noGrp="1"/>
          </p:cNvSpPr>
          <p:nvPr>
            <p:ph type="ctrTitle"/>
          </p:nvPr>
        </p:nvSpPr>
        <p:spPr>
          <a:xfrm>
            <a:off x="1863250" y="561294"/>
            <a:ext cx="9144000" cy="1200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Shoe Detail Page</a:t>
            </a:r>
            <a:endParaRPr/>
          </a:p>
        </p:txBody>
      </p:sp>
      <p:sp>
        <p:nvSpPr>
          <p:cNvPr id="153" name="Google Shape;153;g2d5fa30010b_0_49"/>
          <p:cNvSpPr txBox="1">
            <a:spLocks noGrp="1"/>
          </p:cNvSpPr>
          <p:nvPr>
            <p:ph type="subTitle" idx="1"/>
          </p:nvPr>
        </p:nvSpPr>
        <p:spPr>
          <a:xfrm>
            <a:off x="3914375" y="2074625"/>
            <a:ext cx="7985400" cy="394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Ο χρήστης αφού εντοπίσει κάποιο παπούτσι και το επιλέξει θα μεταφερθεί σε αυτή την σελίδα.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Υπάρχει η εικόνα του παπουτσιού,τα availables sizes,τιμή.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Επίσης υπάρχει το heart button που προσθέτει το sneaker στο Wish List του χρήστη(στα favourites).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Επιπλέον υπάρχει και το Available Shops button.</a:t>
            </a:r>
            <a:endParaRPr/>
          </a:p>
        </p:txBody>
      </p:sp>
      <p:pic>
        <p:nvPicPr>
          <p:cNvPr id="154" name="Google Shape;154;g2d5fa30010b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375" y="1761294"/>
            <a:ext cx="2291229" cy="4791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5fa30010b_0_57"/>
          <p:cNvSpPr txBox="1">
            <a:spLocks noGrp="1"/>
          </p:cNvSpPr>
          <p:nvPr>
            <p:ph type="ctrTitle"/>
          </p:nvPr>
        </p:nvSpPr>
        <p:spPr>
          <a:xfrm>
            <a:off x="1863250" y="561294"/>
            <a:ext cx="9144000" cy="1200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Αvailable Shops Page</a:t>
            </a:r>
            <a:endParaRPr/>
          </a:p>
        </p:txBody>
      </p:sp>
      <p:sp>
        <p:nvSpPr>
          <p:cNvPr id="160" name="Google Shape;160;g2d5fa30010b_0_57"/>
          <p:cNvSpPr txBox="1">
            <a:spLocks noGrp="1"/>
          </p:cNvSpPr>
          <p:nvPr>
            <p:ph type="subTitle" idx="1"/>
          </p:nvPr>
        </p:nvSpPr>
        <p:spPr>
          <a:xfrm>
            <a:off x="3914375" y="2074625"/>
            <a:ext cx="7985400" cy="394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Παρουσιάζεται στον χρήστη ποια καταστήματα</a:t>
            </a:r>
            <a:br>
              <a:rPr lang="en-GB"/>
            </a:br>
            <a:r>
              <a:rPr lang="en-GB"/>
              <a:t>έχουν το sneaker που επέλεξε.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Υπάρχει το Show Place button που τον μεταφέρει στο map.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Επίσης υπάρχει το View Weather(API) που δίνει στον χρήστη την δυνατότητα να δει τον καιρό στην περιοχή που είναι το κατάστημα που θέλει να επισκεφθεί.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1" name="Google Shape;161;g2d5fa30010b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68" y="1868129"/>
            <a:ext cx="2365433" cy="4572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5fa30010b_0_44"/>
          <p:cNvSpPr txBox="1">
            <a:spLocks noGrp="1"/>
          </p:cNvSpPr>
          <p:nvPr>
            <p:ph type="ctrTitle"/>
          </p:nvPr>
        </p:nvSpPr>
        <p:spPr>
          <a:xfrm>
            <a:off x="1607850" y="290560"/>
            <a:ext cx="8976300" cy="1127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>
                <a:latin typeface="Arial"/>
                <a:ea typeface="Arial"/>
                <a:cs typeface="Arial"/>
                <a:sym typeface="Arial"/>
              </a:rPr>
              <a:t>Favourite Page for offline mode:</a:t>
            </a:r>
            <a:endParaRPr sz="4400"/>
          </a:p>
        </p:txBody>
      </p:sp>
      <p:sp>
        <p:nvSpPr>
          <p:cNvPr id="167" name="Google Shape;167;g2d5fa30010b_0_44"/>
          <p:cNvSpPr txBox="1">
            <a:spLocks noGrp="1"/>
          </p:cNvSpPr>
          <p:nvPr>
            <p:ph type="subTitle" idx="1"/>
          </p:nvPr>
        </p:nvSpPr>
        <p:spPr>
          <a:xfrm>
            <a:off x="2889175" y="1757300"/>
            <a:ext cx="8908500" cy="378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Εδώ βρίσκονται όλα τα παπούτσια που ο χρήστης</a:t>
            </a:r>
            <a:br>
              <a:rPr lang="en-GB"/>
            </a:br>
            <a:r>
              <a:rPr lang="en-GB"/>
              <a:t> πρόσθεσε ως αγαπημένα του.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 Έχει την δυνατότητα με το button remove, όποτε ο ίδιος   θέλει να τα αφαιρέσει από την λίστα του.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 Όποτε αφαιρεί ένα παπούτσι του παρουσιάζεται και το κατάλληλο μήνυμα.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g2d5fa30010b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500" y="4841800"/>
            <a:ext cx="2587275" cy="1113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d5fa30010b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00" y="1307326"/>
            <a:ext cx="2587275" cy="52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2d5fa30010b_0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5500" y="4908125"/>
            <a:ext cx="2424300" cy="9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5fa30010b_1_32"/>
          <p:cNvSpPr txBox="1">
            <a:spLocks noGrp="1"/>
          </p:cNvSpPr>
          <p:nvPr>
            <p:ph type="ctrTitle"/>
          </p:nvPr>
        </p:nvSpPr>
        <p:spPr>
          <a:xfrm>
            <a:off x="1524000" y="552000"/>
            <a:ext cx="9684300" cy="852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Permission For Location:</a:t>
            </a:r>
            <a:endParaRPr/>
          </a:p>
        </p:txBody>
      </p:sp>
      <p:sp>
        <p:nvSpPr>
          <p:cNvPr id="176" name="Google Shape;176;g2d5fa30010b_1_32"/>
          <p:cNvSpPr txBox="1">
            <a:spLocks noGrp="1"/>
          </p:cNvSpPr>
          <p:nvPr>
            <p:ph type="subTitle" idx="1"/>
          </p:nvPr>
        </p:nvSpPr>
        <p:spPr>
          <a:xfrm>
            <a:off x="3213775" y="2066403"/>
            <a:ext cx="7890000" cy="20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Όταν ο χρήστης πατήσει για να δει που βρίσκεται το κατάστημα  θα του ζητηθεί permission για την τοποθεσία του.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g2d5fa30010b_1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25" y="1527250"/>
            <a:ext cx="2479361" cy="514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5fa30010b_1_40"/>
          <p:cNvSpPr txBox="1">
            <a:spLocks noGrp="1"/>
          </p:cNvSpPr>
          <p:nvPr>
            <p:ph type="ctrTitle"/>
          </p:nvPr>
        </p:nvSpPr>
        <p:spPr>
          <a:xfrm>
            <a:off x="1524000" y="678505"/>
            <a:ext cx="9084900" cy="1065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Map Fragment:</a:t>
            </a:r>
            <a:endParaRPr/>
          </a:p>
        </p:txBody>
      </p:sp>
      <p:sp>
        <p:nvSpPr>
          <p:cNvPr id="183" name="Google Shape;183;g2d5fa30010b_1_40"/>
          <p:cNvSpPr txBox="1">
            <a:spLocks noGrp="1"/>
          </p:cNvSpPr>
          <p:nvPr>
            <p:ph type="subTitle" idx="1"/>
          </p:nvPr>
        </p:nvSpPr>
        <p:spPr>
          <a:xfrm>
            <a:off x="3053225" y="2354800"/>
            <a:ext cx="8429100" cy="286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Εδώ παρουσιάζει στον χάρτη που βρίσκεται το κατάστημα (κόκκινο marker) και όταν πατήσει πάνω ο χρήστης του παρουσιάζεται το όνομα του καταστήματος.</a:t>
            </a:r>
            <a:endParaRPr/>
          </a:p>
        </p:txBody>
      </p:sp>
      <p:pic>
        <p:nvPicPr>
          <p:cNvPr id="184" name="Google Shape;184;g2d5fa30010b_1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75" y="1513230"/>
            <a:ext cx="2325422" cy="4809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5fa30010b_0_65"/>
          <p:cNvSpPr txBox="1">
            <a:spLocks noGrp="1"/>
          </p:cNvSpPr>
          <p:nvPr>
            <p:ph type="ctrTitle"/>
          </p:nvPr>
        </p:nvSpPr>
        <p:spPr>
          <a:xfrm>
            <a:off x="1680575" y="495830"/>
            <a:ext cx="9084900" cy="1065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View Weather Page API:</a:t>
            </a:r>
            <a:endParaRPr/>
          </a:p>
        </p:txBody>
      </p:sp>
      <p:sp>
        <p:nvSpPr>
          <p:cNvPr id="190" name="Google Shape;190;g2d5fa30010b_0_65"/>
          <p:cNvSpPr txBox="1">
            <a:spLocks noGrp="1"/>
          </p:cNvSpPr>
          <p:nvPr>
            <p:ph type="subTitle" idx="1"/>
          </p:nvPr>
        </p:nvSpPr>
        <p:spPr>
          <a:xfrm>
            <a:off x="3053225" y="2354800"/>
            <a:ext cx="8429100" cy="286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Ο χρήστης θα δει για παράδειγμα που βρίσκεται στον χάρτη το shop που έχει το sneaker που εντόπισε και θα μπορεί να παρατηρήσει τι καιρό έχει.Πχ αν έχει κακοκαιρία μπορεί ο ίδιος να μην θέλει να βγει έξω στην βροχή.</a:t>
            </a:r>
            <a:endParaRPr/>
          </a:p>
        </p:txBody>
      </p:sp>
      <p:pic>
        <p:nvPicPr>
          <p:cNvPr id="191" name="Google Shape;191;g2d5fa30010b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50" y="1700480"/>
            <a:ext cx="2400558" cy="4992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5fa30010b_0_73"/>
          <p:cNvSpPr txBox="1">
            <a:spLocks noGrp="1"/>
          </p:cNvSpPr>
          <p:nvPr>
            <p:ph type="ctrTitle"/>
          </p:nvPr>
        </p:nvSpPr>
        <p:spPr>
          <a:xfrm>
            <a:off x="1680575" y="495830"/>
            <a:ext cx="9084900" cy="1065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Settings Page:</a:t>
            </a:r>
            <a:endParaRPr/>
          </a:p>
        </p:txBody>
      </p:sp>
      <p:sp>
        <p:nvSpPr>
          <p:cNvPr id="197" name="Google Shape;197;g2d5fa30010b_0_73"/>
          <p:cNvSpPr txBox="1">
            <a:spLocks noGrp="1"/>
          </p:cNvSpPr>
          <p:nvPr>
            <p:ph type="subTitle" idx="1"/>
          </p:nvPr>
        </p:nvSpPr>
        <p:spPr>
          <a:xfrm>
            <a:off x="3053225" y="2354800"/>
            <a:ext cx="8429100" cy="286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 </a:t>
            </a:r>
            <a:r>
              <a:rPr lang="en-GB" dirty="0" err="1"/>
              <a:t>Στο</a:t>
            </a:r>
            <a:r>
              <a:rPr lang="en-GB" dirty="0"/>
              <a:t> setting page μπορεί να </a:t>
            </a:r>
            <a:r>
              <a:rPr lang="en-GB" dirty="0" err="1"/>
              <a:t>δει</a:t>
            </a:r>
            <a:r>
              <a:rPr lang="en-GB" dirty="0"/>
              <a:t> π</a:t>
            </a:r>
            <a:r>
              <a:rPr lang="en-GB" dirty="0" err="1"/>
              <a:t>ληροφορίες</a:t>
            </a:r>
            <a:r>
              <a:rPr lang="en-GB" dirty="0"/>
              <a:t> </a:t>
            </a:r>
            <a:r>
              <a:rPr lang="en-GB" dirty="0" err="1"/>
              <a:t>σχετικά</a:t>
            </a:r>
            <a:r>
              <a:rPr lang="en-GB" dirty="0"/>
              <a:t> </a:t>
            </a:r>
            <a:r>
              <a:rPr lang="en-GB" dirty="0" err="1"/>
              <a:t>με</a:t>
            </a:r>
            <a:r>
              <a:rPr lang="en-GB" dirty="0"/>
              <a:t> τον </a:t>
            </a:r>
            <a:r>
              <a:rPr lang="en-GB" dirty="0" err="1"/>
              <a:t>λογ</a:t>
            </a:r>
            <a:r>
              <a:rPr lang="en-GB" dirty="0"/>
              <a:t>αριασμό του.</a:t>
            </a:r>
            <a:endParaRPr dirty="0"/>
          </a:p>
          <a:p>
            <a:pPr marL="457200" lvl="0" indent="-3810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 err="1"/>
              <a:t>Έχει</a:t>
            </a:r>
            <a:r>
              <a:rPr lang="en-GB" dirty="0"/>
              <a:t> </a:t>
            </a:r>
            <a:r>
              <a:rPr lang="en-GB" dirty="0" err="1"/>
              <a:t>την</a:t>
            </a:r>
            <a:r>
              <a:rPr lang="en-GB" dirty="0"/>
              <a:t> </a:t>
            </a:r>
            <a:r>
              <a:rPr lang="en-GB" dirty="0" err="1"/>
              <a:t>δυν</a:t>
            </a:r>
            <a:r>
              <a:rPr lang="en-GB" dirty="0"/>
              <a:t>ατότητα να πατήσει το Button Edit , και να παει στο edit page  </a:t>
            </a:r>
            <a:endParaRPr dirty="0"/>
          </a:p>
        </p:txBody>
      </p:sp>
      <p:pic>
        <p:nvPicPr>
          <p:cNvPr id="198" name="Google Shape;198;g2d5fa30010b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63" y="1409996"/>
            <a:ext cx="2397435" cy="4754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5fa30010b_1_61"/>
          <p:cNvSpPr txBox="1">
            <a:spLocks noGrp="1"/>
          </p:cNvSpPr>
          <p:nvPr>
            <p:ph type="ctrTitle"/>
          </p:nvPr>
        </p:nvSpPr>
        <p:spPr>
          <a:xfrm>
            <a:off x="2135700" y="738225"/>
            <a:ext cx="7920600" cy="1140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Edit Page:</a:t>
            </a:r>
            <a:endParaRPr/>
          </a:p>
        </p:txBody>
      </p:sp>
      <p:sp>
        <p:nvSpPr>
          <p:cNvPr id="204" name="Google Shape;204;g2d5fa30010b_1_61"/>
          <p:cNvSpPr txBox="1">
            <a:spLocks noGrp="1"/>
          </p:cNvSpPr>
          <p:nvPr>
            <p:ph type="subTitle" idx="1"/>
          </p:nvPr>
        </p:nvSpPr>
        <p:spPr>
          <a:xfrm>
            <a:off x="3131525" y="2387750"/>
            <a:ext cx="8389800" cy="407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GB" dirty="0" err="1"/>
              <a:t>Εδώ</a:t>
            </a:r>
            <a:r>
              <a:rPr lang="en-GB" dirty="0"/>
              <a:t> ο </a:t>
            </a:r>
            <a:r>
              <a:rPr lang="en-GB" dirty="0" err="1"/>
              <a:t>χρήστης</a:t>
            </a:r>
            <a:r>
              <a:rPr lang="en-GB" dirty="0"/>
              <a:t> μπορεί να  </a:t>
            </a:r>
            <a:r>
              <a:rPr lang="en-GB" dirty="0" err="1"/>
              <a:t>κάνει</a:t>
            </a:r>
            <a:r>
              <a:rPr lang="en-GB" dirty="0"/>
              <a:t> edit το profile του 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Μπορεί να α</a:t>
            </a:r>
            <a:r>
              <a:rPr lang="en-GB" dirty="0" err="1"/>
              <a:t>λλάξει</a:t>
            </a:r>
            <a:r>
              <a:rPr lang="en-GB" dirty="0"/>
              <a:t> το </a:t>
            </a:r>
            <a:r>
              <a:rPr lang="en-GB" dirty="0" err="1"/>
              <a:t>fullname</a:t>
            </a:r>
            <a:r>
              <a:rPr lang="en-GB" dirty="0"/>
              <a:t> </a:t>
            </a:r>
            <a:r>
              <a:rPr lang="en-GB" dirty="0" err="1"/>
              <a:t>του,το</a:t>
            </a:r>
            <a:r>
              <a:rPr lang="en-GB" dirty="0"/>
              <a:t> email κα</a:t>
            </a:r>
            <a:r>
              <a:rPr lang="en-GB" dirty="0" err="1"/>
              <a:t>θώς</a:t>
            </a:r>
            <a:r>
              <a:rPr lang="en-GB" dirty="0"/>
              <a:t> και το </a:t>
            </a:r>
            <a:br>
              <a:rPr lang="en-GB" dirty="0"/>
            </a:br>
            <a:r>
              <a:rPr lang="en-GB" dirty="0"/>
              <a:t>phone number του.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 err="1"/>
              <a:t>Σε</a:t>
            </a:r>
            <a:r>
              <a:rPr lang="en-GB" dirty="0"/>
              <a:t> π</a:t>
            </a:r>
            <a:r>
              <a:rPr lang="en-GB" dirty="0" err="1"/>
              <a:t>ερί</a:t>
            </a:r>
            <a:r>
              <a:rPr lang="en-GB" dirty="0"/>
              <a:t>πτωση που γίνει κάποια αλλαγή τότε θα</a:t>
            </a:r>
            <a:br>
              <a:rPr lang="en-GB" dirty="0"/>
            </a:br>
            <a:r>
              <a:rPr lang="en-GB" dirty="0"/>
              <a:t> ανανεωθεί και το firebase.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5" name="Google Shape;205;g2d5fa30010b_1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27" y="986051"/>
            <a:ext cx="2653050" cy="5548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46B-FEA1-A767-CC6A-2608C4A8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Messaging</a:t>
            </a:r>
            <a:endParaRPr lang="en-GB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BEE6E-4E60-8AA0-8A04-9A74E8CC9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3910" y="1533832"/>
            <a:ext cx="7479890" cy="4643131"/>
          </a:xfrm>
        </p:spPr>
        <p:txBody>
          <a:bodyPr/>
          <a:lstStyle/>
          <a:p>
            <a:r>
              <a:rPr lang="el-GR" dirty="0"/>
              <a:t>Μέσω του </a:t>
            </a:r>
            <a:r>
              <a:rPr lang="en-US" dirty="0"/>
              <a:t>Firebase Messaging </a:t>
            </a:r>
            <a:r>
              <a:rPr lang="el-GR" dirty="0"/>
              <a:t>στέλνουμε ένα μήνυμα προς υπενθύμιση του χρήστη να χρησιμοποιήσει την εφαρμογή μας για να βρει το </a:t>
            </a:r>
            <a:r>
              <a:rPr lang="en-US" dirty="0"/>
              <a:t>sneaker </a:t>
            </a:r>
            <a:r>
              <a:rPr lang="el-GR" dirty="0"/>
              <a:t>που βρίσκεται σε </a:t>
            </a:r>
            <a:r>
              <a:rPr lang="en-US" dirty="0"/>
              <a:t>stock </a:t>
            </a:r>
            <a:r>
              <a:rPr lang="el-GR" dirty="0"/>
              <a:t>και είναι πιο κοντά του.</a:t>
            </a:r>
            <a:br>
              <a:rPr lang="el-GR" dirty="0"/>
            </a:br>
            <a:r>
              <a:rPr lang="en-US" dirty="0"/>
              <a:t>Title: </a:t>
            </a:r>
            <a:r>
              <a:rPr lang="en-GB" dirty="0"/>
              <a:t>Find the perfect sneaker near you!</a:t>
            </a:r>
            <a:br>
              <a:rPr lang="el-GR" dirty="0"/>
            </a:br>
            <a:r>
              <a:rPr lang="el-GR" dirty="0"/>
              <a:t>&lt;&lt;</a:t>
            </a:r>
            <a:r>
              <a:rPr lang="en-GB" dirty="0"/>
              <a:t>Explore the most popular sneakers and discover which stores have them in stock. Enable your location to see the nearest store</a:t>
            </a:r>
            <a:r>
              <a:rPr lang="el-GR" dirty="0"/>
              <a:t>&gt;&gt;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124EB-ECBA-DCAF-DEE5-866F7AA6B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149" y="1307690"/>
            <a:ext cx="2242933" cy="486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2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5fa30010b_0_5"/>
          <p:cNvSpPr txBox="1">
            <a:spLocks noGrp="1"/>
          </p:cNvSpPr>
          <p:nvPr>
            <p:ph type="ctrTitle"/>
          </p:nvPr>
        </p:nvSpPr>
        <p:spPr>
          <a:xfrm>
            <a:off x="1461225" y="584475"/>
            <a:ext cx="9614700" cy="896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Περιγραφή Εφαρμογής</a:t>
            </a:r>
            <a:endParaRPr/>
          </a:p>
        </p:txBody>
      </p:sp>
      <p:sp>
        <p:nvSpPr>
          <p:cNvPr id="91" name="Google Shape;91;g2d5fa30010b_0_5"/>
          <p:cNvSpPr txBox="1">
            <a:spLocks noGrp="1"/>
          </p:cNvSpPr>
          <p:nvPr>
            <p:ph type="subTitle" idx="1"/>
          </p:nvPr>
        </p:nvSpPr>
        <p:spPr>
          <a:xfrm>
            <a:off x="1524000" y="1792438"/>
            <a:ext cx="9144000" cy="3465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dirty="0"/>
              <a:t>Η </a:t>
            </a:r>
            <a:r>
              <a:rPr lang="en-GB" dirty="0" err="1"/>
              <a:t>εφ</a:t>
            </a:r>
            <a:r>
              <a:rPr lang="en-GB" dirty="0"/>
              <a:t>αρμογή μας επιτρέπει στους χρήστες να εντοπίσουν σε ποιο κατάστημα μπορούν να βρουν ένα συγκεκριμένο sneaker.Επίσης του δίνεται η δυνατότητα να δει που βρίσκεται το συγκεκριμένο κατάστημα που έχει available το sneaker που επέλεξε,καθώς να δεί και τον καιρό μέσω του API στην περιοχή του καταστήματος.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0" name="Rectangle 219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1" name="Rectangle 220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0" name="Google Shape;210;g2d5fa30010b_0_84"/>
          <p:cNvSpPr txBox="1"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6600"/>
              <a:t>Σύγκριση οθονών </a:t>
            </a:r>
            <a:r>
              <a:rPr lang="en-GB" sz="6600"/>
              <a:t>Figma</a:t>
            </a:r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5fa30010b_0_91"/>
          <p:cNvSpPr txBox="1">
            <a:spLocks noGrp="1"/>
          </p:cNvSpPr>
          <p:nvPr>
            <p:ph type="ctrTitle"/>
          </p:nvPr>
        </p:nvSpPr>
        <p:spPr>
          <a:xfrm>
            <a:off x="1524000" y="412425"/>
            <a:ext cx="9144000" cy="1208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Welcome Page</a:t>
            </a:r>
            <a:endParaRPr/>
          </a:p>
        </p:txBody>
      </p:sp>
      <p:pic>
        <p:nvPicPr>
          <p:cNvPr id="216" name="Google Shape;216;g2d5fa30010b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3824" y="1692025"/>
            <a:ext cx="2625400" cy="467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2d5fa30010b_0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25" y="1485800"/>
            <a:ext cx="2401556" cy="493237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2d5fa30010b_0_91"/>
          <p:cNvSpPr txBox="1">
            <a:spLocks noGrp="1"/>
          </p:cNvSpPr>
          <p:nvPr>
            <p:ph type="subTitle" idx="1"/>
          </p:nvPr>
        </p:nvSpPr>
        <p:spPr>
          <a:xfrm>
            <a:off x="3390300" y="2130575"/>
            <a:ext cx="5411400" cy="423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Στο τελικό προϊόν τα buttons έχουν διαφορετικό χρώμα για να ξεχωρίζουν πιο εύκολα.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Επίσης το register button μεταφέρθηκε κάτω από το sign in button.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5fa30010b_1_72"/>
          <p:cNvSpPr txBox="1">
            <a:spLocks noGrp="1"/>
          </p:cNvSpPr>
          <p:nvPr>
            <p:ph type="ctrTitle"/>
          </p:nvPr>
        </p:nvSpPr>
        <p:spPr>
          <a:xfrm>
            <a:off x="1524000" y="361896"/>
            <a:ext cx="8976300" cy="1544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Register</a:t>
            </a:r>
            <a:endParaRPr/>
          </a:p>
        </p:txBody>
      </p:sp>
      <p:sp>
        <p:nvSpPr>
          <p:cNvPr id="224" name="Google Shape;224;g2d5fa30010b_1_72"/>
          <p:cNvSpPr txBox="1">
            <a:spLocks noGrp="1"/>
          </p:cNvSpPr>
          <p:nvPr>
            <p:ph type="subTitle" idx="1"/>
          </p:nvPr>
        </p:nvSpPr>
        <p:spPr>
          <a:xfrm>
            <a:off x="3221225" y="1906600"/>
            <a:ext cx="4617000" cy="441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Στο τελικό προϊόν προσθέσαμε το confirm password και  phone number.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Επίσης το field Name και  Surname του figma, το βάλαμε σαν ένα field fullname στο τελικό μας προιόν.</a:t>
            </a:r>
            <a:endParaRPr/>
          </a:p>
        </p:txBody>
      </p:sp>
      <p:pic>
        <p:nvPicPr>
          <p:cNvPr id="225" name="Google Shape;225;g2d5fa30010b_1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7425" y="1217001"/>
            <a:ext cx="3177451" cy="556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2d5fa30010b_1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200" y="1588350"/>
            <a:ext cx="2449775" cy="49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d5fa30010b_0_107"/>
          <p:cNvSpPr txBox="1">
            <a:spLocks noGrp="1"/>
          </p:cNvSpPr>
          <p:nvPr>
            <p:ph type="ctrTitle"/>
          </p:nvPr>
        </p:nvSpPr>
        <p:spPr>
          <a:xfrm>
            <a:off x="1524000" y="412425"/>
            <a:ext cx="9144000" cy="1208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 In </a:t>
            </a:r>
            <a:endParaRPr/>
          </a:p>
        </p:txBody>
      </p:sp>
      <p:sp>
        <p:nvSpPr>
          <p:cNvPr id="232" name="Google Shape;232;g2d5fa30010b_0_107"/>
          <p:cNvSpPr txBox="1">
            <a:spLocks noGrp="1"/>
          </p:cNvSpPr>
          <p:nvPr>
            <p:ph type="subTitle" idx="1"/>
          </p:nvPr>
        </p:nvSpPr>
        <p:spPr>
          <a:xfrm>
            <a:off x="3390300" y="2130575"/>
            <a:ext cx="5411400" cy="234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Αλλαγή ονομασίας στο button.</a:t>
            </a:r>
            <a:br>
              <a:rPr lang="en-GB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Δεν υπάρχει το grey background πίσω από τα input text.</a:t>
            </a:r>
            <a:endParaRPr/>
          </a:p>
        </p:txBody>
      </p:sp>
      <p:pic>
        <p:nvPicPr>
          <p:cNvPr id="233" name="Google Shape;233;g2d5fa30010b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50" y="1230743"/>
            <a:ext cx="2398549" cy="4885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2d5fa30010b_0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3750" y="1434800"/>
            <a:ext cx="2807804" cy="49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5fa30010b_0_120"/>
          <p:cNvSpPr txBox="1">
            <a:spLocks noGrp="1"/>
          </p:cNvSpPr>
          <p:nvPr>
            <p:ph type="ctrTitle"/>
          </p:nvPr>
        </p:nvSpPr>
        <p:spPr>
          <a:xfrm>
            <a:off x="1524000" y="412425"/>
            <a:ext cx="9144000" cy="1208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Μen’s Collection</a:t>
            </a:r>
            <a:endParaRPr/>
          </a:p>
        </p:txBody>
      </p:sp>
      <p:sp>
        <p:nvSpPr>
          <p:cNvPr id="240" name="Google Shape;240;g2d5fa30010b_0_120"/>
          <p:cNvSpPr txBox="1">
            <a:spLocks noGrp="1"/>
          </p:cNvSpPr>
          <p:nvPr>
            <p:ph type="subTitle" idx="1"/>
          </p:nvPr>
        </p:nvSpPr>
        <p:spPr>
          <a:xfrm>
            <a:off x="3390300" y="2130575"/>
            <a:ext cx="5411400" cy="234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Δεν υπάρχει το button για categories &amp; Filters αλλά υπάρχουν τα brand buttons.</a:t>
            </a:r>
            <a:br>
              <a:rPr lang="en-GB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Δεν υπάρχουν pages αλλά όλα τα </a:t>
            </a:r>
            <a:br>
              <a:rPr lang="en-GB"/>
            </a:br>
            <a:r>
              <a:rPr lang="en-GB"/>
              <a:t>Sneakers είναι μια σελίδα.</a:t>
            </a:r>
            <a:endParaRPr/>
          </a:p>
        </p:txBody>
      </p:sp>
      <p:pic>
        <p:nvPicPr>
          <p:cNvPr id="241" name="Google Shape;241;g2d5fa30010b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00" y="1301875"/>
            <a:ext cx="2385769" cy="493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2d5fa30010b_0_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1750" y="1301875"/>
            <a:ext cx="2755778" cy="49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5fa30010b_0_130"/>
          <p:cNvSpPr txBox="1">
            <a:spLocks noGrp="1"/>
          </p:cNvSpPr>
          <p:nvPr>
            <p:ph type="ctrTitle"/>
          </p:nvPr>
        </p:nvSpPr>
        <p:spPr>
          <a:xfrm>
            <a:off x="1524000" y="412425"/>
            <a:ext cx="9144000" cy="1208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Details Shoe</a:t>
            </a:r>
            <a:endParaRPr/>
          </a:p>
        </p:txBody>
      </p:sp>
      <p:sp>
        <p:nvSpPr>
          <p:cNvPr id="248" name="Google Shape;248;g2d5fa30010b_0_130"/>
          <p:cNvSpPr txBox="1">
            <a:spLocks noGrp="1"/>
          </p:cNvSpPr>
          <p:nvPr>
            <p:ph type="subTitle" idx="1"/>
          </p:nvPr>
        </p:nvSpPr>
        <p:spPr>
          <a:xfrm>
            <a:off x="3390300" y="2071650"/>
            <a:ext cx="5411400" cy="291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Υπάρχει το favourite button που στο figma δεν υπήρχε.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Υπάρχει το Available shop button που στο figma δεν υπήρχε.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Δεν δείχνει το type δηλαδή Men’s shoe όπως το figma.</a:t>
            </a:r>
            <a:endParaRPr/>
          </a:p>
        </p:txBody>
      </p:sp>
      <p:pic>
        <p:nvPicPr>
          <p:cNvPr id="249" name="Google Shape;249;g2d5fa30010b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3375" y="1301875"/>
            <a:ext cx="2776196" cy="493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2d5fa30010b_0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900" y="1301875"/>
            <a:ext cx="2358393" cy="4932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d5fa30010b_0_102"/>
          <p:cNvSpPr txBox="1">
            <a:spLocks noGrp="1"/>
          </p:cNvSpPr>
          <p:nvPr>
            <p:ph type="ctrTitle"/>
          </p:nvPr>
        </p:nvSpPr>
        <p:spPr>
          <a:xfrm>
            <a:off x="1601700" y="146471"/>
            <a:ext cx="9076200" cy="154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 page</a:t>
            </a:r>
            <a:endParaRPr/>
          </a:p>
        </p:txBody>
      </p:sp>
      <p:sp>
        <p:nvSpPr>
          <p:cNvPr id="256" name="Google Shape;256;g2d5fa30010b_0_102"/>
          <p:cNvSpPr txBox="1">
            <a:spLocks noGrp="1"/>
          </p:cNvSpPr>
          <p:nvPr>
            <p:ph type="subTitle" idx="1"/>
          </p:nvPr>
        </p:nvSpPr>
        <p:spPr>
          <a:xfrm>
            <a:off x="2951163" y="2015225"/>
            <a:ext cx="5754000" cy="429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Στο figma δεν είχαμε favourite button, ενώ στο τελικό προϊόν βάλαμε 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Στο figma  είχαμε textbox label ενώ τελικά στο τελικό προιόν  δεν το βάλαμε.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 Στο figma σαν design στην περιοχή των sneaker στο collection είχαμε βάλει περισσότερες λεπτομέριες και χρώματα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7" name="Google Shape;257;g2d5fa30010b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3675" y="470525"/>
            <a:ext cx="3033200" cy="60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2d5fa30010b_0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325" y="1021899"/>
            <a:ext cx="2665100" cy="523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5fa30010b_0_161"/>
          <p:cNvSpPr txBox="1">
            <a:spLocks noGrp="1"/>
          </p:cNvSpPr>
          <p:nvPr>
            <p:ph type="ctrTitle"/>
          </p:nvPr>
        </p:nvSpPr>
        <p:spPr>
          <a:xfrm>
            <a:off x="1601700" y="146471"/>
            <a:ext cx="9076200" cy="154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Permission Location</a:t>
            </a:r>
            <a:endParaRPr/>
          </a:p>
        </p:txBody>
      </p:sp>
      <p:sp>
        <p:nvSpPr>
          <p:cNvPr id="264" name="Google Shape;264;g2d5fa30010b_0_161"/>
          <p:cNvSpPr txBox="1">
            <a:spLocks noGrp="1"/>
          </p:cNvSpPr>
          <p:nvPr>
            <p:ph type="subTitle" idx="1"/>
          </p:nvPr>
        </p:nvSpPr>
        <p:spPr>
          <a:xfrm>
            <a:off x="2951163" y="2015225"/>
            <a:ext cx="5754000" cy="429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Στο τελικό προϊόν υπάρχει η επιλογή για ακριβές ή όχι location ενώ στο figma όχι.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5" name="Google Shape;265;g2d5fa30010b_0_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25" y="1448896"/>
            <a:ext cx="2341223" cy="4862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2d5fa30010b_0_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8188" y="1529346"/>
            <a:ext cx="2736655" cy="486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d5fa30010b_0_143"/>
          <p:cNvSpPr txBox="1">
            <a:spLocks noGrp="1"/>
          </p:cNvSpPr>
          <p:nvPr>
            <p:ph type="ctrTitle"/>
          </p:nvPr>
        </p:nvSpPr>
        <p:spPr>
          <a:xfrm>
            <a:off x="2082875" y="254496"/>
            <a:ext cx="9076200" cy="1544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Wish List(Favourites)</a:t>
            </a:r>
            <a:endParaRPr/>
          </a:p>
        </p:txBody>
      </p:sp>
      <p:sp>
        <p:nvSpPr>
          <p:cNvPr id="272" name="Google Shape;272;g2d5fa30010b_0_143"/>
          <p:cNvSpPr txBox="1">
            <a:spLocks noGrp="1"/>
          </p:cNvSpPr>
          <p:nvPr>
            <p:ph type="subTitle" idx="1"/>
          </p:nvPr>
        </p:nvSpPr>
        <p:spPr>
          <a:xfrm>
            <a:off x="2951163" y="2015225"/>
            <a:ext cx="5754000" cy="429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Δεν υπάρχει στο Figma.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3" name="Google Shape;273;g2d5fa30010b_0_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00" y="1307326"/>
            <a:ext cx="2587275" cy="52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d5fa30010b_0_174"/>
          <p:cNvSpPr txBox="1">
            <a:spLocks noGrp="1"/>
          </p:cNvSpPr>
          <p:nvPr>
            <p:ph type="ctrTitle"/>
          </p:nvPr>
        </p:nvSpPr>
        <p:spPr>
          <a:xfrm>
            <a:off x="2082875" y="254496"/>
            <a:ext cx="9076200" cy="1544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Weather Page (API)</a:t>
            </a:r>
            <a:endParaRPr/>
          </a:p>
        </p:txBody>
      </p:sp>
      <p:sp>
        <p:nvSpPr>
          <p:cNvPr id="279" name="Google Shape;279;g2d5fa30010b_0_174"/>
          <p:cNvSpPr txBox="1">
            <a:spLocks noGrp="1"/>
          </p:cNvSpPr>
          <p:nvPr>
            <p:ph type="subTitle" idx="1"/>
          </p:nvPr>
        </p:nvSpPr>
        <p:spPr>
          <a:xfrm>
            <a:off x="2951163" y="2015225"/>
            <a:ext cx="5754000" cy="429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Δεν υπάρχει στο Figma.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0" name="Google Shape;280;g2d5fa30010b_0_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52" y="1207851"/>
            <a:ext cx="2598525" cy="54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5fa30010b_1_0"/>
          <p:cNvSpPr txBox="1">
            <a:spLocks noGrp="1"/>
          </p:cNvSpPr>
          <p:nvPr>
            <p:ph type="ctrTitle"/>
          </p:nvPr>
        </p:nvSpPr>
        <p:spPr>
          <a:xfrm>
            <a:off x="939750" y="670850"/>
            <a:ext cx="8782200" cy="10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Ποιο πρόβλημα λύνει:</a:t>
            </a:r>
            <a:endParaRPr/>
          </a:p>
        </p:txBody>
      </p:sp>
      <p:sp>
        <p:nvSpPr>
          <p:cNvPr id="97" name="Google Shape;97;g2d5fa30010b_1_0"/>
          <p:cNvSpPr txBox="1">
            <a:spLocks noGrp="1"/>
          </p:cNvSpPr>
          <p:nvPr>
            <p:ph type="subTitle" idx="1"/>
          </p:nvPr>
        </p:nvSpPr>
        <p:spPr>
          <a:xfrm>
            <a:off x="939750" y="1950300"/>
            <a:ext cx="9782700" cy="295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dirty="0"/>
              <a:t>Σήμερα ένας </a:t>
            </a:r>
            <a:r>
              <a:rPr lang="en-GB" dirty="0" err="1"/>
              <a:t>χρήστης</a:t>
            </a:r>
            <a:r>
              <a:rPr lang="en-GB" dirty="0"/>
              <a:t> ο οπ</a:t>
            </a:r>
            <a:r>
              <a:rPr lang="en-GB" dirty="0" err="1"/>
              <a:t>οίος</a:t>
            </a:r>
            <a:r>
              <a:rPr lang="en-GB" dirty="0"/>
              <a:t> </a:t>
            </a:r>
            <a:r>
              <a:rPr lang="en-GB" dirty="0" err="1"/>
              <a:t>θέλει</a:t>
            </a:r>
            <a:r>
              <a:rPr lang="en-GB" dirty="0"/>
              <a:t> να β</a:t>
            </a:r>
            <a:r>
              <a:rPr lang="en-GB" dirty="0" err="1"/>
              <a:t>ρει</a:t>
            </a:r>
            <a:r>
              <a:rPr lang="en-GB" dirty="0"/>
              <a:t> π</a:t>
            </a:r>
            <a:r>
              <a:rPr lang="en-GB" dirty="0" err="1"/>
              <a:t>ου</a:t>
            </a:r>
            <a:r>
              <a:rPr lang="en-GB" dirty="0"/>
              <a:t> υπα</a:t>
            </a:r>
            <a:r>
              <a:rPr lang="en-GB" dirty="0" err="1"/>
              <a:t>ρχει</a:t>
            </a:r>
            <a:r>
              <a:rPr lang="en-GB" dirty="0"/>
              <a:t> </a:t>
            </a:r>
            <a:r>
              <a:rPr lang="en-GB" dirty="0" err="1"/>
              <a:t>εν</a:t>
            </a:r>
            <a:r>
              <a:rPr lang="en-GB" dirty="0"/>
              <a:t>α sneaker θα μπεί σε διάφορες ιστοσελίδες καταστημάτων και θα ψάξει εάν υπάρχει το συγκεκριμένο sneaker καθώς και αν υπάρχει το size του.Αυτή η διαδικασία συνηθώς είναι χρονοβόρα και βαρετή.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dirty="0" err="1"/>
              <a:t>Με</a:t>
            </a:r>
            <a:r>
              <a:rPr lang="en-GB" dirty="0"/>
              <a:t> το Sneakinfo </a:t>
            </a:r>
            <a:r>
              <a:rPr lang="en-GB" dirty="0" err="1"/>
              <a:t>δεν</a:t>
            </a:r>
            <a:r>
              <a:rPr lang="en-GB" dirty="0"/>
              <a:t> θα </a:t>
            </a:r>
            <a:r>
              <a:rPr lang="en-GB" dirty="0" err="1"/>
              <a:t>χρειάζετ</a:t>
            </a:r>
            <a:r>
              <a:rPr lang="en-GB" dirty="0"/>
              <a:t>αι αυτη η διαδικασία εφόσον θα υπάρχουν ολα τα sneaker ,και ετσι θα μπορεί ο χρήστης να δει σε ποια καταστήματα και ποιά size είναι διαθέσιμα.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d5fa30010b_0_181"/>
          <p:cNvSpPr txBox="1">
            <a:spLocks noGrp="1"/>
          </p:cNvSpPr>
          <p:nvPr>
            <p:ph type="ctrTitle"/>
          </p:nvPr>
        </p:nvSpPr>
        <p:spPr>
          <a:xfrm>
            <a:off x="2082875" y="254496"/>
            <a:ext cx="9076200" cy="1544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Setting page </a:t>
            </a:r>
            <a:endParaRPr/>
          </a:p>
        </p:txBody>
      </p:sp>
      <p:sp>
        <p:nvSpPr>
          <p:cNvPr id="286" name="Google Shape;286;g2d5fa30010b_0_181"/>
          <p:cNvSpPr txBox="1">
            <a:spLocks noGrp="1"/>
          </p:cNvSpPr>
          <p:nvPr>
            <p:ph type="subTitle" idx="1"/>
          </p:nvPr>
        </p:nvSpPr>
        <p:spPr>
          <a:xfrm>
            <a:off x="2951163" y="2015225"/>
            <a:ext cx="5754000" cy="429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Δεν υπάρχει στο Figma το Setting page.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7" name="Google Shape;287;g2d5fa30010b_0_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38" y="1377496"/>
            <a:ext cx="2397435" cy="4754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d5fa30010b_0_187"/>
          <p:cNvSpPr txBox="1">
            <a:spLocks noGrp="1"/>
          </p:cNvSpPr>
          <p:nvPr>
            <p:ph type="ctrTitle"/>
          </p:nvPr>
        </p:nvSpPr>
        <p:spPr>
          <a:xfrm>
            <a:off x="2951175" y="267546"/>
            <a:ext cx="9076200" cy="1544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Edit Personal Information</a:t>
            </a:r>
            <a:endParaRPr/>
          </a:p>
        </p:txBody>
      </p:sp>
      <p:sp>
        <p:nvSpPr>
          <p:cNvPr id="293" name="Google Shape;293;g2d5fa30010b_0_187"/>
          <p:cNvSpPr txBox="1">
            <a:spLocks noGrp="1"/>
          </p:cNvSpPr>
          <p:nvPr>
            <p:ph type="subTitle" idx="1"/>
          </p:nvPr>
        </p:nvSpPr>
        <p:spPr>
          <a:xfrm>
            <a:off x="2951163" y="2015225"/>
            <a:ext cx="5754000" cy="429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Δεν υπάρχει στο Figma.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4" name="Google Shape;294;g2d5fa30010b_0_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27" y="999101"/>
            <a:ext cx="2653050" cy="5548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d5fa30010b_1_81"/>
          <p:cNvSpPr txBox="1">
            <a:spLocks noGrp="1"/>
          </p:cNvSpPr>
          <p:nvPr>
            <p:ph type="ctrTitle"/>
          </p:nvPr>
        </p:nvSpPr>
        <p:spPr>
          <a:xfrm>
            <a:off x="3402875" y="524818"/>
            <a:ext cx="7210800" cy="108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Available shoes</a:t>
            </a:r>
            <a:endParaRPr/>
          </a:p>
        </p:txBody>
      </p:sp>
      <p:sp>
        <p:nvSpPr>
          <p:cNvPr id="300" name="Google Shape;300;g2d5fa30010b_1_81"/>
          <p:cNvSpPr txBox="1">
            <a:spLocks noGrp="1"/>
          </p:cNvSpPr>
          <p:nvPr>
            <p:ph type="subTitle" idx="1"/>
          </p:nvPr>
        </p:nvSpPr>
        <p:spPr>
          <a:xfrm>
            <a:off x="3402875" y="1743700"/>
            <a:ext cx="4951500" cy="4663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Στο figma δεν είχαμε κουμπί για view Weather ,ενώ στο τελικό προϊόν βάλαμε (για API)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Στο τελικό προϊόν βάλαμε περισσότερα χρώματα </a:t>
            </a:r>
            <a:endParaRPr/>
          </a:p>
        </p:txBody>
      </p:sp>
      <p:pic>
        <p:nvPicPr>
          <p:cNvPr id="301" name="Google Shape;301;g2d5fa30010b_1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75" y="1017900"/>
            <a:ext cx="2756825" cy="550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2d5fa30010b_1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6050" y="1667025"/>
            <a:ext cx="3165575" cy="48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d5fa30010b_1_92"/>
          <p:cNvSpPr txBox="1">
            <a:spLocks noGrp="1"/>
          </p:cNvSpPr>
          <p:nvPr>
            <p:ph type="ctrTitle"/>
          </p:nvPr>
        </p:nvSpPr>
        <p:spPr>
          <a:xfrm>
            <a:off x="1990550" y="519743"/>
            <a:ext cx="7210800" cy="108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</a:t>
            </a:r>
            <a:endParaRPr/>
          </a:p>
        </p:txBody>
      </p:sp>
      <p:sp>
        <p:nvSpPr>
          <p:cNvPr id="308" name="Google Shape;308;g2d5fa30010b_1_92"/>
          <p:cNvSpPr txBox="1">
            <a:spLocks noGrp="1"/>
          </p:cNvSpPr>
          <p:nvPr>
            <p:ph type="subTitle" idx="1"/>
          </p:nvPr>
        </p:nvSpPr>
        <p:spPr>
          <a:xfrm>
            <a:off x="3402875" y="1743700"/>
            <a:ext cx="4951500" cy="4663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Στο figma δεν είχαμε τίτλο για για όταν πατά πάνω στο market ο χρήστης , να του εμφανίζει το όνομα του shop.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Αντιθέτως στο τελικό προϊόν υπάρχει. 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9" name="Google Shape;309;g2d5fa30010b_1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7525" y="1602756"/>
            <a:ext cx="3153577" cy="4945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2d5fa30010b_1_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75" y="1346305"/>
            <a:ext cx="2325422" cy="4809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5fa30010b_0_11"/>
          <p:cNvSpPr txBox="1">
            <a:spLocks noGrp="1"/>
          </p:cNvSpPr>
          <p:nvPr>
            <p:ph type="ctrTitle"/>
          </p:nvPr>
        </p:nvSpPr>
        <p:spPr>
          <a:xfrm>
            <a:off x="1524000" y="596318"/>
            <a:ext cx="9144000" cy="1079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Στόχος:</a:t>
            </a:r>
            <a:endParaRPr/>
          </a:p>
        </p:txBody>
      </p:sp>
      <p:sp>
        <p:nvSpPr>
          <p:cNvPr id="103" name="Google Shape;103;g2d5fa30010b_0_11"/>
          <p:cNvSpPr txBox="1">
            <a:spLocks noGrp="1"/>
          </p:cNvSpPr>
          <p:nvPr>
            <p:ph type="subTitle" idx="1"/>
          </p:nvPr>
        </p:nvSpPr>
        <p:spPr>
          <a:xfrm>
            <a:off x="1524000" y="2006762"/>
            <a:ext cx="9144000" cy="325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Η ευκολία του μέσου καταναλωτή να εντοπίζει τo sneaker που τον ενδιαφέρει σε ποιο κατάστημα είναι διαθέσιμο στο μέγεθος που τον ενδιαφέρει εύκολα και γρήγορα.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5fa30010b_0_16"/>
          <p:cNvSpPr txBox="1">
            <a:spLocks noGrp="1"/>
          </p:cNvSpPr>
          <p:nvPr>
            <p:ph type="ctrTitle"/>
          </p:nvPr>
        </p:nvSpPr>
        <p:spPr>
          <a:xfrm>
            <a:off x="1524000" y="430743"/>
            <a:ext cx="9144000" cy="1079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Τυπικές Εργασίες:</a:t>
            </a:r>
            <a:endParaRPr/>
          </a:p>
        </p:txBody>
      </p:sp>
      <p:sp>
        <p:nvSpPr>
          <p:cNvPr id="109" name="Google Shape;109;g2d5fa30010b_0_16"/>
          <p:cNvSpPr txBox="1">
            <a:spLocks noGrp="1"/>
          </p:cNvSpPr>
          <p:nvPr>
            <p:ph type="subTitle" idx="1"/>
          </p:nvPr>
        </p:nvSpPr>
        <p:spPr>
          <a:xfrm>
            <a:off x="851850" y="1685276"/>
            <a:ext cx="9144000" cy="452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1.Εγγραφή χρήστη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2.Σύνδεση με τα στοιχεία του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3.Εντοπισμός sneaker που να τον ενδιαφέρει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4.Προσθήκη sneaker στα αγαπημένα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5.Επεξεργασία των στοιχείων του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6.Διαγραφή sneaker από τα αγαπημένα του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7.Επιλογή κατηγορίας (ανδρικά,γυναικεία,παιδικά μέσω menu)</a:t>
            </a:r>
            <a:br>
              <a:rPr lang="en-GB"/>
            </a:br>
            <a:r>
              <a:rPr lang="en-GB"/>
              <a:t>8.Filtering με βάση το brand.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9.Τοποθεσία καταστήματος που έχει διαθέσιμο το sneaker.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10.Παρακολούθηση καιρού στην περιοχή του καταστήματος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5fa30010b_0_21"/>
          <p:cNvSpPr txBox="1">
            <a:spLocks noGrp="1"/>
          </p:cNvSpPr>
          <p:nvPr>
            <p:ph type="ctrTitle"/>
          </p:nvPr>
        </p:nvSpPr>
        <p:spPr>
          <a:xfrm>
            <a:off x="1524000" y="450718"/>
            <a:ext cx="9144000" cy="981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Welcome Page</a:t>
            </a:r>
          </a:p>
        </p:txBody>
      </p:sp>
      <p:sp>
        <p:nvSpPr>
          <p:cNvPr id="115" name="Google Shape;115;g2d5fa30010b_0_21"/>
          <p:cNvSpPr txBox="1">
            <a:spLocks noGrp="1"/>
          </p:cNvSpPr>
          <p:nvPr>
            <p:ph type="subTitle" idx="1"/>
          </p:nvPr>
        </p:nvSpPr>
        <p:spPr>
          <a:xfrm>
            <a:off x="3193775" y="1984724"/>
            <a:ext cx="8508300" cy="362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800"/>
              <a:t>Εισαγωγική οθόνη. Εδώ ο χρήστης έχει τις επιλογές να κάνει Sign In ή αν δεν έχει λογαριασμό να δημιουργήσει.</a:t>
            </a:r>
            <a:endParaRPr lang="el-GR" sz="2800" dirty="0"/>
          </a:p>
        </p:txBody>
      </p:sp>
      <p:pic>
        <p:nvPicPr>
          <p:cNvPr id="116" name="Google Shape;116;g2d5fa30010b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25" y="1485800"/>
            <a:ext cx="2401556" cy="493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5fa30010b_0_33"/>
          <p:cNvSpPr txBox="1">
            <a:spLocks noGrp="1"/>
          </p:cNvSpPr>
          <p:nvPr>
            <p:ph type="ctrTitle"/>
          </p:nvPr>
        </p:nvSpPr>
        <p:spPr>
          <a:xfrm>
            <a:off x="1524000" y="450718"/>
            <a:ext cx="9144000" cy="981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Register Page</a:t>
            </a:r>
          </a:p>
        </p:txBody>
      </p:sp>
      <p:sp>
        <p:nvSpPr>
          <p:cNvPr id="122" name="Google Shape;122;g2d5fa30010b_0_33"/>
          <p:cNvSpPr txBox="1">
            <a:spLocks noGrp="1"/>
          </p:cNvSpPr>
          <p:nvPr>
            <p:ph type="subTitle" idx="1"/>
          </p:nvPr>
        </p:nvSpPr>
        <p:spPr>
          <a:xfrm>
            <a:off x="3193775" y="1984725"/>
            <a:ext cx="8236200" cy="427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941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60"/>
              <a:buChar char="●"/>
            </a:pPr>
            <a:r>
              <a:rPr lang="el-GR" sz="2060"/>
              <a:t>Ο χρήστης στο register page θα πρέπει να  συμπληρώσει όλα τα fields </a:t>
            </a:r>
            <a:br>
              <a:rPr lang="el-GR" sz="2060"/>
            </a:br>
            <a:r>
              <a:rPr lang="el-GR" sz="2060"/>
              <a:t>Το email να είναι της μορφής …..@gmail.com,</a:t>
            </a:r>
          </a:p>
          <a:p>
            <a:pPr marL="457200" lvl="0" indent="-3594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60"/>
              <a:buChar char="●"/>
            </a:pPr>
            <a:r>
              <a:rPr lang="el-GR" sz="2060"/>
              <a:t>Tο password με το confirm password να είναι τα ίδια</a:t>
            </a:r>
          </a:p>
          <a:p>
            <a:pPr marL="457200" lvl="0" indent="-3594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60"/>
              <a:buChar char="●"/>
            </a:pPr>
            <a:r>
              <a:rPr lang="el-GR" sz="2060"/>
              <a:t>Το phone number να είναι μόνο αριθμοί.</a:t>
            </a:r>
          </a:p>
          <a:p>
            <a:pPr marL="457200" lvl="0" indent="-3594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60"/>
              <a:buChar char="●"/>
            </a:pPr>
            <a:r>
              <a:rPr lang="el-GR" sz="2060"/>
              <a:t>Εάν ο χρήστης γραψει κατι λάθος , δεν θα τον αφήσει το συστημα</a:t>
            </a:r>
            <a:br>
              <a:rPr lang="el-GR" sz="2060"/>
            </a:br>
            <a:r>
              <a:rPr lang="el-GR" sz="2060"/>
              <a:t>να δημιουργήσει τον λογαριασμό και θα του εμφανίσει το κατάλληλο μήνυμα.</a:t>
            </a:r>
          </a:p>
          <a:p>
            <a:pPr marL="457200" lvl="0" indent="-3594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60"/>
              <a:buChar char="●"/>
            </a:pPr>
            <a:r>
              <a:rPr lang="el-GR" sz="2060"/>
              <a:t>Αν ο λογαριασμός υπάρχει στο firebase το σύστημα θα βγάλει το</a:t>
            </a:r>
            <a:br>
              <a:rPr lang="el-GR" sz="2060"/>
            </a:br>
            <a:r>
              <a:rPr lang="el-GR" sz="2060"/>
              <a:t>κατάλληλο μήνυμα ότι το email αυτό έχει ήδη λογαριασμό.</a:t>
            </a:r>
          </a:p>
          <a:p>
            <a:pPr marL="457200" lvl="0" indent="0" algn="l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lang="el-GR" sz="2060" dirty="0"/>
          </a:p>
        </p:txBody>
      </p:sp>
      <p:pic>
        <p:nvPicPr>
          <p:cNvPr id="123" name="Google Shape;123;g2d5fa30010b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00" y="1117025"/>
            <a:ext cx="2646175" cy="53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5fa30010b_1_5"/>
          <p:cNvSpPr txBox="1">
            <a:spLocks noGrp="1"/>
          </p:cNvSpPr>
          <p:nvPr>
            <p:ph type="ctrTitle"/>
          </p:nvPr>
        </p:nvSpPr>
        <p:spPr>
          <a:xfrm>
            <a:off x="1615325" y="610918"/>
            <a:ext cx="9144000" cy="1056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 In Page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d5fa30010b_1_5"/>
          <p:cNvSpPr txBox="1">
            <a:spLocks noGrp="1"/>
          </p:cNvSpPr>
          <p:nvPr>
            <p:ph type="subTitle" idx="1"/>
          </p:nvPr>
        </p:nvSpPr>
        <p:spPr>
          <a:xfrm>
            <a:off x="2816425" y="1787750"/>
            <a:ext cx="8132700" cy="202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GB" sz="1900" dirty="0" err="1"/>
              <a:t>Εδώ</a:t>
            </a:r>
            <a:r>
              <a:rPr lang="en-GB" sz="1900" dirty="0"/>
              <a:t> ο </a:t>
            </a:r>
            <a:r>
              <a:rPr lang="en-GB" sz="1900" dirty="0" err="1"/>
              <a:t>χρήστης</a:t>
            </a:r>
            <a:r>
              <a:rPr lang="en-GB" sz="1900" dirty="0"/>
              <a:t> θα </a:t>
            </a:r>
            <a:r>
              <a:rPr lang="en-GB" sz="1900" dirty="0" err="1"/>
              <a:t>συνδεθεί</a:t>
            </a:r>
            <a:r>
              <a:rPr lang="en-GB" sz="1900" dirty="0"/>
              <a:t> </a:t>
            </a:r>
            <a:r>
              <a:rPr lang="en-GB" sz="1900" dirty="0" err="1"/>
              <a:t>με</a:t>
            </a:r>
            <a:r>
              <a:rPr lang="en-GB" sz="1900" dirty="0"/>
              <a:t> τα </a:t>
            </a:r>
            <a:r>
              <a:rPr lang="en-GB" sz="1900" dirty="0" err="1"/>
              <a:t>στοιχεί</a:t>
            </a:r>
            <a:r>
              <a:rPr lang="en-GB" sz="1900" dirty="0"/>
              <a:t>α του λογαριασμού του</a:t>
            </a:r>
            <a:br>
              <a:rPr lang="en-GB" sz="1900" dirty="0"/>
            </a:br>
            <a:r>
              <a:rPr lang="en-GB" sz="1900" dirty="0"/>
              <a:t> που δημιούργησε ο ίδιος.(Email &amp; Password).</a:t>
            </a:r>
            <a:endParaRPr sz="1900" dirty="0"/>
          </a:p>
          <a:p>
            <a:pPr marL="457200" lvl="0" indent="-349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 dirty="0" err="1"/>
              <a:t>Εδώ</a:t>
            </a:r>
            <a:r>
              <a:rPr lang="en-GB" sz="1900" dirty="0"/>
              <a:t> </a:t>
            </a:r>
            <a:r>
              <a:rPr lang="en-GB" sz="1900" dirty="0" err="1"/>
              <a:t>γίνετ</a:t>
            </a:r>
            <a:r>
              <a:rPr lang="en-GB" sz="1900" dirty="0"/>
              <a:t>αι και ο  έλεγχος αν το συγκεκριμένο account υπάρχει μέσα στο firebase.</a:t>
            </a:r>
            <a:br>
              <a:rPr lang="en-GB" sz="1900" dirty="0"/>
            </a:br>
            <a:r>
              <a:rPr lang="en-GB" sz="1900" dirty="0"/>
              <a:t> </a:t>
            </a:r>
            <a:r>
              <a:rPr lang="en-GB" sz="1900" dirty="0" err="1"/>
              <a:t>Αν</a:t>
            </a:r>
            <a:r>
              <a:rPr lang="en-GB" sz="1900" dirty="0"/>
              <a:t> </a:t>
            </a:r>
            <a:r>
              <a:rPr lang="en-GB" sz="1900" dirty="0" err="1"/>
              <a:t>δεν</a:t>
            </a:r>
            <a:r>
              <a:rPr lang="en-GB" sz="1900" dirty="0"/>
              <a:t> υπ</a:t>
            </a:r>
            <a:r>
              <a:rPr lang="en-GB" sz="1900" dirty="0" err="1"/>
              <a:t>άρχει</a:t>
            </a:r>
            <a:r>
              <a:rPr lang="en-GB" sz="1900" dirty="0"/>
              <a:t> του πα</a:t>
            </a:r>
            <a:r>
              <a:rPr lang="en-GB" sz="1900" dirty="0" err="1"/>
              <a:t>ρουσιάζει</a:t>
            </a:r>
            <a:r>
              <a:rPr lang="en-GB" sz="1900" dirty="0"/>
              <a:t> το κα</a:t>
            </a:r>
            <a:r>
              <a:rPr lang="en-GB" sz="1900" dirty="0" err="1"/>
              <a:t>τάλληλο</a:t>
            </a:r>
            <a:r>
              <a:rPr lang="en-GB" sz="1900" dirty="0"/>
              <a:t> </a:t>
            </a:r>
            <a:r>
              <a:rPr lang="en-GB" sz="1900" dirty="0" err="1"/>
              <a:t>μήνυμ</a:t>
            </a:r>
            <a:r>
              <a:rPr lang="en-GB" sz="1900" dirty="0"/>
              <a:t>α, όπως και αν</a:t>
            </a:r>
            <a:br>
              <a:rPr lang="en-GB" sz="1900" dirty="0"/>
            </a:br>
            <a:r>
              <a:rPr lang="en-GB" sz="1900" dirty="0"/>
              <a:t> τα fields είναι άδεια.</a:t>
            </a:r>
            <a:endParaRPr sz="19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800" dirty="0"/>
              <a:t> </a:t>
            </a:r>
            <a:endParaRPr sz="8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800" dirty="0"/>
              <a:t> </a:t>
            </a:r>
            <a:endParaRPr sz="8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800" dirty="0"/>
              <a:t> </a:t>
            </a:r>
            <a:endParaRPr sz="8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800" dirty="0"/>
              <a:t> </a:t>
            </a:r>
            <a:endParaRPr sz="800" dirty="0"/>
          </a:p>
          <a:p>
            <a:pPr marL="0" lvl="0" indent="0" algn="ctr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800" dirty="0"/>
          </a:p>
        </p:txBody>
      </p:sp>
      <p:pic>
        <p:nvPicPr>
          <p:cNvPr id="130" name="Google Shape;130;g2d5fa30010b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125" y="4248986"/>
            <a:ext cx="3087946" cy="117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d5fa30010b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450" y="1230743"/>
            <a:ext cx="2398549" cy="4885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d5fa30010b_1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7675" y="4407901"/>
            <a:ext cx="2677775" cy="11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5fa30010b_0_28"/>
          <p:cNvSpPr txBox="1">
            <a:spLocks noGrp="1"/>
          </p:cNvSpPr>
          <p:nvPr>
            <p:ph type="ctrTitle"/>
          </p:nvPr>
        </p:nvSpPr>
        <p:spPr>
          <a:xfrm>
            <a:off x="737700" y="170675"/>
            <a:ext cx="10716600" cy="110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>
                <a:latin typeface="Arial"/>
                <a:ea typeface="Arial"/>
                <a:cs typeface="Arial"/>
                <a:sym typeface="Arial"/>
              </a:rPr>
              <a:t>Home Page:</a:t>
            </a:r>
            <a:endParaRPr dirty="0"/>
          </a:p>
        </p:txBody>
      </p:sp>
      <p:sp>
        <p:nvSpPr>
          <p:cNvPr id="138" name="Google Shape;138;g2d5fa30010b_0_28"/>
          <p:cNvSpPr txBox="1">
            <a:spLocks noGrp="1"/>
          </p:cNvSpPr>
          <p:nvPr>
            <p:ph type="subTitle" idx="1"/>
          </p:nvPr>
        </p:nvSpPr>
        <p:spPr>
          <a:xfrm>
            <a:off x="2545625" y="1512450"/>
            <a:ext cx="9041400" cy="425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 err="1"/>
              <a:t>Εδώ</a:t>
            </a:r>
            <a:r>
              <a:rPr lang="en-GB" sz="1800" dirty="0"/>
              <a:t> ο </a:t>
            </a:r>
            <a:r>
              <a:rPr lang="en-GB" sz="1800" dirty="0" err="1"/>
              <a:t>χρήστης</a:t>
            </a:r>
            <a:r>
              <a:rPr lang="en-GB" sz="1800" dirty="0"/>
              <a:t> μπορεί να </a:t>
            </a:r>
            <a:r>
              <a:rPr lang="en-GB" sz="1800" dirty="0" err="1"/>
              <a:t>δει</a:t>
            </a:r>
            <a:r>
              <a:rPr lang="en-GB" sz="1800" dirty="0"/>
              <a:t> </a:t>
            </a:r>
            <a:r>
              <a:rPr lang="en-GB" sz="1800" dirty="0" err="1"/>
              <a:t>την</a:t>
            </a:r>
            <a:r>
              <a:rPr lang="en-GB" sz="1800" dirty="0"/>
              <a:t>  «π</a:t>
            </a:r>
            <a:r>
              <a:rPr lang="en-GB" sz="1800" dirty="0" err="1"/>
              <a:t>ροτεινόμενη</a:t>
            </a:r>
            <a:r>
              <a:rPr lang="en-GB" sz="1800" dirty="0"/>
              <a:t>» </a:t>
            </a:r>
            <a:r>
              <a:rPr lang="en-GB" sz="1800" dirty="0" err="1"/>
              <a:t>Collection,ό</a:t>
            </a:r>
            <a:r>
              <a:rPr lang="en-GB" sz="1800" dirty="0"/>
              <a:t>που έχει και την επιλογή των buttons: All,Nike,Adidas,N.Balance για να δει τα προτεινόμενα shoes για αυτά τα brands.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Επ</a:t>
            </a:r>
            <a:r>
              <a:rPr lang="en-GB" sz="1800" dirty="0" err="1"/>
              <a:t>ίσης</a:t>
            </a:r>
            <a:r>
              <a:rPr lang="en-GB" sz="1800" dirty="0"/>
              <a:t> υπ</a:t>
            </a:r>
            <a:r>
              <a:rPr lang="en-GB" sz="1800" dirty="0" err="1"/>
              <a:t>άρχει</a:t>
            </a:r>
            <a:r>
              <a:rPr lang="en-GB" sz="1800" dirty="0"/>
              <a:t> το Favourite button, Settings button ,κα</a:t>
            </a:r>
            <a:r>
              <a:rPr lang="en-GB" sz="1800" dirty="0" err="1"/>
              <a:t>θώς</a:t>
            </a:r>
            <a:r>
              <a:rPr lang="en-GB" sz="1800" dirty="0"/>
              <a:t> και το menu button.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Το favourite button α</a:t>
            </a:r>
            <a:r>
              <a:rPr lang="en-GB" sz="1800" dirty="0" err="1"/>
              <a:t>ντιστοιχεί</a:t>
            </a:r>
            <a:r>
              <a:rPr lang="en-GB" sz="1800" dirty="0"/>
              <a:t> </a:t>
            </a:r>
            <a:r>
              <a:rPr lang="en-GB" sz="1800" dirty="0" err="1"/>
              <a:t>στην</a:t>
            </a:r>
            <a:r>
              <a:rPr lang="en-GB" sz="1800" dirty="0"/>
              <a:t> </a:t>
            </a:r>
            <a:r>
              <a:rPr lang="en-GB" sz="1800" dirty="0" err="1"/>
              <a:t>wishlist</a:t>
            </a:r>
            <a:r>
              <a:rPr lang="en-GB" sz="1800" dirty="0"/>
              <a:t> του </a:t>
            </a:r>
            <a:r>
              <a:rPr lang="en-GB" sz="1800" dirty="0" err="1"/>
              <a:t>χρήστη.Εκεί</a:t>
            </a:r>
            <a:r>
              <a:rPr lang="en-GB" sz="1800" dirty="0"/>
              <a:t> υπ</a:t>
            </a:r>
            <a:r>
              <a:rPr lang="en-GB" sz="1800" dirty="0" err="1"/>
              <a:t>άρχουν</a:t>
            </a:r>
            <a:r>
              <a:rPr lang="en-GB" sz="1800" dirty="0"/>
              <a:t> τα αγαπ</a:t>
            </a:r>
            <a:r>
              <a:rPr lang="en-GB" sz="1800" dirty="0" err="1"/>
              <a:t>ημέν</a:t>
            </a:r>
            <a:r>
              <a:rPr lang="en-GB" sz="1800" dirty="0"/>
              <a:t>α παπούτσια του χρήστη που πρόσθεσε ο ίδιος.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Το Settings button α</a:t>
            </a:r>
            <a:r>
              <a:rPr lang="en-GB" sz="1800" dirty="0" err="1"/>
              <a:t>ντιστοιχεί</a:t>
            </a:r>
            <a:r>
              <a:rPr lang="en-GB" sz="1800" dirty="0"/>
              <a:t> </a:t>
            </a:r>
            <a:r>
              <a:rPr lang="en-GB" sz="1800" dirty="0" err="1"/>
              <a:t>στο</a:t>
            </a:r>
            <a:r>
              <a:rPr lang="en-GB" sz="1800" dirty="0"/>
              <a:t> settings page,π</a:t>
            </a:r>
            <a:r>
              <a:rPr lang="en-GB" sz="1800" dirty="0" err="1"/>
              <a:t>ου</a:t>
            </a:r>
            <a:r>
              <a:rPr lang="en-GB" sz="1800" dirty="0"/>
              <a:t> </a:t>
            </a:r>
            <a:r>
              <a:rPr lang="en-GB" sz="1800" dirty="0" err="1"/>
              <a:t>εκεί</a:t>
            </a:r>
            <a:r>
              <a:rPr lang="en-GB" sz="1800" dirty="0"/>
              <a:t> β</a:t>
            </a:r>
            <a:r>
              <a:rPr lang="en-GB" sz="1800" dirty="0" err="1"/>
              <a:t>ρίσκοντ</a:t>
            </a:r>
            <a:r>
              <a:rPr lang="en-GB" sz="1800" dirty="0"/>
              <a:t>αι τα προσωπικά στοιχεία του χρήστη και μπορεί να τα αλλάξει.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Το  menu button του </a:t>
            </a:r>
            <a:r>
              <a:rPr lang="en-GB" sz="1800" dirty="0" err="1"/>
              <a:t>δίνει</a:t>
            </a:r>
            <a:r>
              <a:rPr lang="en-GB" sz="1800" dirty="0"/>
              <a:t> </a:t>
            </a:r>
            <a:r>
              <a:rPr lang="en-GB" sz="1800" dirty="0" err="1"/>
              <a:t>την</a:t>
            </a:r>
            <a:r>
              <a:rPr lang="en-GB" sz="1800" dirty="0"/>
              <a:t> </a:t>
            </a:r>
            <a:r>
              <a:rPr lang="en-GB" sz="1800" dirty="0" err="1"/>
              <a:t>δυν</a:t>
            </a:r>
            <a:r>
              <a:rPr lang="en-GB" sz="1800" dirty="0"/>
              <a:t>ατότητα να επιλέξει κατηγορία παπουτσιών μεταξύ Ανδρικών,Γυναικείων, Παιδικών.</a:t>
            </a:r>
            <a:endParaRPr sz="1800"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139" name="Google Shape;139;g2d5fa30010b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8700" y="4547100"/>
            <a:ext cx="1091296" cy="11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2d5fa30010b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075" y="972375"/>
            <a:ext cx="2464400" cy="51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1305</Words>
  <Application>Microsoft Office PowerPoint</Application>
  <PresentationFormat>Widescreen</PresentationFormat>
  <Paragraphs>120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Play</vt:lpstr>
      <vt:lpstr>Arial</vt:lpstr>
      <vt:lpstr>Calibri</vt:lpstr>
      <vt:lpstr>Office Theme</vt:lpstr>
      <vt:lpstr>Sneakinfo</vt:lpstr>
      <vt:lpstr>Περιγραφή Εφαρμογής</vt:lpstr>
      <vt:lpstr>Ποιο πρόβλημα λύνει:</vt:lpstr>
      <vt:lpstr>Στόχος:</vt:lpstr>
      <vt:lpstr>Τυπικές Εργασίες:</vt:lpstr>
      <vt:lpstr>Welcome Page</vt:lpstr>
      <vt:lpstr>Register Page</vt:lpstr>
      <vt:lpstr>Sign In Page</vt:lpstr>
      <vt:lpstr> Home Page:</vt:lpstr>
      <vt:lpstr>Men’s Collection Page</vt:lpstr>
      <vt:lpstr>Shoe Detail Page</vt:lpstr>
      <vt:lpstr>Αvailable Shops Page</vt:lpstr>
      <vt:lpstr>Favourite Page for offline mode:</vt:lpstr>
      <vt:lpstr>Permission For Location:</vt:lpstr>
      <vt:lpstr>Map Fragment:</vt:lpstr>
      <vt:lpstr>View Weather Page API:</vt:lpstr>
      <vt:lpstr>Settings Page:</vt:lpstr>
      <vt:lpstr>Edit Page:</vt:lpstr>
      <vt:lpstr>Messaging</vt:lpstr>
      <vt:lpstr>Σύγκριση οθονών Figma</vt:lpstr>
      <vt:lpstr>Welcome Page</vt:lpstr>
      <vt:lpstr>Register</vt:lpstr>
      <vt:lpstr>Sign In </vt:lpstr>
      <vt:lpstr>Μen’s Collection</vt:lpstr>
      <vt:lpstr>Details Shoe</vt:lpstr>
      <vt:lpstr>Home page</vt:lpstr>
      <vt:lpstr>Permission Location</vt:lpstr>
      <vt:lpstr>Wish List(Favourites)</vt:lpstr>
      <vt:lpstr>Weather Page (API)</vt:lpstr>
      <vt:lpstr>Setting page </vt:lpstr>
      <vt:lpstr>Edit Personal Information</vt:lpstr>
      <vt:lpstr>Available shoes</vt:lpstr>
      <vt:lpstr>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Christodoulos Evangelou</dc:creator>
  <cp:lastModifiedBy>Christodoulos Evangelou</cp:lastModifiedBy>
  <cp:revision>9</cp:revision>
  <dcterms:created xsi:type="dcterms:W3CDTF">2024-11-23T18:13:05Z</dcterms:created>
  <dcterms:modified xsi:type="dcterms:W3CDTF">2024-11-23T20:47:47Z</dcterms:modified>
</cp:coreProperties>
</file>