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4" r:id="rId3"/>
    <p:sldId id="285" r:id="rId4"/>
    <p:sldId id="264" r:id="rId5"/>
    <p:sldId id="259" r:id="rId6"/>
    <p:sldId id="283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514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D55A8110-FFFB-44BC-A95C-94C3AAD33EC0}"/>
    <pc:docChg chg="delSld">
      <pc:chgData name="Jan" userId="185de13651d64d23" providerId="LiveId" clId="{D55A8110-FFFB-44BC-A95C-94C3AAD33EC0}" dt="2022-08-22T15:12:08.440" v="0" actId="47"/>
      <pc:docMkLst>
        <pc:docMk/>
      </pc:docMkLst>
      <pc:sldChg chg="del">
        <pc:chgData name="Jan" userId="185de13651d64d23" providerId="LiveId" clId="{D55A8110-FFFB-44BC-A95C-94C3AAD33EC0}" dt="2022-08-22T15:12:08.440" v="0" actId="47"/>
        <pc:sldMkLst>
          <pc:docMk/>
          <pc:sldMk cId="0" sldId="263"/>
        </pc:sldMkLst>
      </pc:sldChg>
      <pc:sldMasterChg chg="delSldLayout">
        <pc:chgData name="Jan" userId="185de13651d64d23" providerId="LiveId" clId="{D55A8110-FFFB-44BC-A95C-94C3AAD33EC0}" dt="2022-08-22T15:12:08.440" v="0" actId="47"/>
        <pc:sldMasterMkLst>
          <pc:docMk/>
          <pc:sldMasterMk cId="0" sldId="2147483661"/>
        </pc:sldMasterMkLst>
        <pc:sldLayoutChg chg="del">
          <pc:chgData name="Jan" userId="185de13651d64d23" providerId="LiveId" clId="{D55A8110-FFFB-44BC-A95C-94C3AAD33EC0}" dt="2022-08-22T15:12:08.440" v="0" actId="47"/>
          <pc:sldLayoutMkLst>
            <pc:docMk/>
            <pc:sldMasterMk cId="0" sldId="2147483661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25427-F5E1-4131-A82E-0A818825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96" y="1743094"/>
            <a:ext cx="5496629" cy="32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C PROGRAMMIERUNG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Installation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endParaRPr lang="de-DE" sz="800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Variablen und Datentypen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endParaRPr lang="de-DE" sz="800" dirty="0"/>
          </a:p>
          <a:p>
            <a:pPr>
              <a:buFont typeface="+mj-lt"/>
              <a:buAutoNum type="arabicParenBoth"/>
            </a:pPr>
            <a:r>
              <a:rPr lang="de-DE" dirty="0"/>
              <a:t>Abfragen und Logik</a:t>
            </a:r>
          </a:p>
          <a:p>
            <a:pPr>
              <a:buFont typeface="+mj-lt"/>
              <a:buAutoNum type="arabicParenBoth"/>
            </a:pPr>
            <a:endParaRPr lang="de-DE" sz="800" dirty="0"/>
          </a:p>
          <a:p>
            <a:pPr>
              <a:buFont typeface="+mj-lt"/>
              <a:buAutoNum type="arabicParenBoth"/>
            </a:pPr>
            <a:r>
              <a:rPr lang="de-DE" dirty="0"/>
              <a:t>Schleifen</a:t>
            </a:r>
          </a:p>
          <a:p>
            <a:pPr>
              <a:buFont typeface="+mj-lt"/>
              <a:buAutoNum type="arabicParenBoth"/>
            </a:pPr>
            <a:endParaRPr lang="de-DE" sz="800" dirty="0"/>
          </a:p>
          <a:p>
            <a:pPr>
              <a:buFont typeface="+mj-lt"/>
              <a:buAutoNum type="arabicParenBoth"/>
            </a:pPr>
            <a:r>
              <a:rPr lang="de-DE" dirty="0"/>
              <a:t>Funktionen und Dateien</a:t>
            </a:r>
          </a:p>
          <a:p>
            <a:pPr>
              <a:buFont typeface="+mj-lt"/>
              <a:buAutoNum type="arabicParenBoth"/>
            </a:pPr>
            <a:endParaRPr lang="de-DE" sz="800" dirty="0"/>
          </a:p>
          <a:p>
            <a:pPr>
              <a:buFont typeface="+mj-lt"/>
              <a:buAutoNum type="arabicParenBoth"/>
            </a:pPr>
            <a:r>
              <a:rPr lang="de-DE" dirty="0"/>
              <a:t>Compiler Abläufe</a:t>
            </a:r>
          </a:p>
          <a:p>
            <a:pPr>
              <a:buFont typeface="+mj-lt"/>
              <a:buAutoNum type="arabicParenBoth"/>
            </a:pPr>
            <a:endParaRPr lang="de-DE" sz="800" dirty="0"/>
          </a:p>
          <a:p>
            <a:pPr>
              <a:buFont typeface="+mj-lt"/>
              <a:buAutoNum type="arabicParenBoth"/>
            </a:pPr>
            <a:r>
              <a:rPr lang="de-DE" dirty="0"/>
              <a:t>Zeiger (Stack und Heap)</a:t>
            </a:r>
          </a:p>
          <a:p>
            <a:pPr>
              <a:buFont typeface="+mj-lt"/>
              <a:buAutoNum type="arabicParenBoth"/>
            </a:pPr>
            <a:endParaRPr lang="de-DE" sz="800" dirty="0"/>
          </a:p>
          <a:p>
            <a:pPr>
              <a:buFont typeface="+mj-lt"/>
              <a:buAutoNum type="arabicParenBoth"/>
            </a:pPr>
            <a:r>
              <a:rPr lang="de-DE" dirty="0"/>
              <a:t>Arrays und Strings</a:t>
            </a:r>
          </a:p>
          <a:p>
            <a:pPr>
              <a:buFont typeface="+mj-lt"/>
              <a:buAutoNum type="arabicParenBoth"/>
            </a:pPr>
            <a:endParaRPr lang="de-DE" sz="800" dirty="0"/>
          </a:p>
          <a:p>
            <a:pPr>
              <a:buFont typeface="+mj-lt"/>
              <a:buAutoNum type="arabicParenBoth"/>
            </a:pPr>
            <a:r>
              <a:rPr lang="de-DE" dirty="0"/>
              <a:t>Strukturen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Für wen eignet sich dieser Kurs?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Informatik Studenten</a:t>
            </a:r>
          </a:p>
          <a:p>
            <a:endParaRPr lang="de-DE" dirty="0"/>
          </a:p>
          <a:p>
            <a:r>
              <a:rPr lang="de-DE" dirty="0"/>
              <a:t>Angehende Softwareentwickler</a:t>
            </a:r>
          </a:p>
          <a:p>
            <a:endParaRPr lang="de-DE" dirty="0"/>
          </a:p>
          <a:p>
            <a:r>
              <a:rPr lang="de-DE" dirty="0"/>
              <a:t>Anmerkung: Grundlagenerfahrung in der Programmierung ist hilfreich aber nicht notwendig</a:t>
            </a:r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Bildschirmpräsentation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Georgia</vt:lpstr>
      <vt:lpstr>Calibri</vt:lpstr>
      <vt:lpstr>Nunito Sans</vt:lpstr>
      <vt:lpstr>Arial</vt:lpstr>
      <vt:lpstr>Ulysses template</vt:lpstr>
      <vt:lpstr>Programmieren in C: Der praxisnahe Komplettkurs für Einsteiger</vt:lpstr>
      <vt:lpstr>JAN SCHAFFRANEK</vt:lpstr>
      <vt:lpstr>Wer bin ich?</vt:lpstr>
      <vt:lpstr>C PROGRAMMIERUNG</vt:lpstr>
      <vt:lpstr>Kursgliederung</vt:lpstr>
      <vt:lpstr>Für wen eignet sich dieser Kurs?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</cp:lastModifiedBy>
  <cp:revision>62</cp:revision>
  <dcterms:modified xsi:type="dcterms:W3CDTF">2022-08-22T15:12:15Z</dcterms:modified>
</cp:coreProperties>
</file>