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76" r:id="rId3"/>
    <p:sldId id="274" r:id="rId4"/>
    <p:sldId id="275" r:id="rId5"/>
    <p:sldId id="277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Nunito Sans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4D5D4A-A7A2-40A0-BF13-CE613DF155B9}" v="1" dt="2022-07-28T16:27:55.933"/>
  </p1510:revLst>
</p1510:revInfo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730" y="1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Schaffranek" userId="185de13651d64d23" providerId="LiveId" clId="{FE4D5D4A-A7A2-40A0-BF13-CE613DF155B9}"/>
    <pc:docChg chg="custSel modSld">
      <pc:chgData name="Jan Schaffranek" userId="185de13651d64d23" providerId="LiveId" clId="{FE4D5D4A-A7A2-40A0-BF13-CE613DF155B9}" dt="2022-07-28T16:27:57.772" v="3" actId="1076"/>
      <pc:docMkLst>
        <pc:docMk/>
      </pc:docMkLst>
      <pc:sldChg chg="addSp delSp modSp mod">
        <pc:chgData name="Jan Schaffranek" userId="185de13651d64d23" providerId="LiveId" clId="{FE4D5D4A-A7A2-40A0-BF13-CE613DF155B9}" dt="2022-07-28T16:27:57.772" v="3" actId="1076"/>
        <pc:sldMkLst>
          <pc:docMk/>
          <pc:sldMk cId="2234796578" sldId="277"/>
        </pc:sldMkLst>
        <pc:spChg chg="del">
          <ac:chgData name="Jan Schaffranek" userId="185de13651d64d23" providerId="LiveId" clId="{FE4D5D4A-A7A2-40A0-BF13-CE613DF155B9}" dt="2022-07-28T16:27:38.141" v="1" actId="478"/>
          <ac:spMkLst>
            <pc:docMk/>
            <pc:sldMk cId="2234796578" sldId="277"/>
            <ac:spMk id="10" creationId="{BD2F0CFC-74CA-467D-85A7-6D9879B27282}"/>
          </ac:spMkLst>
        </pc:spChg>
        <pc:picChg chg="add mod">
          <ac:chgData name="Jan Schaffranek" userId="185de13651d64d23" providerId="LiveId" clId="{FE4D5D4A-A7A2-40A0-BF13-CE613DF155B9}" dt="2022-07-28T16:27:57.772" v="3" actId="1076"/>
          <ac:picMkLst>
            <pc:docMk/>
            <pc:sldMk cId="2234796578" sldId="277"/>
            <ac:picMk id="6" creationId="{7483E08D-C8FD-0967-DDE5-D2FB89E0C501}"/>
          </ac:picMkLst>
        </pc:picChg>
        <pc:picChg chg="del">
          <ac:chgData name="Jan Schaffranek" userId="185de13651d64d23" providerId="LiveId" clId="{FE4D5D4A-A7A2-40A0-BF13-CE613DF155B9}" dt="2022-07-28T16:27:36.181" v="0" actId="478"/>
          <ac:picMkLst>
            <pc:docMk/>
            <pc:sldMk cId="2234796578" sldId="277"/>
            <ac:picMk id="7" creationId="{D5B0240E-1129-42B5-AC93-3942F83B5B1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56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1661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988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308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Programmieren</a:t>
            </a:r>
            <a:r>
              <a:rPr lang="en-US" dirty="0"/>
              <a:t> in C:</a:t>
            </a:r>
            <a:br>
              <a:rPr lang="en-US" dirty="0"/>
            </a:br>
            <a:r>
              <a:rPr lang="en-US" dirty="0"/>
              <a:t>Der </a:t>
            </a:r>
            <a:r>
              <a:rPr lang="en-US" dirty="0" err="1"/>
              <a:t>praxisnahe</a:t>
            </a:r>
            <a:r>
              <a:rPr lang="en-US" dirty="0"/>
              <a:t> </a:t>
            </a:r>
            <a:r>
              <a:rPr lang="en-US" dirty="0" err="1"/>
              <a:t>Komplettkurs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Einsteiger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ist die Programmiersprache C?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F34092DC-4798-4A55-8344-515911B4A5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1972 von Dennis Ritchie entwickelt worden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Weiterentwicklung der Sprache B, von </a:t>
            </a:r>
            <a:br>
              <a:rPr lang="de-DE" dirty="0"/>
            </a:br>
            <a:r>
              <a:rPr lang="de-DE" dirty="0"/>
              <a:t>Thompson und Ritchie aus dem Jahr 1969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B53D515-6C38-4677-B464-AA5B6B4C2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876" y="532382"/>
            <a:ext cx="1902345" cy="449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7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ist die Programmiersprache C?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F34092DC-4798-4A55-8344-515911B4A5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Höhere Programmiersprache: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Menschenlesbarer Programmiercode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Imperative Programmiersprache: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Folge von Anweisungen im Programmspeicher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Prozedurale Programmiersprache: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Programme in kleinere Teilprobleme aufteilen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0" lvl="0" indent="0">
              <a:buNone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604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ist die Programmiersprache C?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F34092DC-4798-4A55-8344-515911B4A5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Strukturierte Programmiersprache: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err="1"/>
              <a:t>Good</a:t>
            </a:r>
            <a:r>
              <a:rPr lang="de-DE" dirty="0"/>
              <a:t> Practice Methoden und Paradigmen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Genormte Programmiersprache: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C11, C99, C95, C90 etc. Standard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849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483E08D-C8FD-0967-DDE5-D2FB89E0C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855" y="112948"/>
            <a:ext cx="4379855" cy="483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96578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Bildschirmpräsentation (16:9)</PresentationFormat>
  <Paragraphs>31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Georgia</vt:lpstr>
      <vt:lpstr>Arial</vt:lpstr>
      <vt:lpstr>Wingdings</vt:lpstr>
      <vt:lpstr>Calibri</vt:lpstr>
      <vt:lpstr>Nunito Sans</vt:lpstr>
      <vt:lpstr>Ulysses template</vt:lpstr>
      <vt:lpstr>Programmieren in C: Der praxisnahe Komplettkurs für Einsteiger</vt:lpstr>
      <vt:lpstr>C-Programmierung</vt:lpstr>
      <vt:lpstr>C-Programmierung</vt:lpstr>
      <vt:lpstr>C-Programmierung</vt:lpstr>
      <vt:lpstr>C-Programmierung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131</cp:revision>
  <dcterms:modified xsi:type="dcterms:W3CDTF">2022-07-28T16:28:07Z</dcterms:modified>
</cp:coreProperties>
</file>