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
  </p:notesMasterIdLst>
  <p:handoutMasterIdLst>
    <p:handoutMasterId r:id="rId7"/>
  </p:handoutMasterIdLst>
  <p:sldIdLst>
    <p:sldId id="257" r:id="rId2"/>
    <p:sldId id="258" r:id="rId3"/>
    <p:sldId id="259" r:id="rId4"/>
    <p:sldId id="260" r:id="rId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de"/>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de"/>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de"/>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de"/>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de"/>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de"/>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22.06.2022</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22.06.2022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22.06.2022</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22.06.2022</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22.06.2022</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22.06.2022</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22.06.2022</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22.06.2022</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22.06.2022</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22.06.2022</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22.06.2022</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22.06.2022</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22.06.2022</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22.06.2022</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de" dirty="0"/>
              <a:t>GUIDED T</a:t>
            </a:r>
            <a:r>
              <a:rPr lang="de-AT" dirty="0"/>
              <a:t>o</a:t>
            </a:r>
            <a:r>
              <a:rPr lang="de" dirty="0"/>
              <a:t>ur</a:t>
            </a:r>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de" dirty="0"/>
              <a:t>QLIK SENSE EXTENSION</a:t>
            </a:r>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dirty="0"/>
              <a:t>Titel Lorem Ipsum Dolor Sit Amet</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eck 35">
            <a:extLst>
              <a:ext uri="{FF2B5EF4-FFF2-40B4-BE49-F238E27FC236}">
                <a16:creationId xmlns:a16="http://schemas.microsoft.com/office/drawing/2014/main" id="{75BCEFAE-07D3-43B1-A487-A5F2ECCF375D}"/>
              </a:ext>
            </a:extLst>
          </p:cNvPr>
          <p:cNvSpPr/>
          <p:nvPr/>
        </p:nvSpPr>
        <p:spPr>
          <a:xfrm>
            <a:off x="9750803" y="2015794"/>
            <a:ext cx="1744910" cy="412746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AT"/>
          </a:p>
        </p:txBody>
      </p:sp>
      <p:sp>
        <p:nvSpPr>
          <p:cNvPr id="2" name="Titel 1">
            <a:extLst>
              <a:ext uri="{FF2B5EF4-FFF2-40B4-BE49-F238E27FC236}">
                <a16:creationId xmlns:a16="http://schemas.microsoft.com/office/drawing/2014/main" id="{EB061FF4-BBFD-4D55-844A-C5B72177C92C}"/>
              </a:ext>
            </a:extLst>
          </p:cNvPr>
          <p:cNvSpPr>
            <a:spLocks noGrp="1"/>
          </p:cNvSpPr>
          <p:nvPr>
            <p:ph type="title"/>
          </p:nvPr>
        </p:nvSpPr>
        <p:spPr>
          <a:xfrm>
            <a:off x="581192" y="702156"/>
            <a:ext cx="11029616" cy="648470"/>
          </a:xfrm>
        </p:spPr>
        <p:txBody>
          <a:bodyPr/>
          <a:lstStyle/>
          <a:p>
            <a:r>
              <a:rPr lang="de-DE" dirty="0"/>
              <a:t>Interaction between </a:t>
            </a:r>
            <a:r>
              <a:rPr lang="de-DE" dirty="0" err="1"/>
              <a:t>main</a:t>
            </a:r>
            <a:r>
              <a:rPr lang="de-DE" dirty="0"/>
              <a:t> </a:t>
            </a:r>
            <a:r>
              <a:rPr lang="de-DE" dirty="0" err="1"/>
              <a:t>extension</a:t>
            </a:r>
            <a:r>
              <a:rPr lang="de-DE" dirty="0"/>
              <a:t> and </a:t>
            </a:r>
            <a:r>
              <a:rPr lang="de-DE" dirty="0" err="1"/>
              <a:t>editor</a:t>
            </a:r>
            <a:r>
              <a:rPr lang="de-DE" dirty="0"/>
              <a:t> </a:t>
            </a:r>
            <a:r>
              <a:rPr lang="de-DE" dirty="0" err="1"/>
              <a:t>iframe</a:t>
            </a:r>
            <a:endParaRPr lang="de-AT" dirty="0"/>
          </a:p>
        </p:txBody>
      </p:sp>
      <p:sp>
        <p:nvSpPr>
          <p:cNvPr id="4" name="Datumsplatzhalter 3">
            <a:extLst>
              <a:ext uri="{FF2B5EF4-FFF2-40B4-BE49-F238E27FC236}">
                <a16:creationId xmlns:a16="http://schemas.microsoft.com/office/drawing/2014/main" id="{62670E84-600A-4C39-AB21-B5FD87FDAC4B}"/>
              </a:ext>
            </a:extLst>
          </p:cNvPr>
          <p:cNvSpPr>
            <a:spLocks noGrp="1"/>
          </p:cNvSpPr>
          <p:nvPr>
            <p:ph type="dt" sz="half" idx="10"/>
          </p:nvPr>
        </p:nvSpPr>
        <p:spPr/>
        <p:txBody>
          <a:bodyPr/>
          <a:lstStyle/>
          <a:p>
            <a:pPr rtl="0"/>
            <a:fld id="{83627DD0-092D-4AD9-AAE0-0513E170352E}" type="datetime1">
              <a:rPr lang="de-DE" smtClean="0"/>
              <a:t>22.06.2022</a:t>
            </a:fld>
            <a:endParaRPr lang="en-US" dirty="0"/>
          </a:p>
        </p:txBody>
      </p:sp>
      <p:sp>
        <p:nvSpPr>
          <p:cNvPr id="5" name="Rechteck 4">
            <a:extLst>
              <a:ext uri="{FF2B5EF4-FFF2-40B4-BE49-F238E27FC236}">
                <a16:creationId xmlns:a16="http://schemas.microsoft.com/office/drawing/2014/main" id="{EF3169F8-9019-4EAC-80E5-B093D1B2AD18}"/>
              </a:ext>
            </a:extLst>
          </p:cNvPr>
          <p:cNvSpPr/>
          <p:nvPr/>
        </p:nvSpPr>
        <p:spPr>
          <a:xfrm>
            <a:off x="696287" y="2021832"/>
            <a:ext cx="1744910" cy="4104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pick-n-edit.js</a:t>
            </a:r>
            <a:endParaRPr lang="de-AT" dirty="0"/>
          </a:p>
        </p:txBody>
      </p:sp>
      <p:sp>
        <p:nvSpPr>
          <p:cNvPr id="6" name="Rechteck 5">
            <a:extLst>
              <a:ext uri="{FF2B5EF4-FFF2-40B4-BE49-F238E27FC236}">
                <a16:creationId xmlns:a16="http://schemas.microsoft.com/office/drawing/2014/main" id="{1D0A8479-E612-4EDE-B864-963EA071950F}"/>
              </a:ext>
            </a:extLst>
          </p:cNvPr>
          <p:cNvSpPr/>
          <p:nvPr/>
        </p:nvSpPr>
        <p:spPr>
          <a:xfrm>
            <a:off x="9887963" y="2136879"/>
            <a:ext cx="1478029" cy="38389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main.js</a:t>
            </a:r>
            <a:endParaRPr lang="de-AT" dirty="0"/>
          </a:p>
        </p:txBody>
      </p:sp>
      <p:sp>
        <p:nvSpPr>
          <p:cNvPr id="7" name="Textfeld 6">
            <a:extLst>
              <a:ext uri="{FF2B5EF4-FFF2-40B4-BE49-F238E27FC236}">
                <a16:creationId xmlns:a16="http://schemas.microsoft.com/office/drawing/2014/main" id="{00E5AF55-4127-48DB-904C-532BE4D69C60}"/>
              </a:ext>
            </a:extLst>
          </p:cNvPr>
          <p:cNvSpPr txBox="1"/>
          <p:nvPr/>
        </p:nvSpPr>
        <p:spPr>
          <a:xfrm>
            <a:off x="696287" y="1514081"/>
            <a:ext cx="1786854" cy="369332"/>
          </a:xfrm>
          <a:prstGeom prst="rect">
            <a:avLst/>
          </a:prstGeom>
          <a:noFill/>
        </p:spPr>
        <p:txBody>
          <a:bodyPr wrap="square" rtlCol="0">
            <a:spAutoFit/>
          </a:bodyPr>
          <a:lstStyle/>
          <a:p>
            <a:r>
              <a:rPr lang="de-DE" dirty="0"/>
              <a:t>Parent </a:t>
            </a:r>
            <a:r>
              <a:rPr lang="de-DE" dirty="0" err="1"/>
              <a:t>Window</a:t>
            </a:r>
            <a:endParaRPr lang="de-AT" dirty="0"/>
          </a:p>
        </p:txBody>
      </p:sp>
      <p:sp>
        <p:nvSpPr>
          <p:cNvPr id="8" name="Textfeld 7">
            <a:extLst>
              <a:ext uri="{FF2B5EF4-FFF2-40B4-BE49-F238E27FC236}">
                <a16:creationId xmlns:a16="http://schemas.microsoft.com/office/drawing/2014/main" id="{B9A322E4-7C6B-4919-9838-7437F49367A5}"/>
              </a:ext>
            </a:extLst>
          </p:cNvPr>
          <p:cNvSpPr txBox="1"/>
          <p:nvPr/>
        </p:nvSpPr>
        <p:spPr>
          <a:xfrm>
            <a:off x="9750803" y="1514081"/>
            <a:ext cx="1786854" cy="369332"/>
          </a:xfrm>
          <a:prstGeom prst="rect">
            <a:avLst/>
          </a:prstGeom>
          <a:noFill/>
        </p:spPr>
        <p:txBody>
          <a:bodyPr wrap="square" rtlCol="0">
            <a:spAutoFit/>
          </a:bodyPr>
          <a:lstStyle/>
          <a:p>
            <a:r>
              <a:rPr lang="de-DE" dirty="0" err="1"/>
              <a:t>Iframe</a:t>
            </a:r>
            <a:endParaRPr lang="de-AT" dirty="0"/>
          </a:p>
        </p:txBody>
      </p:sp>
      <p:grpSp>
        <p:nvGrpSpPr>
          <p:cNvPr id="46" name="Gruppieren 45">
            <a:extLst>
              <a:ext uri="{FF2B5EF4-FFF2-40B4-BE49-F238E27FC236}">
                <a16:creationId xmlns:a16="http://schemas.microsoft.com/office/drawing/2014/main" id="{41AB136B-2041-4AEC-8917-13843304DC6D}"/>
              </a:ext>
            </a:extLst>
          </p:cNvPr>
          <p:cNvGrpSpPr/>
          <p:nvPr/>
        </p:nvGrpSpPr>
        <p:grpSpPr>
          <a:xfrm>
            <a:off x="3011648" y="1912774"/>
            <a:ext cx="6350466" cy="369332"/>
            <a:chOff x="3011648" y="2172747"/>
            <a:chExt cx="6350466" cy="369332"/>
          </a:xfrm>
        </p:grpSpPr>
        <p:sp>
          <p:nvSpPr>
            <p:cNvPr id="11" name="Textfeld 10">
              <a:extLst>
                <a:ext uri="{FF2B5EF4-FFF2-40B4-BE49-F238E27FC236}">
                  <a16:creationId xmlns:a16="http://schemas.microsoft.com/office/drawing/2014/main" id="{CBB34103-4D98-4ABE-B883-9F602696C7D1}"/>
                </a:ext>
              </a:extLst>
            </p:cNvPr>
            <p:cNvSpPr txBox="1"/>
            <p:nvPr/>
          </p:nvSpPr>
          <p:spPr>
            <a:xfrm>
              <a:off x="3011648" y="2172747"/>
              <a:ext cx="6350466" cy="369332"/>
            </a:xfrm>
            <a:prstGeom prst="rect">
              <a:avLst/>
            </a:prstGeom>
            <a:noFill/>
          </p:spPr>
          <p:txBody>
            <a:bodyPr wrap="square" rtlCol="0">
              <a:spAutoFit/>
            </a:bodyPr>
            <a:lstStyle/>
            <a:p>
              <a:pPr algn="ctr"/>
              <a:r>
                <a:rPr lang="de-DE" dirty="0" err="1">
                  <a:solidFill>
                    <a:schemeClr val="accent5"/>
                  </a:solidFill>
                </a:rPr>
                <a:t>editorReady</a:t>
              </a:r>
              <a:endParaRPr lang="de-AT" dirty="0">
                <a:solidFill>
                  <a:schemeClr val="accent5"/>
                </a:solidFill>
              </a:endParaRPr>
            </a:p>
          </p:txBody>
        </p:sp>
        <p:cxnSp>
          <p:nvCxnSpPr>
            <p:cNvPr id="10" name="Gerade Verbindung mit Pfeil 9">
              <a:extLst>
                <a:ext uri="{FF2B5EF4-FFF2-40B4-BE49-F238E27FC236}">
                  <a16:creationId xmlns:a16="http://schemas.microsoft.com/office/drawing/2014/main" id="{3489BF3B-014B-4E4C-B55E-FA0A542AE432}"/>
                </a:ext>
              </a:extLst>
            </p:cNvPr>
            <p:cNvCxnSpPr>
              <a:cxnSpLocks/>
            </p:cNvCxnSpPr>
            <p:nvPr/>
          </p:nvCxnSpPr>
          <p:spPr>
            <a:xfrm flipH="1">
              <a:off x="3011648" y="2524869"/>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uppieren 44">
            <a:extLst>
              <a:ext uri="{FF2B5EF4-FFF2-40B4-BE49-F238E27FC236}">
                <a16:creationId xmlns:a16="http://schemas.microsoft.com/office/drawing/2014/main" id="{21A0112B-D50B-46B6-8081-9BAB032C0959}"/>
              </a:ext>
            </a:extLst>
          </p:cNvPr>
          <p:cNvGrpSpPr/>
          <p:nvPr/>
        </p:nvGrpSpPr>
        <p:grpSpPr>
          <a:xfrm>
            <a:off x="3011648" y="2396393"/>
            <a:ext cx="6350466" cy="369332"/>
            <a:chOff x="3011648" y="2606662"/>
            <a:chExt cx="6350466" cy="369332"/>
          </a:xfrm>
        </p:grpSpPr>
        <p:sp>
          <p:nvSpPr>
            <p:cNvPr id="17" name="Textfeld 16">
              <a:extLst>
                <a:ext uri="{FF2B5EF4-FFF2-40B4-BE49-F238E27FC236}">
                  <a16:creationId xmlns:a16="http://schemas.microsoft.com/office/drawing/2014/main" id="{DB134AA9-C0CC-4EC1-944B-AB8D66617BF2}"/>
                </a:ext>
              </a:extLst>
            </p:cNvPr>
            <p:cNvSpPr txBox="1"/>
            <p:nvPr/>
          </p:nvSpPr>
          <p:spPr>
            <a:xfrm>
              <a:off x="3011648" y="2606662"/>
              <a:ext cx="6350466" cy="369332"/>
            </a:xfrm>
            <a:prstGeom prst="rect">
              <a:avLst/>
            </a:prstGeom>
            <a:noFill/>
          </p:spPr>
          <p:txBody>
            <a:bodyPr wrap="square" rtlCol="0">
              <a:spAutoFit/>
            </a:bodyPr>
            <a:lstStyle/>
            <a:p>
              <a:pPr algn="ctr"/>
              <a:r>
                <a:rPr lang="de-DE" dirty="0" err="1">
                  <a:solidFill>
                    <a:schemeClr val="accent2"/>
                  </a:solidFill>
                </a:rPr>
                <a:t>putToDOM</a:t>
              </a:r>
              <a:endParaRPr lang="de-AT" dirty="0">
                <a:solidFill>
                  <a:schemeClr val="accent2"/>
                </a:solidFill>
              </a:endParaRPr>
            </a:p>
          </p:txBody>
        </p:sp>
        <p:cxnSp>
          <p:nvCxnSpPr>
            <p:cNvPr id="18" name="Gerade Verbindung mit Pfeil 17">
              <a:extLst>
                <a:ext uri="{FF2B5EF4-FFF2-40B4-BE49-F238E27FC236}">
                  <a16:creationId xmlns:a16="http://schemas.microsoft.com/office/drawing/2014/main" id="{53BB206E-74EA-4E5D-B7F3-87DE533D9D99}"/>
                </a:ext>
              </a:extLst>
            </p:cNvPr>
            <p:cNvCxnSpPr>
              <a:cxnSpLocks/>
            </p:cNvCxnSpPr>
            <p:nvPr/>
          </p:nvCxnSpPr>
          <p:spPr>
            <a:xfrm flipH="1">
              <a:off x="3011648" y="2958784"/>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Gruppieren 41">
            <a:extLst>
              <a:ext uri="{FF2B5EF4-FFF2-40B4-BE49-F238E27FC236}">
                <a16:creationId xmlns:a16="http://schemas.microsoft.com/office/drawing/2014/main" id="{890276C5-2ADF-4EC1-A075-3704A51F26EC}"/>
              </a:ext>
            </a:extLst>
          </p:cNvPr>
          <p:cNvGrpSpPr/>
          <p:nvPr/>
        </p:nvGrpSpPr>
        <p:grpSpPr>
          <a:xfrm>
            <a:off x="3011648" y="2880012"/>
            <a:ext cx="6350466" cy="369332"/>
            <a:chOff x="3011648" y="4560758"/>
            <a:chExt cx="6350466" cy="369332"/>
          </a:xfrm>
        </p:grpSpPr>
        <p:sp>
          <p:nvSpPr>
            <p:cNvPr id="29" name="Textfeld 28">
              <a:extLst>
                <a:ext uri="{FF2B5EF4-FFF2-40B4-BE49-F238E27FC236}">
                  <a16:creationId xmlns:a16="http://schemas.microsoft.com/office/drawing/2014/main" id="{7BF55D4B-D293-4DE7-8F9E-BFF982F28780}"/>
                </a:ext>
              </a:extLst>
            </p:cNvPr>
            <p:cNvSpPr txBox="1"/>
            <p:nvPr/>
          </p:nvSpPr>
          <p:spPr>
            <a:xfrm>
              <a:off x="3011648" y="4560758"/>
              <a:ext cx="6350466" cy="369332"/>
            </a:xfrm>
            <a:prstGeom prst="rect">
              <a:avLst/>
            </a:prstGeom>
            <a:noFill/>
          </p:spPr>
          <p:txBody>
            <a:bodyPr wrap="square" rtlCol="0">
              <a:spAutoFit/>
            </a:bodyPr>
            <a:lstStyle/>
            <a:p>
              <a:pPr algn="ctr"/>
              <a:r>
                <a:rPr lang="de-DE" dirty="0" err="1">
                  <a:solidFill>
                    <a:schemeClr val="accent2"/>
                  </a:solidFill>
                </a:rPr>
                <a:t>getTourJson</a:t>
              </a:r>
              <a:endParaRPr lang="de-AT" dirty="0">
                <a:solidFill>
                  <a:schemeClr val="accent2"/>
                </a:solidFill>
              </a:endParaRPr>
            </a:p>
          </p:txBody>
        </p:sp>
        <p:cxnSp>
          <p:nvCxnSpPr>
            <p:cNvPr id="30" name="Gerade Verbindung mit Pfeil 29">
              <a:extLst>
                <a:ext uri="{FF2B5EF4-FFF2-40B4-BE49-F238E27FC236}">
                  <a16:creationId xmlns:a16="http://schemas.microsoft.com/office/drawing/2014/main" id="{06A7CAC6-0A5F-41AB-93C8-A245968F9870}"/>
                </a:ext>
              </a:extLst>
            </p:cNvPr>
            <p:cNvCxnSpPr>
              <a:cxnSpLocks/>
            </p:cNvCxnSpPr>
            <p:nvPr/>
          </p:nvCxnSpPr>
          <p:spPr>
            <a:xfrm flipH="1">
              <a:off x="3011648" y="4912880"/>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uppieren 46">
            <a:extLst>
              <a:ext uri="{FF2B5EF4-FFF2-40B4-BE49-F238E27FC236}">
                <a16:creationId xmlns:a16="http://schemas.microsoft.com/office/drawing/2014/main" id="{525F060F-FD9C-4E2A-AF16-9C1AB9F4A7DE}"/>
              </a:ext>
            </a:extLst>
          </p:cNvPr>
          <p:cNvGrpSpPr/>
          <p:nvPr/>
        </p:nvGrpSpPr>
        <p:grpSpPr>
          <a:xfrm>
            <a:off x="3011648" y="3363631"/>
            <a:ext cx="6350466" cy="369332"/>
            <a:chOff x="3011648" y="3126241"/>
            <a:chExt cx="6350466" cy="369332"/>
          </a:xfrm>
        </p:grpSpPr>
        <p:sp>
          <p:nvSpPr>
            <p:cNvPr id="21" name="Textfeld 20">
              <a:extLst>
                <a:ext uri="{FF2B5EF4-FFF2-40B4-BE49-F238E27FC236}">
                  <a16:creationId xmlns:a16="http://schemas.microsoft.com/office/drawing/2014/main" id="{99DE9B4E-8949-4B9D-8612-C7586FAC2E89}"/>
                </a:ext>
              </a:extLst>
            </p:cNvPr>
            <p:cNvSpPr txBox="1"/>
            <p:nvPr/>
          </p:nvSpPr>
          <p:spPr>
            <a:xfrm>
              <a:off x="3011648" y="3126241"/>
              <a:ext cx="6350466" cy="369332"/>
            </a:xfrm>
            <a:prstGeom prst="rect">
              <a:avLst/>
            </a:prstGeom>
            <a:noFill/>
          </p:spPr>
          <p:txBody>
            <a:bodyPr wrap="square" rtlCol="0">
              <a:spAutoFit/>
            </a:bodyPr>
            <a:lstStyle/>
            <a:p>
              <a:pPr algn="ctr"/>
              <a:r>
                <a:rPr lang="de-DE" dirty="0" err="1">
                  <a:solidFill>
                    <a:schemeClr val="accent5"/>
                  </a:solidFill>
                </a:rPr>
                <a:t>saveAndClose</a:t>
              </a:r>
              <a:endParaRPr lang="de-AT" dirty="0">
                <a:solidFill>
                  <a:schemeClr val="accent5"/>
                </a:solidFill>
              </a:endParaRPr>
            </a:p>
          </p:txBody>
        </p:sp>
        <p:cxnSp>
          <p:nvCxnSpPr>
            <p:cNvPr id="22" name="Gerade Verbindung mit Pfeil 21">
              <a:extLst>
                <a:ext uri="{FF2B5EF4-FFF2-40B4-BE49-F238E27FC236}">
                  <a16:creationId xmlns:a16="http://schemas.microsoft.com/office/drawing/2014/main" id="{DCEB93BD-3C0F-4D70-B73A-DC7CF569F020}"/>
                </a:ext>
              </a:extLst>
            </p:cNvPr>
            <p:cNvCxnSpPr>
              <a:cxnSpLocks/>
            </p:cNvCxnSpPr>
            <p:nvPr/>
          </p:nvCxnSpPr>
          <p:spPr>
            <a:xfrm flipH="1">
              <a:off x="3011648" y="3478363"/>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B3E7EC60-EF3F-44C1-BC00-0CA8D9B7A343}"/>
              </a:ext>
            </a:extLst>
          </p:cNvPr>
          <p:cNvGrpSpPr/>
          <p:nvPr/>
        </p:nvGrpSpPr>
        <p:grpSpPr>
          <a:xfrm>
            <a:off x="3011648" y="3847250"/>
            <a:ext cx="6350466" cy="369332"/>
            <a:chOff x="3011648" y="3621192"/>
            <a:chExt cx="6350466" cy="369332"/>
          </a:xfrm>
        </p:grpSpPr>
        <p:sp>
          <p:nvSpPr>
            <p:cNvPr id="24" name="Textfeld 23">
              <a:extLst>
                <a:ext uri="{FF2B5EF4-FFF2-40B4-BE49-F238E27FC236}">
                  <a16:creationId xmlns:a16="http://schemas.microsoft.com/office/drawing/2014/main" id="{68CF730C-6D6E-4316-89E5-74991C958EC1}"/>
                </a:ext>
              </a:extLst>
            </p:cNvPr>
            <p:cNvSpPr txBox="1"/>
            <p:nvPr/>
          </p:nvSpPr>
          <p:spPr>
            <a:xfrm>
              <a:off x="3011648" y="3621192"/>
              <a:ext cx="6350466" cy="369332"/>
            </a:xfrm>
            <a:prstGeom prst="rect">
              <a:avLst/>
            </a:prstGeom>
            <a:noFill/>
          </p:spPr>
          <p:txBody>
            <a:bodyPr wrap="square" rtlCol="0">
              <a:spAutoFit/>
            </a:bodyPr>
            <a:lstStyle/>
            <a:p>
              <a:pPr algn="ctr"/>
              <a:r>
                <a:rPr lang="de-DE" dirty="0" err="1">
                  <a:solidFill>
                    <a:schemeClr val="accent5"/>
                  </a:solidFill>
                </a:rPr>
                <a:t>previewTooltip</a:t>
              </a:r>
              <a:endParaRPr lang="de-AT" dirty="0">
                <a:solidFill>
                  <a:schemeClr val="accent5"/>
                </a:solidFill>
              </a:endParaRPr>
            </a:p>
          </p:txBody>
        </p:sp>
        <p:cxnSp>
          <p:nvCxnSpPr>
            <p:cNvPr id="25" name="Gerade Verbindung mit Pfeil 24">
              <a:extLst>
                <a:ext uri="{FF2B5EF4-FFF2-40B4-BE49-F238E27FC236}">
                  <a16:creationId xmlns:a16="http://schemas.microsoft.com/office/drawing/2014/main" id="{FF79473F-07AA-4329-8F84-B8E9B2188846}"/>
                </a:ext>
              </a:extLst>
            </p:cNvPr>
            <p:cNvCxnSpPr>
              <a:cxnSpLocks/>
            </p:cNvCxnSpPr>
            <p:nvPr/>
          </p:nvCxnSpPr>
          <p:spPr>
            <a:xfrm flipH="1">
              <a:off x="3011648" y="3973314"/>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uppieren 42">
            <a:extLst>
              <a:ext uri="{FF2B5EF4-FFF2-40B4-BE49-F238E27FC236}">
                <a16:creationId xmlns:a16="http://schemas.microsoft.com/office/drawing/2014/main" id="{99E66544-7751-42D5-95E1-54024284D60C}"/>
              </a:ext>
            </a:extLst>
          </p:cNvPr>
          <p:cNvGrpSpPr/>
          <p:nvPr/>
        </p:nvGrpSpPr>
        <p:grpSpPr>
          <a:xfrm>
            <a:off x="3011648" y="4330869"/>
            <a:ext cx="6350466" cy="369332"/>
            <a:chOff x="3011648" y="4108474"/>
            <a:chExt cx="6350466" cy="369332"/>
          </a:xfrm>
        </p:grpSpPr>
        <p:sp>
          <p:nvSpPr>
            <p:cNvPr id="34" name="Textfeld 33">
              <a:extLst>
                <a:ext uri="{FF2B5EF4-FFF2-40B4-BE49-F238E27FC236}">
                  <a16:creationId xmlns:a16="http://schemas.microsoft.com/office/drawing/2014/main" id="{85C92623-2440-496D-9D0F-DFA31613DA84}"/>
                </a:ext>
              </a:extLst>
            </p:cNvPr>
            <p:cNvSpPr txBox="1"/>
            <p:nvPr/>
          </p:nvSpPr>
          <p:spPr>
            <a:xfrm>
              <a:off x="3011648" y="4108474"/>
              <a:ext cx="6350466" cy="369332"/>
            </a:xfrm>
            <a:prstGeom prst="rect">
              <a:avLst/>
            </a:prstGeom>
            <a:noFill/>
          </p:spPr>
          <p:txBody>
            <a:bodyPr wrap="square" rtlCol="0">
              <a:spAutoFit/>
            </a:bodyPr>
            <a:lstStyle/>
            <a:p>
              <a:pPr algn="ctr"/>
              <a:r>
                <a:rPr lang="de-DE" dirty="0" err="1">
                  <a:solidFill>
                    <a:schemeClr val="accent5"/>
                  </a:solidFill>
                </a:rPr>
                <a:t>autoSave</a:t>
              </a:r>
              <a:endParaRPr lang="de-AT" dirty="0">
                <a:solidFill>
                  <a:schemeClr val="accent5"/>
                </a:solidFill>
              </a:endParaRPr>
            </a:p>
          </p:txBody>
        </p:sp>
        <p:cxnSp>
          <p:nvCxnSpPr>
            <p:cNvPr id="35" name="Gerade Verbindung mit Pfeil 34">
              <a:extLst>
                <a:ext uri="{FF2B5EF4-FFF2-40B4-BE49-F238E27FC236}">
                  <a16:creationId xmlns:a16="http://schemas.microsoft.com/office/drawing/2014/main" id="{A5152CC3-9241-4DD4-88AF-BD2EBE8AC9B1}"/>
                </a:ext>
              </a:extLst>
            </p:cNvPr>
            <p:cNvCxnSpPr>
              <a:cxnSpLocks/>
            </p:cNvCxnSpPr>
            <p:nvPr/>
          </p:nvCxnSpPr>
          <p:spPr>
            <a:xfrm flipH="1">
              <a:off x="3011648" y="4460596"/>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pieren 39">
            <a:extLst>
              <a:ext uri="{FF2B5EF4-FFF2-40B4-BE49-F238E27FC236}">
                <a16:creationId xmlns:a16="http://schemas.microsoft.com/office/drawing/2014/main" id="{8314ACE6-CB52-460F-85E4-69180EE2BD1E}"/>
              </a:ext>
            </a:extLst>
          </p:cNvPr>
          <p:cNvGrpSpPr/>
          <p:nvPr/>
        </p:nvGrpSpPr>
        <p:grpSpPr>
          <a:xfrm>
            <a:off x="3011648" y="4814488"/>
            <a:ext cx="6350466" cy="369332"/>
            <a:chOff x="3011648" y="5558078"/>
            <a:chExt cx="6350466" cy="369332"/>
          </a:xfrm>
        </p:grpSpPr>
        <p:sp>
          <p:nvSpPr>
            <p:cNvPr id="38" name="Textfeld 37">
              <a:extLst>
                <a:ext uri="{FF2B5EF4-FFF2-40B4-BE49-F238E27FC236}">
                  <a16:creationId xmlns:a16="http://schemas.microsoft.com/office/drawing/2014/main" id="{852575A2-0D86-4C85-8440-64DD83CDD06E}"/>
                </a:ext>
              </a:extLst>
            </p:cNvPr>
            <p:cNvSpPr txBox="1"/>
            <p:nvPr/>
          </p:nvSpPr>
          <p:spPr>
            <a:xfrm>
              <a:off x="3011648" y="5558078"/>
              <a:ext cx="6350466" cy="369332"/>
            </a:xfrm>
            <a:prstGeom prst="rect">
              <a:avLst/>
            </a:prstGeom>
            <a:noFill/>
          </p:spPr>
          <p:txBody>
            <a:bodyPr wrap="square" rtlCol="0">
              <a:spAutoFit/>
            </a:bodyPr>
            <a:lstStyle/>
            <a:p>
              <a:pPr algn="ctr"/>
              <a:r>
                <a:rPr lang="de-DE" dirty="0" err="1">
                  <a:solidFill>
                    <a:schemeClr val="accent5"/>
                  </a:solidFill>
                </a:rPr>
                <a:t>startPicker</a:t>
              </a:r>
              <a:endParaRPr lang="de-AT" dirty="0">
                <a:solidFill>
                  <a:schemeClr val="accent5"/>
                </a:solidFill>
              </a:endParaRPr>
            </a:p>
          </p:txBody>
        </p:sp>
        <p:cxnSp>
          <p:nvCxnSpPr>
            <p:cNvPr id="39" name="Gerade Verbindung mit Pfeil 38">
              <a:extLst>
                <a:ext uri="{FF2B5EF4-FFF2-40B4-BE49-F238E27FC236}">
                  <a16:creationId xmlns:a16="http://schemas.microsoft.com/office/drawing/2014/main" id="{25E99CAB-7E48-4ED6-B835-39332681C1A6}"/>
                </a:ext>
              </a:extLst>
            </p:cNvPr>
            <p:cNvCxnSpPr>
              <a:cxnSpLocks/>
            </p:cNvCxnSpPr>
            <p:nvPr/>
          </p:nvCxnSpPr>
          <p:spPr>
            <a:xfrm flipH="1">
              <a:off x="3011648" y="5910200"/>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uppieren 32">
            <a:extLst>
              <a:ext uri="{FF2B5EF4-FFF2-40B4-BE49-F238E27FC236}">
                <a16:creationId xmlns:a16="http://schemas.microsoft.com/office/drawing/2014/main" id="{3203CB71-5271-C6F2-67A1-DE9FBB34EDB2}"/>
              </a:ext>
            </a:extLst>
          </p:cNvPr>
          <p:cNvGrpSpPr/>
          <p:nvPr/>
        </p:nvGrpSpPr>
        <p:grpSpPr>
          <a:xfrm>
            <a:off x="3011648" y="5773936"/>
            <a:ext cx="6350466" cy="369332"/>
            <a:chOff x="3011648" y="5057262"/>
            <a:chExt cx="6350466" cy="369332"/>
          </a:xfrm>
        </p:grpSpPr>
        <p:sp>
          <p:nvSpPr>
            <p:cNvPr id="37" name="Textfeld 36">
              <a:extLst>
                <a:ext uri="{FF2B5EF4-FFF2-40B4-BE49-F238E27FC236}">
                  <a16:creationId xmlns:a16="http://schemas.microsoft.com/office/drawing/2014/main" id="{3663993A-C425-612B-DC81-E9C28135A533}"/>
                </a:ext>
              </a:extLst>
            </p:cNvPr>
            <p:cNvSpPr txBox="1"/>
            <p:nvPr/>
          </p:nvSpPr>
          <p:spPr>
            <a:xfrm>
              <a:off x="3011648" y="5057262"/>
              <a:ext cx="6350466" cy="369332"/>
            </a:xfrm>
            <a:prstGeom prst="rect">
              <a:avLst/>
            </a:prstGeom>
            <a:noFill/>
          </p:spPr>
          <p:txBody>
            <a:bodyPr wrap="square" rtlCol="0">
              <a:spAutoFit/>
            </a:bodyPr>
            <a:lstStyle/>
            <a:p>
              <a:pPr algn="ctr"/>
              <a:r>
                <a:rPr lang="de-DE" dirty="0" err="1">
                  <a:solidFill>
                    <a:schemeClr val="accent2"/>
                  </a:solidFill>
                </a:rPr>
                <a:t>pasteSelector</a:t>
              </a:r>
              <a:endParaRPr lang="de-AT" dirty="0">
                <a:solidFill>
                  <a:schemeClr val="accent2"/>
                </a:solidFill>
              </a:endParaRPr>
            </a:p>
          </p:txBody>
        </p:sp>
        <p:cxnSp>
          <p:nvCxnSpPr>
            <p:cNvPr id="48" name="Gerade Verbindung mit Pfeil 47">
              <a:extLst>
                <a:ext uri="{FF2B5EF4-FFF2-40B4-BE49-F238E27FC236}">
                  <a16:creationId xmlns:a16="http://schemas.microsoft.com/office/drawing/2014/main" id="{C3489BB8-D4ED-F303-3331-CC9D67961062}"/>
                </a:ext>
              </a:extLst>
            </p:cNvPr>
            <p:cNvCxnSpPr>
              <a:cxnSpLocks/>
            </p:cNvCxnSpPr>
            <p:nvPr/>
          </p:nvCxnSpPr>
          <p:spPr>
            <a:xfrm flipH="1">
              <a:off x="3011648" y="5409384"/>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Gruppieren 48">
            <a:extLst>
              <a:ext uri="{FF2B5EF4-FFF2-40B4-BE49-F238E27FC236}">
                <a16:creationId xmlns:a16="http://schemas.microsoft.com/office/drawing/2014/main" id="{73CF20D4-4ECC-8E75-63B7-865219F1FA3B}"/>
              </a:ext>
            </a:extLst>
          </p:cNvPr>
          <p:cNvGrpSpPr/>
          <p:nvPr/>
        </p:nvGrpSpPr>
        <p:grpSpPr>
          <a:xfrm>
            <a:off x="3011648" y="5290317"/>
            <a:ext cx="6350466" cy="369332"/>
            <a:chOff x="3011648" y="5558078"/>
            <a:chExt cx="6350466" cy="369332"/>
          </a:xfrm>
        </p:grpSpPr>
        <p:sp>
          <p:nvSpPr>
            <p:cNvPr id="50" name="Textfeld 49">
              <a:extLst>
                <a:ext uri="{FF2B5EF4-FFF2-40B4-BE49-F238E27FC236}">
                  <a16:creationId xmlns:a16="http://schemas.microsoft.com/office/drawing/2014/main" id="{D5AE6E41-62C6-26F1-B3CB-1168F20F979D}"/>
                </a:ext>
              </a:extLst>
            </p:cNvPr>
            <p:cNvSpPr txBox="1"/>
            <p:nvPr/>
          </p:nvSpPr>
          <p:spPr>
            <a:xfrm>
              <a:off x="3011648" y="5558078"/>
              <a:ext cx="6350466" cy="369332"/>
            </a:xfrm>
            <a:prstGeom prst="rect">
              <a:avLst/>
            </a:prstGeom>
            <a:noFill/>
          </p:spPr>
          <p:txBody>
            <a:bodyPr wrap="square" rtlCol="0">
              <a:spAutoFit/>
            </a:bodyPr>
            <a:lstStyle/>
            <a:p>
              <a:pPr algn="ctr"/>
              <a:r>
                <a:rPr lang="de-DE" dirty="0" err="1">
                  <a:solidFill>
                    <a:schemeClr val="accent5"/>
                  </a:solidFill>
                </a:rPr>
                <a:t>quitPicker</a:t>
              </a:r>
              <a:endParaRPr lang="de-AT" dirty="0">
                <a:solidFill>
                  <a:schemeClr val="accent5"/>
                </a:solidFill>
              </a:endParaRPr>
            </a:p>
          </p:txBody>
        </p:sp>
        <p:cxnSp>
          <p:nvCxnSpPr>
            <p:cNvPr id="51" name="Gerade Verbindung mit Pfeil 50">
              <a:extLst>
                <a:ext uri="{FF2B5EF4-FFF2-40B4-BE49-F238E27FC236}">
                  <a16:creationId xmlns:a16="http://schemas.microsoft.com/office/drawing/2014/main" id="{7F356CB7-E39F-87A2-9C37-7716C171D19C}"/>
                </a:ext>
              </a:extLst>
            </p:cNvPr>
            <p:cNvCxnSpPr>
              <a:cxnSpLocks/>
            </p:cNvCxnSpPr>
            <p:nvPr/>
          </p:nvCxnSpPr>
          <p:spPr>
            <a:xfrm flipH="1">
              <a:off x="3011648" y="5910200"/>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780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3EB8F1-42E1-4593-A639-1B5F27F9C52E}"/>
              </a:ext>
            </a:extLst>
          </p:cNvPr>
          <p:cNvSpPr>
            <a:spLocks noGrp="1"/>
          </p:cNvSpPr>
          <p:nvPr>
            <p:ph type="title"/>
          </p:nvPr>
        </p:nvSpPr>
        <p:spPr/>
        <p:txBody>
          <a:bodyPr/>
          <a:lstStyle/>
          <a:p>
            <a:r>
              <a:rPr lang="de-DE" dirty="0"/>
              <a:t>Guided Tour global object</a:t>
            </a:r>
            <a:endParaRPr lang="de-AT" dirty="0"/>
          </a:p>
        </p:txBody>
      </p:sp>
      <p:sp>
        <p:nvSpPr>
          <p:cNvPr id="3" name="Inhaltsplatzhalter 2">
            <a:extLst>
              <a:ext uri="{FF2B5EF4-FFF2-40B4-BE49-F238E27FC236}">
                <a16:creationId xmlns:a16="http://schemas.microsoft.com/office/drawing/2014/main" id="{914595A6-17DD-47BC-A98A-F4232BD38B15}"/>
              </a:ext>
            </a:extLst>
          </p:cNvPr>
          <p:cNvSpPr>
            <a:spLocks noGrp="1"/>
          </p:cNvSpPr>
          <p:nvPr>
            <p:ph idx="1"/>
          </p:nvPr>
        </p:nvSpPr>
        <p:spPr/>
        <p:txBody>
          <a:bodyPr>
            <a:normAutofit fontScale="77500" lnSpcReduction="20000"/>
          </a:bodyPr>
          <a:lstStyle/>
          <a:p>
            <a:pPr marL="0" indent="0">
              <a:buNone/>
            </a:pPr>
            <a:r>
              <a:rPr lang="en-US" b="0" dirty="0" err="1">
                <a:solidFill>
                  <a:schemeClr val="accent1">
                    <a:lumMod val="75000"/>
                  </a:schemeClr>
                </a:solidFill>
                <a:effectLst/>
                <a:latin typeface="Consolas" panose="020B0609020204030204" pitchFamily="49" charset="0"/>
              </a:rPr>
              <a:t>gtourGlobal</a:t>
            </a: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qext</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hashmap</a:t>
            </a:r>
            <a:r>
              <a:rPr lang="en-US" b="0" dirty="0">
                <a:solidFill>
                  <a:schemeClr val="accent1">
                    <a:lumMod val="75000"/>
                  </a:schemeClr>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activeTooltip</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de-AT" b="1" i="0" dirty="0">
                <a:solidFill>
                  <a:schemeClr val="accent2">
                    <a:lumMod val="40000"/>
                    <a:lumOff val="60000"/>
                  </a:schemeClr>
                </a:solidFill>
                <a:effectLst/>
                <a:latin typeface="consolas" panose="020B0609020204030204" pitchFamily="49" charset="0"/>
              </a:rPr>
              <a:t>a9ae22db-bcc0-4e8c-8d5e-758219f29329</a:t>
            </a:r>
            <a:r>
              <a:rPr lang="de-AT" dirty="0">
                <a:solidFill>
                  <a:srgbClr val="D4D4D4"/>
                </a:solidFill>
                <a:latin typeface="Consolas" panose="020B0609020204030204" pitchFamily="49" charset="0"/>
              </a:rPr>
              <a:t>": {</a:t>
            </a:r>
            <a:r>
              <a:rPr lang="de-AT" b="0" i="0" dirty="0">
                <a:solidFill>
                  <a:srgbClr val="202124"/>
                </a:solidFill>
                <a:effectLst/>
                <a:latin typeface="consolas" panose="020B0609020204030204" pitchFamily="49" charset="0"/>
              </a:rPr>
              <a:t> </a:t>
            </a:r>
            <a:r>
              <a:rPr lang="de-AT" b="1" dirty="0" err="1">
                <a:solidFill>
                  <a:schemeClr val="accent2">
                    <a:lumMod val="40000"/>
                    <a:lumOff val="60000"/>
                  </a:schemeClr>
                </a:solidFill>
                <a:latin typeface="consolas" panose="020B0609020204030204" pitchFamily="49" charset="0"/>
              </a:rPr>
              <a:t>GwZZwVb</a:t>
            </a:r>
            <a:r>
              <a:rPr lang="de-AT" dirty="0">
                <a:solidFill>
                  <a:srgbClr val="D4D4D4"/>
                </a:solidFill>
                <a:latin typeface="Consolas" panose="020B0609020204030204" pitchFamily="49" charset="0"/>
              </a:rPr>
              <a:t>: -2 }</a:t>
            </a:r>
            <a:endParaRPr lang="en-US" dirty="0">
              <a:solidFill>
                <a:srgbClr val="D4D4D4"/>
              </a:solidFill>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visitedTours</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licensedObjs</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1" dirty="0" err="1">
                <a:solidFill>
                  <a:schemeClr val="accent2">
                    <a:lumMod val="40000"/>
                    <a:lumOff val="60000"/>
                  </a:schemeClr>
                </a:solidFill>
                <a:latin typeface="consolas" panose="020B0609020204030204" pitchFamily="49" charset="0"/>
              </a:rPr>
              <a:t>GwZZwVb</a:t>
            </a:r>
            <a:r>
              <a:rPr lang="en-US" b="0" dirty="0">
                <a:solidFill>
                  <a:srgbClr val="D4D4D4"/>
                </a:solidFill>
                <a:effectLst/>
                <a:latin typeface="Consolas" panose="020B0609020204030204" pitchFamily="49" charset="0"/>
              </a:rPr>
              <a:t>: </a:t>
            </a:r>
            <a:r>
              <a:rPr lang="en-US" b="0" dirty="0">
                <a:solidFill>
                  <a:schemeClr val="accent1">
                    <a:lumMod val="60000"/>
                    <a:lumOff val="40000"/>
                  </a:schemeClr>
                </a:solidFill>
                <a:effectLst/>
                <a:latin typeface="Consolas" panose="020B0609020204030204" pitchFamily="49" charset="0"/>
              </a:rPr>
              <a:t>true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cache: </a:t>
            </a:r>
            <a:r>
              <a:rPr lang="en-US" b="0" dirty="0">
                <a:solidFill>
                  <a:srgbClr val="D4D4D4"/>
                </a:solidFill>
                <a:effectLst/>
                <a:latin typeface="Consolas" panose="020B0609020204030204" pitchFamily="49" charset="0"/>
              </a:rPr>
              <a:t>{ </a:t>
            </a:r>
            <a:r>
              <a:rPr lang="en-US" b="1" dirty="0" err="1">
                <a:solidFill>
                  <a:schemeClr val="accent2">
                    <a:lumMod val="40000"/>
                    <a:lumOff val="60000"/>
                  </a:schemeClr>
                </a:solidFill>
                <a:latin typeface="consolas" panose="020B0609020204030204" pitchFamily="49" charset="0"/>
              </a:rPr>
              <a:t>GwZZwVb</a:t>
            </a:r>
            <a:r>
              <a:rPr lang="en-US" b="0" dirty="0">
                <a:solidFill>
                  <a:srgbClr val="D4D4D4"/>
                </a:solidFill>
                <a:effectLst/>
                <a:latin typeface="Consolas" panose="020B0609020204030204" pitchFamily="49" charset="0"/>
              </a:rPr>
              <a:t>: {…}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noLicenseWarning</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isSingleMode</a:t>
            </a:r>
            <a:r>
              <a:rPr lang="en-US" b="0" dirty="0">
                <a:solidFill>
                  <a:schemeClr val="accent1">
                    <a:lumMod val="75000"/>
                  </a:schemeClr>
                </a:solidFill>
                <a:effectLst/>
                <a:latin typeface="Consolas" panose="020B0609020204030204" pitchFamily="49" charset="0"/>
              </a:rPr>
              <a:t>: </a:t>
            </a:r>
            <a:r>
              <a:rPr lang="en-US" b="0" dirty="0">
                <a:solidFill>
                  <a:schemeClr val="accent1">
                    <a:lumMod val="60000"/>
                    <a:lumOff val="40000"/>
                  </a:schemeClr>
                </a:solidFill>
                <a:effectLst/>
                <a:latin typeface="Consolas" panose="020B0609020204030204" pitchFamily="49" charset="0"/>
              </a:rPr>
              <a:t>false</a:t>
            </a:r>
            <a:endParaRPr lang="en-US" b="0" dirty="0">
              <a:solidFill>
                <a:schemeClr val="accent1">
                  <a:lumMod val="75000"/>
                </a:schemeClr>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endParaRPr lang="de-AT" dirty="0"/>
          </a:p>
        </p:txBody>
      </p:sp>
      <p:sp>
        <p:nvSpPr>
          <p:cNvPr id="4" name="Legende: Linie 3">
            <a:extLst>
              <a:ext uri="{FF2B5EF4-FFF2-40B4-BE49-F238E27FC236}">
                <a16:creationId xmlns:a16="http://schemas.microsoft.com/office/drawing/2014/main" id="{192B6229-7A4D-41DA-9FFB-7CC170A0295F}"/>
              </a:ext>
            </a:extLst>
          </p:cNvPr>
          <p:cNvSpPr/>
          <p:nvPr/>
        </p:nvSpPr>
        <p:spPr>
          <a:xfrm>
            <a:off x="5097333" y="2701962"/>
            <a:ext cx="1559858" cy="403412"/>
          </a:xfrm>
          <a:prstGeom prst="borderCallout1">
            <a:avLst>
              <a:gd name="adj1" fmla="val 67639"/>
              <a:gd name="adj2" fmla="val -7758"/>
              <a:gd name="adj3" fmla="val 174722"/>
              <a:gd name="adj4" fmla="val -52701"/>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Sheet ID</a:t>
            </a:r>
            <a:endParaRPr lang="de-AT" dirty="0"/>
          </a:p>
        </p:txBody>
      </p:sp>
      <p:sp>
        <p:nvSpPr>
          <p:cNvPr id="5" name="Legende: Linie 4">
            <a:extLst>
              <a:ext uri="{FF2B5EF4-FFF2-40B4-BE49-F238E27FC236}">
                <a16:creationId xmlns:a16="http://schemas.microsoft.com/office/drawing/2014/main" id="{AA82B8F4-094B-4B99-8B56-E40BBD3701D4}"/>
              </a:ext>
            </a:extLst>
          </p:cNvPr>
          <p:cNvSpPr/>
          <p:nvPr/>
        </p:nvSpPr>
        <p:spPr>
          <a:xfrm>
            <a:off x="6209135" y="4045593"/>
            <a:ext cx="1559858" cy="403412"/>
          </a:xfrm>
          <a:prstGeom prst="borderCallout1">
            <a:avLst>
              <a:gd name="adj1" fmla="val 18750"/>
              <a:gd name="adj2" fmla="val -8333"/>
              <a:gd name="adj3" fmla="val -69722"/>
              <a:gd name="adj4" fmla="val -302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Object ID</a:t>
            </a:r>
            <a:endParaRPr lang="de-AT" dirty="0"/>
          </a:p>
        </p:txBody>
      </p:sp>
    </p:spTree>
    <p:extLst>
      <p:ext uri="{BB962C8B-B14F-4D97-AF65-F5344CB8AC3E}">
        <p14:creationId xmlns:p14="http://schemas.microsoft.com/office/powerpoint/2010/main" val="260748528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{C1FE526E-287F-42AF-AB2E-F79B8C696217}tf33552983_win32</Template>
  <TotalTime>0</TotalTime>
  <Words>122</Words>
  <Application>Microsoft Office PowerPoint</Application>
  <PresentationFormat>Breitbild</PresentationFormat>
  <Paragraphs>39</Paragraphs>
  <Slides>4</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vt:i4>
      </vt:variant>
    </vt:vector>
  </HeadingPairs>
  <TitlesOfParts>
    <vt:vector size="11" baseType="lpstr">
      <vt:lpstr>Calibri</vt:lpstr>
      <vt:lpstr>consolas</vt:lpstr>
      <vt:lpstr>consolas</vt:lpstr>
      <vt:lpstr>Franklin Gothic Book</vt:lpstr>
      <vt:lpstr>Franklin Gothic Demi</vt:lpstr>
      <vt:lpstr>Wingdings 2</vt:lpstr>
      <vt:lpstr>DividendVTI</vt:lpstr>
      <vt:lpstr>GUIDED Tour</vt:lpstr>
      <vt:lpstr>Titel Lorem Ipsum Dolor Sit Amet</vt:lpstr>
      <vt:lpstr>Interaction between main extension and editor iframe</vt:lpstr>
      <vt:lpstr>Guided Tour global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Christof Schwarz</dc:creator>
  <cp:lastModifiedBy>Christof Schwarz</cp:lastModifiedBy>
  <cp:revision>5</cp:revision>
  <dcterms:created xsi:type="dcterms:W3CDTF">2022-02-22T06:50:55Z</dcterms:created>
  <dcterms:modified xsi:type="dcterms:W3CDTF">2022-06-22T17:10:52Z</dcterms:modified>
</cp:coreProperties>
</file>