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4" autoAdjust="0"/>
    <p:restoredTop sz="94660"/>
  </p:normalViewPr>
  <p:slideViewPr>
    <p:cSldViewPr snapToGrid="0">
      <p:cViewPr>
        <p:scale>
          <a:sx n="125" d="100"/>
          <a:sy n="12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D3B20-3AE0-445F-8D12-B9BD0FF1F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92ECD-6F93-4099-9366-569A09A0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6F1A2-8272-47FB-AAB5-999E1B41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3181E-56E4-4579-BD0B-EE123122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F99FD6-43A3-48E2-A65B-04C33AA7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0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BBA5E-9751-49B0-90B1-7784A7FD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9A9D94-FFB9-46B9-95B5-4741A02A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21CE47-4594-49CE-9A32-E7997CA5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20274-019B-4B33-A034-9A198E1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D472D-DDFC-4BE1-B9EF-A1730A30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19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CADF93-0B92-4A02-876E-5D79FF2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A025B3-60D1-4E60-BBDA-B363B0C2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F32FD-0413-433B-BDC9-6EC7B40C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DE6F7-9773-4E01-B831-4442EF5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899B5-0DCA-462D-8235-590A4866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17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0B9D2-EEFE-4C63-A6A0-0A64FFC3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7C6C8-CD79-4654-9435-82C6D0EC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FC866-45A7-4585-ADEA-8A521A30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93015-0988-4B34-90FB-DCC3E870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A84D2-7DBB-48C6-A3B0-B2C7038D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68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A198A-3B9B-41B1-A314-7AA9A858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DC8CC9-500E-497E-A0C4-8AB8F622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2D269-EA96-4C1B-89B8-E5516D3E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87DA2-0DE7-4EAD-B11C-A37FA0C8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A913C-150D-4DD9-BC54-C09DB853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576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FBF7-45BC-41AA-90AA-CE0CA3FC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F51AD-3C84-4FE7-B79D-21994C7A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A45325-0C4C-4930-9141-17BC0FF0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48EF9-6342-4393-B8A2-3371DA8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1722B-23B3-4479-A573-BA7FE1E3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779DCA-FB77-4523-A89A-285B305A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9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00371-AE9F-4160-A2E0-4F548378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6F0D83-6E1C-4149-83CB-9900DDE8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56032-7D2F-42C6-8137-1E155357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88E6B-6E8F-481B-97F5-7497217A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FF7997-5BDE-4E19-9653-4AEA18EE2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630322-82DA-4E4A-97C1-98F7FFE7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66C33A-D3D7-43F9-B8BF-D599873D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B95E5E-73AC-4008-9248-FAD26EAA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1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C0D4A-D175-4C7B-899E-AE89C020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FD26B4-9F20-4F5F-809C-62EB9E0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28277-8B8B-48E5-94C3-426860E8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88452F-DA2A-4EB0-B130-4D8F1BE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09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E63321-DFDA-4D0B-B6EC-937031D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D96E94-10A0-4B3B-9A8D-65C96F9D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15ADF5-CB62-4859-8064-88A0D9CA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95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522F3-84C5-4F47-BD24-271223F4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24BC1-3700-4889-8EFF-B336BB8C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55006B-3715-4516-B787-DE54AD93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DDC0F8-5CC8-44F6-BF39-E4D5B0B2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4BF60A-2675-46B7-9F16-C8BB3428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08CA4F-746D-4564-8738-364982C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83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F425-3F6B-400C-B675-75AF245A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16B3C5-728D-4120-B3F4-9300469F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C113F1-B1DE-4849-BDE5-5240F5EB7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C3773F-04EE-46E4-84BB-08C4C97B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34892-A84D-444A-B8B6-0EAE14C3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798C59-6C24-43DB-BAF8-D014F0A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89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64E16E-1B0C-4140-98A7-A96C72CE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528A3-925D-4E6F-AB1C-21F105A4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A606C-BA42-4940-8915-053F9ECA0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8E91-2A32-4D4E-89CC-246B2B763B27}" type="datetimeFigureOut">
              <a:rPr lang="de-AT" smtClean="0"/>
              <a:t>10.04.2021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093E4-E6AF-44AC-B608-7FD06205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F82E2-D647-4E29-B869-3797C47D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EA50-6654-4024-81D8-885CA782E5A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4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E7139F7-CE16-4C46-87D1-046DC3DD39D9}"/>
              </a:ext>
            </a:extLst>
          </p:cNvPr>
          <p:cNvSpPr/>
          <p:nvPr/>
        </p:nvSpPr>
        <p:spPr>
          <a:xfrm>
            <a:off x="265610" y="47636"/>
            <a:ext cx="11730447" cy="5486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2A0A81-B4C9-486D-820F-84E467ED4E86}"/>
              </a:ext>
            </a:extLst>
          </p:cNvPr>
          <p:cNvSpPr/>
          <p:nvPr/>
        </p:nvSpPr>
        <p:spPr>
          <a:xfrm>
            <a:off x="2372408" y="998289"/>
            <a:ext cx="1283516" cy="956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Original Source </a:t>
            </a:r>
            <a:r>
              <a:rPr lang="de-AT" sz="1200" b="1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41456F-5365-441F-BC85-0FF996F31D6C}"/>
              </a:ext>
            </a:extLst>
          </p:cNvPr>
          <p:cNvSpPr/>
          <p:nvPr/>
        </p:nvSpPr>
        <p:spPr>
          <a:xfrm>
            <a:off x="3889137" y="2273415"/>
            <a:ext cx="1283516" cy="956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Temp Source Copy  </a:t>
            </a:r>
            <a:r>
              <a:rPr lang="de-AT" sz="1200" b="1"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0ABCC3-2C94-4FF7-B9FA-A767FE1D6753}"/>
              </a:ext>
            </a:extLst>
          </p:cNvPr>
          <p:cNvSpPr/>
          <p:nvPr/>
        </p:nvSpPr>
        <p:spPr>
          <a:xfrm>
            <a:off x="8180945" y="998288"/>
            <a:ext cx="1283516" cy="956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Original Target </a:t>
            </a:r>
            <a:r>
              <a:rPr lang="de-AT" sz="1200" b="1" dirty="0">
                <a:solidFill>
                  <a:schemeClr val="tx1"/>
                </a:solidFill>
              </a:rPr>
              <a:t>ot</a:t>
            </a:r>
          </a:p>
          <a:p>
            <a:pPr algn="ctr"/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3A19F9-AEC6-406D-954C-3AE0739F9E4B}"/>
              </a:ext>
            </a:extLst>
          </p:cNvPr>
          <p:cNvSpPr/>
          <p:nvPr/>
        </p:nvSpPr>
        <p:spPr>
          <a:xfrm>
            <a:off x="6664216" y="2273415"/>
            <a:ext cx="1283516" cy="956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Temp Target Copy </a:t>
            </a:r>
            <a:r>
              <a:rPr lang="de-AT" sz="1200" b="1" dirty="0">
                <a:solidFill>
                  <a:schemeClr val="tx1"/>
                </a:solidFill>
              </a:rPr>
              <a:t>tt</a:t>
            </a:r>
          </a:p>
          <a:p>
            <a:pPr algn="ctr"/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18C341-77A8-4BC9-9FA8-ADFE8C567C38}"/>
              </a:ext>
            </a:extLst>
          </p:cNvPr>
          <p:cNvSpPr/>
          <p:nvPr/>
        </p:nvSpPr>
        <p:spPr>
          <a:xfrm>
            <a:off x="2957960" y="4261608"/>
            <a:ext cx="1350627" cy="9563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Temp Source Script</a:t>
            </a:r>
          </a:p>
          <a:p>
            <a:pPr algn="ctr"/>
            <a:r>
              <a:rPr lang="de-AT" sz="1200" dirty="0"/>
              <a:t>tss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8BD63-540B-4910-A83B-A607A3013DBE}"/>
              </a:ext>
            </a:extLst>
          </p:cNvPr>
          <p:cNvSpPr/>
          <p:nvPr/>
        </p:nvSpPr>
        <p:spPr>
          <a:xfrm>
            <a:off x="7528282" y="4261607"/>
            <a:ext cx="1350627" cy="9563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Temp Target Script</a:t>
            </a:r>
          </a:p>
          <a:p>
            <a:pPr algn="ctr"/>
            <a:r>
              <a:rPr lang="de-AT" sz="1200" dirty="0"/>
              <a:t>tts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B0E60-D5A1-4500-9A2B-A4FD2DACCF73}"/>
              </a:ext>
            </a:extLst>
          </p:cNvPr>
          <p:cNvSpPr/>
          <p:nvPr/>
        </p:nvSpPr>
        <p:spPr>
          <a:xfrm>
            <a:off x="10117125" y="1971409"/>
            <a:ext cx="1350627" cy="9563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Original Target Script</a:t>
            </a:r>
          </a:p>
          <a:p>
            <a:pPr algn="ctr"/>
            <a:r>
              <a:rPr lang="de-AT" sz="1200" dirty="0"/>
              <a:t>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71931-7E6B-461A-A9FC-252345D57988}"/>
              </a:ext>
            </a:extLst>
          </p:cNvPr>
          <p:cNvSpPr/>
          <p:nvPr/>
        </p:nvSpPr>
        <p:spPr>
          <a:xfrm>
            <a:off x="369118" y="1971409"/>
            <a:ext cx="1350627" cy="9563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Original Source Script</a:t>
            </a:r>
          </a:p>
          <a:p>
            <a:pPr algn="ctr"/>
            <a:r>
              <a:rPr lang="de-AT" sz="1200" dirty="0"/>
              <a:t>oss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3FBD9E-2FBD-41ED-AE1C-2E169002599D}"/>
              </a:ext>
            </a:extLst>
          </p:cNvPr>
          <p:cNvCxnSpPr>
            <a:endCxn id="9" idx="0"/>
          </p:cNvCxnSpPr>
          <p:nvPr/>
        </p:nvCxnSpPr>
        <p:spPr>
          <a:xfrm flipH="1">
            <a:off x="3633274" y="3229760"/>
            <a:ext cx="838058" cy="1031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A90B40-257E-4AAD-B5BB-85CADDB33488}"/>
              </a:ext>
            </a:extLst>
          </p:cNvPr>
          <p:cNvCxnSpPr>
            <a:cxnSpLocks/>
          </p:cNvCxnSpPr>
          <p:nvPr/>
        </p:nvCxnSpPr>
        <p:spPr>
          <a:xfrm flipH="1">
            <a:off x="3938217" y="3229760"/>
            <a:ext cx="838058" cy="10318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17B69-BAB1-48FB-8239-F237DFB6DF59}"/>
              </a:ext>
            </a:extLst>
          </p:cNvPr>
          <p:cNvCxnSpPr>
            <a:stCxn id="5" idx="1"/>
          </p:cNvCxnSpPr>
          <p:nvPr/>
        </p:nvCxnSpPr>
        <p:spPr>
          <a:xfrm flipH="1">
            <a:off x="1719745" y="1476462"/>
            <a:ext cx="652663" cy="494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902E77-A990-43DF-A7B5-B668BD865D3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65534" y="3229760"/>
            <a:ext cx="838062" cy="103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BD58CA-AD15-4DEC-81F3-4F378FFE970F}"/>
              </a:ext>
            </a:extLst>
          </p:cNvPr>
          <p:cNvCxnSpPr>
            <a:cxnSpLocks/>
          </p:cNvCxnSpPr>
          <p:nvPr/>
        </p:nvCxnSpPr>
        <p:spPr>
          <a:xfrm>
            <a:off x="7062693" y="3229760"/>
            <a:ext cx="804503" cy="103184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2A578B-E7D9-4849-A8CD-46CEDDEC4D63}"/>
              </a:ext>
            </a:extLst>
          </p:cNvPr>
          <p:cNvSpPr txBox="1"/>
          <p:nvPr/>
        </p:nvSpPr>
        <p:spPr>
          <a:xfrm rot="19264701">
            <a:off x="1769421" y="1484849"/>
            <a:ext cx="459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goss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BD5428-B7D0-4309-8AA4-6394414148D9}"/>
              </a:ext>
            </a:extLst>
          </p:cNvPr>
          <p:cNvSpPr txBox="1"/>
          <p:nvPr/>
        </p:nvSpPr>
        <p:spPr>
          <a:xfrm rot="18555058">
            <a:off x="3574161" y="3744856"/>
            <a:ext cx="427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gtss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ED671B-8B94-406C-8356-41842717F573}"/>
              </a:ext>
            </a:extLst>
          </p:cNvPr>
          <p:cNvSpPr txBox="1"/>
          <p:nvPr/>
        </p:nvSpPr>
        <p:spPr>
          <a:xfrm rot="18555058">
            <a:off x="4243340" y="3644935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rtss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8B767-0A2E-4AD8-98EA-B31778717AFD}"/>
              </a:ext>
            </a:extLst>
          </p:cNvPr>
          <p:cNvSpPr txBox="1"/>
          <p:nvPr/>
        </p:nvSpPr>
        <p:spPr>
          <a:xfrm rot="2993785">
            <a:off x="7172860" y="3644934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rtts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5B2B30-DCCC-4E2E-AF42-A705F0A7DDBE}"/>
              </a:ext>
            </a:extLst>
          </p:cNvPr>
          <p:cNvSpPr txBox="1"/>
          <p:nvPr/>
        </p:nvSpPr>
        <p:spPr>
          <a:xfrm rot="2993785">
            <a:off x="7878094" y="3750517"/>
            <a:ext cx="415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gtts</a:t>
            </a:r>
          </a:p>
        </p:txBody>
      </p:sp>
      <p:sp>
        <p:nvSpPr>
          <p:cNvPr id="34" name="Flowchart: Manual Operation 33">
            <a:extLst>
              <a:ext uri="{FF2B5EF4-FFF2-40B4-BE49-F238E27FC236}">
                <a16:creationId xmlns:a16="http://schemas.microsoft.com/office/drawing/2014/main" id="{A4ACEF08-509E-4237-96E6-96B5D18B9C80}"/>
              </a:ext>
            </a:extLst>
          </p:cNvPr>
          <p:cNvSpPr/>
          <p:nvPr/>
        </p:nvSpPr>
        <p:spPr>
          <a:xfrm>
            <a:off x="2376764" y="3204474"/>
            <a:ext cx="651825" cy="50009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5" name="Flowchart: Manual Operation 34">
            <a:extLst>
              <a:ext uri="{FF2B5EF4-FFF2-40B4-BE49-F238E27FC236}">
                <a16:creationId xmlns:a16="http://schemas.microsoft.com/office/drawing/2014/main" id="{838FBCE9-258C-4FA3-BE83-85FD982EFD68}"/>
              </a:ext>
            </a:extLst>
          </p:cNvPr>
          <p:cNvSpPr/>
          <p:nvPr/>
        </p:nvSpPr>
        <p:spPr>
          <a:xfrm>
            <a:off x="8731053" y="3182853"/>
            <a:ext cx="651825" cy="50009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Bin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D9037B-E42C-42C7-8379-676FE6FA9E0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896475" y="3122698"/>
            <a:ext cx="899761" cy="3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1C5E47-C5F3-45A9-8A19-BF166F830CF0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2963407" y="3103177"/>
            <a:ext cx="917689" cy="35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144226-F1FF-4BCC-AF50-DE22C3EE79C6}"/>
              </a:ext>
            </a:extLst>
          </p:cNvPr>
          <p:cNvSpPr txBox="1"/>
          <p:nvPr/>
        </p:nvSpPr>
        <p:spPr>
          <a:xfrm rot="20209947">
            <a:off x="3416814" y="296463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accent1">
                    <a:lumMod val="75000"/>
                  </a:schemeClr>
                </a:solidFill>
              </a:rPr>
              <a:t>dts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363570-7DE4-4642-BCF2-6C7A1BB5E23A}"/>
              </a:ext>
            </a:extLst>
          </p:cNvPr>
          <p:cNvSpPr txBox="1"/>
          <p:nvPr/>
        </p:nvSpPr>
        <p:spPr>
          <a:xfrm rot="1127304">
            <a:off x="8048035" y="2981924"/>
            <a:ext cx="365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accent1">
                    <a:lumMod val="75000"/>
                  </a:schemeClr>
                </a:solidFill>
              </a:rPr>
              <a:t>dtt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9CD560-5365-4476-9714-B8AB64CA188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014166" y="1954634"/>
            <a:ext cx="895106" cy="49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B5E235C-B67D-498F-B285-8AEF4CEC77F8}"/>
              </a:ext>
            </a:extLst>
          </p:cNvPr>
          <p:cNvSpPr txBox="1"/>
          <p:nvPr/>
        </p:nvSpPr>
        <p:spPr>
          <a:xfrm rot="1770995">
            <a:off x="3339840" y="1992751"/>
            <a:ext cx="391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accent1">
                    <a:lumMod val="75000"/>
                  </a:schemeClr>
                </a:solidFill>
              </a:rPr>
              <a:t>cos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BA65B0-89B2-44F1-9CEC-0F22A7AF46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927597" y="1954633"/>
            <a:ext cx="895106" cy="43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75B3F8-4885-4716-A660-9FA8492FF29E}"/>
              </a:ext>
            </a:extLst>
          </p:cNvPr>
          <p:cNvSpPr txBox="1"/>
          <p:nvPr/>
        </p:nvSpPr>
        <p:spPr>
          <a:xfrm rot="20093676">
            <a:off x="8010277" y="2002124"/>
            <a:ext cx="382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accent1">
                    <a:lumMod val="75000"/>
                  </a:schemeClr>
                </a:solidFill>
              </a:rPr>
              <a:t>cot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41C8C4-F08C-4E6E-B349-7B10C0831F33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4308587" y="2751588"/>
            <a:ext cx="2355629" cy="198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5AFF26-2250-4739-8B00-17C6DE946560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5172653" y="2751588"/>
            <a:ext cx="2355629" cy="198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4E09B44-7CD1-4833-BECB-35E5B6B3BA8A}"/>
              </a:ext>
            </a:extLst>
          </p:cNvPr>
          <p:cNvSpPr txBox="1"/>
          <p:nvPr/>
        </p:nvSpPr>
        <p:spPr>
          <a:xfrm rot="2459477">
            <a:off x="6334932" y="3651339"/>
            <a:ext cx="536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tts2ts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89E0BE-2D90-40EC-A9DF-3C8CBE043648}"/>
              </a:ext>
            </a:extLst>
          </p:cNvPr>
          <p:cNvSpPr txBox="1"/>
          <p:nvPr/>
        </p:nvSpPr>
        <p:spPr>
          <a:xfrm rot="19241035">
            <a:off x="4445914" y="4080063"/>
            <a:ext cx="536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tss2tt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577A7FE-653F-41FB-A6F4-B1503167C1E8}"/>
              </a:ext>
            </a:extLst>
          </p:cNvPr>
          <p:cNvCxnSpPr>
            <a:cxnSpLocks/>
          </p:cNvCxnSpPr>
          <p:nvPr/>
        </p:nvCxnSpPr>
        <p:spPr>
          <a:xfrm flipV="1">
            <a:off x="4294840" y="1954633"/>
            <a:ext cx="4687254" cy="29487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BA38B940-62B4-4CCD-B438-8B235AD5B600}"/>
              </a:ext>
            </a:extLst>
          </p:cNvPr>
          <p:cNvSpPr/>
          <p:nvPr/>
        </p:nvSpPr>
        <p:spPr>
          <a:xfrm>
            <a:off x="984308" y="643674"/>
            <a:ext cx="5953941" cy="3381530"/>
          </a:xfrm>
          <a:prstGeom prst="arc">
            <a:avLst>
              <a:gd name="adj1" fmla="val 11248251"/>
              <a:gd name="adj2" fmla="val 2152273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9D275B-DF1C-48B7-AC81-FF6889D4E911}"/>
              </a:ext>
            </a:extLst>
          </p:cNvPr>
          <p:cNvSpPr txBox="1"/>
          <p:nvPr/>
        </p:nvSpPr>
        <p:spPr>
          <a:xfrm rot="21264770">
            <a:off x="4655439" y="484305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tss2ot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02E8E4D-76B0-417D-8A00-FFF812EEA0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464461" y="1476461"/>
            <a:ext cx="652664" cy="478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8104789-BD27-4E4C-84BB-19DEF8EC8131}"/>
              </a:ext>
            </a:extLst>
          </p:cNvPr>
          <p:cNvSpPr txBox="1"/>
          <p:nvPr/>
        </p:nvSpPr>
        <p:spPr>
          <a:xfrm rot="2288584">
            <a:off x="9696178" y="1483579"/>
            <a:ext cx="449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gots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758027-8308-4A33-8510-D61F7FF05D0B}"/>
              </a:ext>
            </a:extLst>
          </p:cNvPr>
          <p:cNvSpPr txBox="1"/>
          <p:nvPr/>
        </p:nvSpPr>
        <p:spPr>
          <a:xfrm rot="21130124">
            <a:off x="2955335" y="447221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oss2tt</a:t>
            </a: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51A559A5-E476-4F8E-BE5C-24139DDC27A3}"/>
              </a:ext>
            </a:extLst>
          </p:cNvPr>
          <p:cNvSpPr/>
          <p:nvPr/>
        </p:nvSpPr>
        <p:spPr>
          <a:xfrm flipH="1">
            <a:off x="4850754" y="656346"/>
            <a:ext cx="6356938" cy="3381530"/>
          </a:xfrm>
          <a:prstGeom prst="arc">
            <a:avLst>
              <a:gd name="adj1" fmla="val 11248251"/>
              <a:gd name="adj2" fmla="val 2152273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45884B-D2AC-4803-88B6-040E69CE4B12}"/>
              </a:ext>
            </a:extLst>
          </p:cNvPr>
          <p:cNvSpPr txBox="1"/>
          <p:nvPr/>
        </p:nvSpPr>
        <p:spPr>
          <a:xfrm>
            <a:off x="7901433" y="38941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ots2ts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6BC1A652-B6E9-4DE5-88DD-87EDB0B5961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172653" y="1476461"/>
            <a:ext cx="3008292" cy="1065403"/>
          </a:xfrm>
          <a:prstGeom prst="curvedConnector3">
            <a:avLst>
              <a:gd name="adj1" fmla="val 3605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41A555C-5CB8-4537-B570-FD2F8A557040}"/>
              </a:ext>
            </a:extLst>
          </p:cNvPr>
          <p:cNvSpPr txBox="1"/>
          <p:nvPr/>
        </p:nvSpPr>
        <p:spPr>
          <a:xfrm rot="19667658">
            <a:off x="5720746" y="209089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2">
                    <a:lumMod val="75000"/>
                  </a:schemeClr>
                </a:solidFill>
              </a:rPr>
              <a:t>ts2ot</a:t>
            </a:r>
          </a:p>
        </p:txBody>
      </p: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861FCD9-BD99-4EC9-BA79-781E08B2E5AE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7504217" y="1620220"/>
            <a:ext cx="454953" cy="8514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1636517-473A-4D72-BBEA-7F649A09CA70}"/>
              </a:ext>
            </a:extLst>
          </p:cNvPr>
          <p:cNvSpPr txBox="1"/>
          <p:nvPr/>
        </p:nvSpPr>
        <p:spPr>
          <a:xfrm rot="19667658">
            <a:off x="7404694" y="1900387"/>
            <a:ext cx="496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2">
                    <a:lumMod val="75000"/>
                  </a:schemeClr>
                </a:solidFill>
              </a:rPr>
              <a:t>tt2ot</a:t>
            </a:r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DCF099A1-A25C-49A5-93F9-7C1CFD9E2803}"/>
              </a:ext>
            </a:extLst>
          </p:cNvPr>
          <p:cNvSpPr/>
          <p:nvPr/>
        </p:nvSpPr>
        <p:spPr>
          <a:xfrm>
            <a:off x="4264701" y="1176353"/>
            <a:ext cx="540227" cy="47817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0EC68A-49FD-4EBF-8F6B-91E68A9F48E8}"/>
              </a:ext>
            </a:extLst>
          </p:cNvPr>
          <p:cNvSpPr txBox="1"/>
          <p:nvPr/>
        </p:nvSpPr>
        <p:spPr>
          <a:xfrm>
            <a:off x="4195771" y="181613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accent1">
                    <a:lumMod val="75000"/>
                  </a:schemeClr>
                </a:solidFill>
              </a:rPr>
              <a:t>uts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DC1B52-5952-4685-956F-658A1A348680}"/>
              </a:ext>
            </a:extLst>
          </p:cNvPr>
          <p:cNvCxnSpPr>
            <a:cxnSpLocks/>
            <a:stCxn id="100" idx="1"/>
            <a:endCxn id="6" idx="0"/>
          </p:cNvCxnSpPr>
          <p:nvPr/>
        </p:nvCxnSpPr>
        <p:spPr>
          <a:xfrm flipH="1">
            <a:off x="4530895" y="1654018"/>
            <a:ext cx="3920" cy="6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41A7375E-5FD0-4B4B-BFF6-786E9C96A381}"/>
              </a:ext>
            </a:extLst>
          </p:cNvPr>
          <p:cNvCxnSpPr>
            <a:cxnSpLocks/>
            <a:stCxn id="63" idx="4"/>
            <a:endCxn id="67" idx="2"/>
          </p:cNvCxnSpPr>
          <p:nvPr/>
        </p:nvCxnSpPr>
        <p:spPr>
          <a:xfrm flipV="1">
            <a:off x="4899550" y="1690448"/>
            <a:ext cx="3591744" cy="1256693"/>
          </a:xfrm>
          <a:prstGeom prst="curvedConnector3">
            <a:avLst>
              <a:gd name="adj1" fmla="val 4462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F09239B-8BC3-401B-8A2D-29F543977CDC}"/>
              </a:ext>
            </a:extLst>
          </p:cNvPr>
          <p:cNvSpPr txBox="1"/>
          <p:nvPr/>
        </p:nvSpPr>
        <p:spPr>
          <a:xfrm rot="21073950">
            <a:off x="7035102" y="1542136"/>
            <a:ext cx="101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6">
                    <a:lumMod val="75000"/>
                  </a:schemeClr>
                </a:solidFill>
              </a:rPr>
              <a:t>otd2ts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7D65FCDD-6FFC-4265-8528-7746C382EAC1}"/>
              </a:ext>
            </a:extLst>
          </p:cNvPr>
          <p:cNvSpPr/>
          <p:nvPr/>
        </p:nvSpPr>
        <p:spPr>
          <a:xfrm>
            <a:off x="813733" y="167780"/>
            <a:ext cx="7917320" cy="4009824"/>
          </a:xfrm>
          <a:prstGeom prst="arc">
            <a:avLst>
              <a:gd name="adj1" fmla="val 10970028"/>
              <a:gd name="adj2" fmla="val 2057031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AFF5439-6353-47E6-8A93-EDFF52468270}"/>
              </a:ext>
            </a:extLst>
          </p:cNvPr>
          <p:cNvSpPr txBox="1"/>
          <p:nvPr/>
        </p:nvSpPr>
        <p:spPr>
          <a:xfrm rot="20670135">
            <a:off x="2655486" y="12274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/>
              <a:t>oss2ot</a:t>
            </a:r>
            <a:endParaRPr lang="de-AT" sz="1200" dirty="0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5CEFCBA2-7D96-4F57-976D-EA45A3A2B112}"/>
              </a:ext>
            </a:extLst>
          </p:cNvPr>
          <p:cNvSpPr/>
          <p:nvPr/>
        </p:nvSpPr>
        <p:spPr>
          <a:xfrm>
            <a:off x="3459634" y="796074"/>
            <a:ext cx="5174769" cy="2079752"/>
          </a:xfrm>
          <a:prstGeom prst="arc">
            <a:avLst>
              <a:gd name="adj1" fmla="val 11255741"/>
              <a:gd name="adj2" fmla="val 2067008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FFC89E-595E-4749-ABD8-48A0D640BF3F}"/>
              </a:ext>
            </a:extLst>
          </p:cNvPr>
          <p:cNvSpPr txBox="1"/>
          <p:nvPr/>
        </p:nvSpPr>
        <p:spPr>
          <a:xfrm rot="21429968">
            <a:off x="5613205" y="574268"/>
            <a:ext cx="5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2">
                    <a:lumMod val="75000"/>
                  </a:schemeClr>
                </a:solidFill>
              </a:rPr>
              <a:t>os2ot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D24ED27C-67BF-4FFD-8809-512FD8FCE3E3}"/>
              </a:ext>
            </a:extLst>
          </p:cNvPr>
          <p:cNvSpPr/>
          <p:nvPr/>
        </p:nvSpPr>
        <p:spPr>
          <a:xfrm>
            <a:off x="2663891" y="1505581"/>
            <a:ext cx="730560" cy="36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osd</a:t>
            </a:r>
            <a:endParaRPr lang="de-AT" sz="1100" dirty="0"/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58932FD5-5284-4EDC-9852-84A4747F9D96}"/>
              </a:ext>
            </a:extLst>
          </p:cNvPr>
          <p:cNvSpPr/>
          <p:nvPr/>
        </p:nvSpPr>
        <p:spPr>
          <a:xfrm>
            <a:off x="4168990" y="2765491"/>
            <a:ext cx="730560" cy="36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tsd</a:t>
            </a:r>
            <a:endParaRPr lang="de-AT" sz="1100" dirty="0"/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0018E4A6-6845-4951-B27C-3883D4DA0EE7}"/>
              </a:ext>
            </a:extLst>
          </p:cNvPr>
          <p:cNvSpPr/>
          <p:nvPr/>
        </p:nvSpPr>
        <p:spPr>
          <a:xfrm>
            <a:off x="6987539" y="2766604"/>
            <a:ext cx="730560" cy="36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ttd</a:t>
            </a:r>
            <a:endParaRPr lang="de-AT" sz="1100" dirty="0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15B7C581-4ABA-4F01-BECA-AB33A9B2E680}"/>
              </a:ext>
            </a:extLst>
          </p:cNvPr>
          <p:cNvSpPr/>
          <p:nvPr/>
        </p:nvSpPr>
        <p:spPr>
          <a:xfrm>
            <a:off x="8491294" y="1508798"/>
            <a:ext cx="730560" cy="36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otd</a:t>
            </a:r>
            <a:endParaRPr lang="de-AT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FF3A1D-ACF2-41F1-8705-4EC460FE630B}"/>
              </a:ext>
            </a:extLst>
          </p:cNvPr>
          <p:cNvCxnSpPr>
            <a:cxnSpLocks/>
          </p:cNvCxnSpPr>
          <p:nvPr/>
        </p:nvCxnSpPr>
        <p:spPr>
          <a:xfrm>
            <a:off x="4899550" y="3050300"/>
            <a:ext cx="2080605" cy="1913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0C51DA-5F85-46DC-947E-46A0A30E3D87}"/>
              </a:ext>
            </a:extLst>
          </p:cNvPr>
          <p:cNvSpPr txBox="1"/>
          <p:nvPr/>
        </p:nvSpPr>
        <p:spPr>
          <a:xfrm>
            <a:off x="5718197" y="2838767"/>
            <a:ext cx="55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6">
                    <a:lumMod val="75000"/>
                  </a:schemeClr>
                </a:solidFill>
              </a:rPr>
              <a:t>tsd2tt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1CD191E-16BF-4665-A610-93DF119E1D49}"/>
              </a:ext>
            </a:extLst>
          </p:cNvPr>
          <p:cNvCxnSpPr>
            <a:cxnSpLocks/>
            <a:stCxn id="13" idx="4"/>
            <a:endCxn id="66" idx="2"/>
          </p:cNvCxnSpPr>
          <p:nvPr/>
        </p:nvCxnSpPr>
        <p:spPr>
          <a:xfrm>
            <a:off x="3394451" y="1687231"/>
            <a:ext cx="3593088" cy="1261023"/>
          </a:xfrm>
          <a:prstGeom prst="curvedConnector3">
            <a:avLst>
              <a:gd name="adj1" fmla="val 5615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812A63F-0043-4D98-821F-82613B9F1E14}"/>
              </a:ext>
            </a:extLst>
          </p:cNvPr>
          <p:cNvSpPr txBox="1"/>
          <p:nvPr/>
        </p:nvSpPr>
        <p:spPr>
          <a:xfrm rot="2066440">
            <a:off x="5060774" y="1894350"/>
            <a:ext cx="586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6">
                    <a:lumMod val="75000"/>
                  </a:schemeClr>
                </a:solidFill>
              </a:rPr>
              <a:t>osd2tt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B1DF40-1CD2-49E4-B2F1-2D830A23D7C2}"/>
              </a:ext>
            </a:extLst>
          </p:cNvPr>
          <p:cNvCxnSpPr>
            <a:cxnSpLocks/>
          </p:cNvCxnSpPr>
          <p:nvPr/>
        </p:nvCxnSpPr>
        <p:spPr>
          <a:xfrm>
            <a:off x="10020300" y="4739779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80FB8D-64D5-42ED-897C-37CE13216679}"/>
              </a:ext>
            </a:extLst>
          </p:cNvPr>
          <p:cNvCxnSpPr>
            <a:cxnSpLocks/>
          </p:cNvCxnSpPr>
          <p:nvPr/>
        </p:nvCxnSpPr>
        <p:spPr>
          <a:xfrm>
            <a:off x="10020300" y="4932672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3AAE05-8D7A-47CE-8A37-8DD7C5EA5B68}"/>
              </a:ext>
            </a:extLst>
          </p:cNvPr>
          <p:cNvCxnSpPr>
            <a:cxnSpLocks/>
          </p:cNvCxnSpPr>
          <p:nvPr/>
        </p:nvCxnSpPr>
        <p:spPr>
          <a:xfrm>
            <a:off x="10020300" y="5125565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B19005-4D06-4DD9-BB47-76A4D73E94B9}"/>
              </a:ext>
            </a:extLst>
          </p:cNvPr>
          <p:cNvCxnSpPr>
            <a:cxnSpLocks/>
          </p:cNvCxnSpPr>
          <p:nvPr/>
        </p:nvCxnSpPr>
        <p:spPr>
          <a:xfrm>
            <a:off x="10020300" y="5318457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E56937-76D2-46A3-A452-BDCEC6DD22F0}"/>
              </a:ext>
            </a:extLst>
          </p:cNvPr>
          <p:cNvSpPr txBox="1"/>
          <p:nvPr/>
        </p:nvSpPr>
        <p:spPr>
          <a:xfrm>
            <a:off x="10599420" y="4627606"/>
            <a:ext cx="126492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000" dirty="0"/>
              <a:t>Script actions</a:t>
            </a:r>
          </a:p>
          <a:p>
            <a:pPr>
              <a:spcAft>
                <a:spcPts val="300"/>
              </a:spcAft>
            </a:pP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Copy/upload/delete</a:t>
            </a:r>
          </a:p>
          <a:p>
            <a:pPr>
              <a:spcAft>
                <a:spcPts val="300"/>
              </a:spcAft>
            </a:pP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Replace design </a:t>
            </a:r>
          </a:p>
          <a:p>
            <a:pPr>
              <a:spcAft>
                <a:spcPts val="300"/>
              </a:spcAft>
            </a:pP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Binary loads</a:t>
            </a:r>
            <a:endParaRPr lang="de-AT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 Dergovits</dc:creator>
  <cp:lastModifiedBy>Christof Schwarz</cp:lastModifiedBy>
  <cp:revision>48</cp:revision>
  <cp:lastPrinted>2021-04-10T10:22:11Z</cp:lastPrinted>
  <dcterms:created xsi:type="dcterms:W3CDTF">2021-01-30T14:33:41Z</dcterms:created>
  <dcterms:modified xsi:type="dcterms:W3CDTF">2021-04-13T08:18:13Z</dcterms:modified>
</cp:coreProperties>
</file>