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b6ca8d18a_0_3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/>
          </a:p>
        </p:txBody>
      </p:sp>
      <p:sp>
        <p:nvSpPr>
          <p:cNvPr id="72" name="Google Shape;72;g37b6ca8d18a_0_3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47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b6ca8d18a_0_114:notes"/>
          <p:cNvSpPr/>
          <p:nvPr>
            <p:ph idx="2" type="sldImg"/>
          </p:nvPr>
        </p:nvSpPr>
        <p:spPr>
          <a:xfrm>
            <a:off x="1143067" y="685799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b6ca8d18a_0_114:notes"/>
          <p:cNvSpPr txBox="1"/>
          <p:nvPr>
            <p:ph idx="1" type="body"/>
          </p:nvPr>
        </p:nvSpPr>
        <p:spPr>
          <a:xfrm>
            <a:off x="685797" y="4343387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cd149bdf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cd149bd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cd149bdf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cd149bdf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cd149bdf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cd149bdf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cd149bdf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cd149bdf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cd149bdf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cd149bdf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cd149bdf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cd149bdf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cd149bdf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cd149bdf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54"/>
            <a:ext cx="9143357" cy="51431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2316356" y="3351072"/>
            <a:ext cx="4866074" cy="2427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2316356" y="2875500"/>
            <a:ext cx="4866074" cy="476869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337113" y="2911320"/>
            <a:ext cx="48435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2145923" y="2386084"/>
            <a:ext cx="5198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2316356" y="3491428"/>
            <a:ext cx="486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6545" y="3858976"/>
            <a:ext cx="2829221" cy="930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609" y="4676568"/>
            <a:ext cx="1921251" cy="3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376907"/>
            <a:ext cx="2250000" cy="531300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txBody>
          <a:bodyPr anchorCtr="0" anchor="ctr" bIns="20775" lIns="41575" spcFirstLastPara="1" rIns="41575" wrap="square" tIns="20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273513" y="376907"/>
            <a:ext cx="69341" cy="529133"/>
          </a:xfrm>
          <a:custGeom>
            <a:rect b="b" l="l" r="r" t="t"/>
            <a:pathLst>
              <a:path extrusionOk="0" h="6827520" w="53339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61092" y="572326"/>
            <a:ext cx="19755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1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261381" y="1324141"/>
            <a:ext cx="1975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9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7713335" y="4741882"/>
            <a:ext cx="736470" cy="238941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8500487" y="4761961"/>
            <a:ext cx="176822" cy="219583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8700930" y="4709624"/>
            <a:ext cx="202706" cy="272043"/>
            <a:chOff x="18406074" y="10234089"/>
            <a:chExt cx="445703" cy="598160"/>
          </a:xfrm>
        </p:grpSpPr>
        <p:sp>
          <p:nvSpPr>
            <p:cNvPr id="67" name="Google Shape;67;p14"/>
            <p:cNvSpPr/>
            <p:nvPr/>
          </p:nvSpPr>
          <p:spPr>
            <a:xfrm>
              <a:off x="18406074" y="10341395"/>
              <a:ext cx="376555" cy="490854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6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6264" y="4708013"/>
            <a:ext cx="1921251" cy="3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337113" y="2953728"/>
            <a:ext cx="484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s"/>
              <a:t>PTY 4614</a:t>
            </a:r>
            <a:r>
              <a:rPr lang="es"/>
              <a:t> - 008D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1912820" y="1961997"/>
            <a:ext cx="56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s"/>
              <a:t>“Automatización de gestión de transporte en Chile Open ATP”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531075" y="498350"/>
            <a:ext cx="14262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639301" y="1314328"/>
            <a:ext cx="3090900" cy="4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782125" y="1092275"/>
            <a:ext cx="4469100" cy="3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Proceso actual: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Tenistas escriben al WhatsApp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Una persona responde manualmente.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Registra en Excel.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Coordinador asigna chofer.</a:t>
            </a:r>
            <a:br>
              <a:rPr lang="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Problemas: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Proceso lento y con alta carga de mensajes.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Riesgo de errores humanos.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Conflictos de agenda (mismos horarios / pocos autos).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00" y="1092275"/>
            <a:ext cx="3587976" cy="269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28850" y="502500"/>
            <a:ext cx="2305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Objetivo General</a:t>
            </a:r>
            <a:endParaRPr sz="20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631825" y="1828800"/>
            <a:ext cx="3298200" cy="11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Diseñar e implementar una plataforma integral que optimice la gestión de solicitudes de transporte en el ATP Chile Open mediante automatización y modelos predictivos.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25" y="1081200"/>
            <a:ext cx="4339301" cy="24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7075" y="513275"/>
            <a:ext cx="29067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Objetivos Específicos</a:t>
            </a:r>
            <a:endParaRPr sz="16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368775" y="1532225"/>
            <a:ext cx="3282000" cy="28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Desarrollar bot de WhatsApp con n8n.</a:t>
            </a:r>
            <a:br>
              <a:rPr lang="es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Construir API y panel web (CRUD + roles).</a:t>
            </a:r>
            <a:br>
              <a:rPr lang="es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Implementar BD (</a:t>
            </a:r>
            <a:r>
              <a:rPr lang="es" sz="1300">
                <a:solidFill>
                  <a:srgbClr val="000000"/>
                </a:solidFill>
              </a:rPr>
              <a:t>Postgresql</a:t>
            </a:r>
            <a:r>
              <a:rPr lang="es" sz="1300">
                <a:solidFill>
                  <a:srgbClr val="000000"/>
                </a:solidFill>
              </a:rPr>
              <a:t>) relacional escalable.</a:t>
            </a:r>
            <a:br>
              <a:rPr lang="es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Incorporar modelo predictivo.</a:t>
            </a:r>
            <a:br>
              <a:rPr lang="es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Aplicar pruebas y validaciones.</a:t>
            </a:r>
            <a:br>
              <a:rPr lang="es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 sz="1300">
                <a:solidFill>
                  <a:srgbClr val="000000"/>
                </a:solidFill>
              </a:rPr>
              <a:t>Entregar documentación técnica.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575" y="1326988"/>
            <a:ext cx="4979052" cy="24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61367" y="486426"/>
            <a:ext cx="19755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862697" y="1721450"/>
            <a:ext cx="3024600" cy="17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" sz="1500">
                <a:solidFill>
                  <a:schemeClr val="dk1"/>
                </a:solidFill>
              </a:rPr>
              <a:t>Enfoque ágil (Scrum).</a:t>
            </a:r>
            <a:br>
              <a:rPr b="1" lang="e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Etapas: diseño BD → desarrollo API → panel web → automatización → modelo predictivo → pruebas → documentación.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050" y="1166225"/>
            <a:ext cx="4330551" cy="281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239617" y="400501"/>
            <a:ext cx="19755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Competencias del perfil de egreso</a:t>
            </a:r>
            <a:endParaRPr sz="1600"/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680146" y="1532700"/>
            <a:ext cx="3438000" cy="20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Modelamiento de datos.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Desarrollo de software.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Gestión de proyectos.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Pruebas de validación.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Análisis de datos.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25" y="893100"/>
            <a:ext cx="4341350" cy="289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164451" y="459575"/>
            <a:ext cx="22839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trabajo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521" y="77250"/>
            <a:ext cx="4807003" cy="463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261367" y="491776"/>
            <a:ext cx="19755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3" y="1505550"/>
            <a:ext cx="9093176" cy="263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61367" y="491801"/>
            <a:ext cx="19755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9" name="Google Shape;129;p23"/>
          <p:cNvSpPr txBox="1"/>
          <p:nvPr>
            <p:ph idx="2" type="body"/>
          </p:nvPr>
        </p:nvSpPr>
        <p:spPr>
          <a:xfrm>
            <a:off x="513725" y="1657050"/>
            <a:ext cx="3475500" cy="253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Aplicamos competencias clave de la carrera.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Proyecto aporta valor real al contexto deportivo.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Refleja nuestros intereses en desarrollo, datos e IA.</a:t>
            </a:r>
            <a:br>
              <a:rPr lang="e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" sz="1500">
                <a:solidFill>
                  <a:schemeClr val="dk1"/>
                </a:solidFill>
              </a:rPr>
              <a:t>Refuerza trabajo en equipo y preparación profesional.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675" y="1656800"/>
            <a:ext cx="3799125" cy="18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