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1k7gn9_6ZI" TargetMode="External"/><Relationship Id="rId2" Type="http://schemas.openxmlformats.org/officeDocument/2006/relationships/hyperlink" Target="https://www.youtube.com/watch?v=Ohokz2iXTH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Philippe </a:t>
            </a:r>
            <a:r>
              <a:rPr lang="en-US" err="1"/>
              <a:t>Pasquier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&amp;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Ollie Bown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523" y="4829175"/>
            <a:ext cx="8825658" cy="861420"/>
          </a:xfrm>
        </p:spPr>
        <p:txBody>
          <a:bodyPr/>
          <a:lstStyle/>
          <a:p>
            <a:r>
              <a:rPr lang="en-US"/>
              <a:t>Christoffer Sommerfeld and </a:t>
            </a:r>
            <a:r>
              <a:rPr lang="en-US" err="1"/>
              <a:t>garrett</a:t>
            </a:r>
            <a:r>
              <a:rPr lang="en-US"/>
              <a:t> </a:t>
            </a:r>
            <a:r>
              <a:rPr lang="en-US" err="1"/>
              <a:t>gredell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DDC893-E5EF-4CDE-B040-BA5B53AADD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1A06D-D369-4974-8208-56120C5E7A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D27A50-88D7-4E2A-8488-F2879768A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C6ACD-2325-48C6-B9F3-C21563A05E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1DF83-4F35-4560-87E6-0DE8AAAC33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704F0F-1CD8-4DC1-AEE9-2259582324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371235-3CAA-48F0-875C-E9949B769F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04" r="3" b="22815"/>
          <a:stretch/>
        </p:blipFill>
        <p:spPr>
          <a:xfrm>
            <a:off x="6103423" y="-1"/>
            <a:ext cx="6087038" cy="3429001"/>
          </a:xfrm>
          <a:prstGeom prst="rect">
            <a:avLst/>
          </a:prstGeom>
        </p:spPr>
      </p:pic>
      <p:pic>
        <p:nvPicPr>
          <p:cNvPr id="4" name="Picture 4" descr="A person sitting in front of a computer in a dark room&#10;&#10;Description generated with very high confidence">
            <a:extLst>
              <a:ext uri="{FF2B5EF4-FFF2-40B4-BE49-F238E27FC236}">
                <a16:creationId xmlns:a16="http://schemas.microsoft.com/office/drawing/2014/main" id="{ABD02C34-03BA-4539-8ADE-A27FCE3356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999" r="3" b="2866"/>
          <a:stretch/>
        </p:blipFill>
        <p:spPr>
          <a:xfrm>
            <a:off x="6103423" y="3428999"/>
            <a:ext cx="6087038" cy="34285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865F97-DCA3-4BCC-8424-AB0553230E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4FD21-1DFA-4332-A1D2-39C04334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54" y="1447800"/>
            <a:ext cx="4802187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APHEX TWIN REMOTE ORCHESTRA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F70B-A44D-4FF0-B031-876C59C9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54" y="4777379"/>
            <a:ext cx="4802187" cy="1471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https://vimeo.com/30040716</a:t>
            </a:r>
          </a:p>
        </p:txBody>
      </p:sp>
    </p:spTree>
    <p:extLst>
      <p:ext uri="{BB962C8B-B14F-4D97-AF65-F5344CB8AC3E}">
        <p14:creationId xmlns:p14="http://schemas.microsoft.com/office/powerpoint/2010/main" val="32433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454837B3-6EE0-49AE-A751-A7D3781D0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23" r="12876" b="2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E1D13-90A0-49CA-A1C1-62E0B10F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en-US"/>
              <a:t>Who is Philippe </a:t>
            </a:r>
            <a:r>
              <a:rPr lang="en-US" err="1"/>
              <a:t>Pasquier</a:t>
            </a:r>
            <a:r>
              <a:rPr lang="en-US"/>
              <a:t>?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A3CA-7520-4D08-9AE5-69C5008D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258737" cy="38099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He is a French professor at the School of Interactive Arts at Simon Fraser University in Canada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/>
              <a:t>He is a self-proclaimed artist and scientist pursuing knowledge and projects related to artificial intelligence.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900"/>
              <a:t>He teaches a variety of computer based 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900"/>
              <a:t>Art courses with a focus on interactivity.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He is also a musician and a composer.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0343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hanging, building&#10;&#10;Description generated with high confidence">
            <a:extLst>
              <a:ext uri="{FF2B5EF4-FFF2-40B4-BE49-F238E27FC236}">
                <a16:creationId xmlns:a16="http://schemas.microsoft.com/office/drawing/2014/main" id="{12C79A4F-688B-4EDB-9F47-3B4677DE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12" r="11003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A26E2FAE-FA60-497B-B2CB-7702C6FF3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34634-D190-49FC-8EA3-31E46CAC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Philosophy</a:t>
            </a:r>
            <a:br>
              <a:rPr lang="en-US"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4EE9-D0B2-4BCD-9B76-9821F0FA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In regard to technology, Philippe believes that technology was originally created to aid with problem solving.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/>
              <a:t>This has shifted in recent years though.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/>
              <a:t>He believes technology is now used more often for creative/entertainment purposes (photoshop, video editing, etc.)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/>
              <a:t>Seeks to make artificial intelligence autonomous and creative. 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6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6275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D710-05D9-4441-B5BE-39BFEE79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7E30-C0A4-433F-A5DE-32CDD2D9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AuMe</a:t>
            </a:r>
            <a:r>
              <a:rPr lang="en-US"/>
              <a:t>- An interactive system that invites participants to enter a phrase into a "search engine"-like bar which plays sound effects based on the phrase or sentence. It is a dynamic audio experience</a:t>
            </a:r>
          </a:p>
          <a:p>
            <a:pPr>
              <a:buNone/>
            </a:pPr>
            <a:r>
              <a:rPr lang="en-US">
                <a:hlinkClick r:id="rId2"/>
              </a:rPr>
              <a:t>https://www.youtube.com/watch?v=Ohokz2iXTH8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Longing and Forgetting- An art display that was projected onto a large building in Canada. From a distance it seemed as though people were scaling the building. However, it was actually just prerecorded footage of several people moving around in an empty space.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hlinkClick r:id="rId3"/>
              </a:rPr>
              <a:t>https://www.youtube.com/watch?v=m1k7gn9_6ZI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erson sitting in front of a computer&#10;&#10;Description generated with very high confidence">
            <a:extLst>
              <a:ext uri="{FF2B5EF4-FFF2-40B4-BE49-F238E27FC236}">
                <a16:creationId xmlns:a16="http://schemas.microsoft.com/office/drawing/2014/main" id="{C9BA4AA3-5485-43CA-AA3B-C1E6C680C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39047" r="15677" b="1"/>
          <a:stretch/>
        </p:blipFill>
        <p:spPr>
          <a:xfrm>
            <a:off x="8133050" y="10"/>
            <a:ext cx="405895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DCD89BC-2539-4AC9-9600-07B0033F21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9ADD0-0E53-4001-AAC9-E336456B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6837650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Ollie Bown</a:t>
            </a:r>
          </a:p>
        </p:txBody>
      </p:sp>
    </p:spTree>
    <p:extLst>
      <p:ext uri="{BB962C8B-B14F-4D97-AF65-F5344CB8AC3E}">
        <p14:creationId xmlns:p14="http://schemas.microsoft.com/office/powerpoint/2010/main" val="39861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34449-1498-424A-BEAA-52560558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412B-0B43-4C43-A260-A89D62B5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Bachelors in Mathematics and Social Anthropology</a:t>
            </a:r>
          </a:p>
          <a:p>
            <a:pPr>
              <a:buClr>
                <a:srgbClr val="8AD0D6"/>
              </a:buClr>
            </a:pPr>
            <a:r>
              <a:rPr lang="en-US"/>
              <a:t>Attended the University of Cambridge</a:t>
            </a:r>
          </a:p>
          <a:p>
            <a:pPr>
              <a:buClr>
                <a:srgbClr val="8AD0D6"/>
              </a:buClr>
            </a:pPr>
            <a:r>
              <a:rPr lang="en-US"/>
              <a:t>Masters in evolutionary and adaptive systems at the University of Sussex</a:t>
            </a:r>
          </a:p>
          <a:p>
            <a:pPr>
              <a:buClr>
                <a:srgbClr val="8AD0D6"/>
              </a:buClr>
            </a:pPr>
            <a:r>
              <a:rPr lang="en-US"/>
              <a:t>PhD for simulation models of the evolution of human musical behavior at the Intelligent Sound and Music Systems group at goldsmiths College, London.</a:t>
            </a:r>
          </a:p>
          <a:p>
            <a:pPr>
              <a:buClr>
                <a:srgbClr val="8AD0D6"/>
              </a:buClr>
            </a:pPr>
            <a:r>
              <a:rPr lang="en-US"/>
              <a:t>People he has collaborated with include; Sam Britton, Tom </a:t>
            </a:r>
            <a:r>
              <a:rPr lang="en-US" err="1"/>
              <a:t>Arthurts</a:t>
            </a:r>
            <a:r>
              <a:rPr lang="en-US"/>
              <a:t>, Lothar </a:t>
            </a:r>
            <a:r>
              <a:rPr lang="en-US" err="1"/>
              <a:t>Olhmeier</a:t>
            </a:r>
            <a:r>
              <a:rPr lang="en-US"/>
              <a:t>, Maurizio </a:t>
            </a:r>
            <a:r>
              <a:rPr lang="en-US" err="1"/>
              <a:t>Ravalico</a:t>
            </a:r>
            <a:r>
              <a:rPr lang="en-US"/>
              <a:t>, Britt </a:t>
            </a:r>
            <a:r>
              <a:rPr lang="en-US" err="1"/>
              <a:t>Hatzius</a:t>
            </a:r>
            <a:r>
              <a:rPr lang="en-US"/>
              <a:t>, Martin Hampton, Rudi </a:t>
            </a:r>
            <a:r>
              <a:rPr lang="en-US" err="1"/>
              <a:t>Fischerlehner</a:t>
            </a:r>
            <a:r>
              <a:rPr lang="en-US"/>
              <a:t> and Oliver </a:t>
            </a:r>
            <a:r>
              <a:rPr lang="en-US" err="1"/>
              <a:t>Dukert</a:t>
            </a:r>
          </a:p>
        </p:txBody>
      </p:sp>
    </p:spTree>
    <p:extLst>
      <p:ext uri="{BB962C8B-B14F-4D97-AF65-F5344CB8AC3E}">
        <p14:creationId xmlns:p14="http://schemas.microsoft.com/office/powerpoint/2010/main" val="91120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71DAF-66D3-4EA9-8C19-FE53982E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DIADS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C5CB-297C-4D72-ABCF-0EA5BFDB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Distributed Interactive Audio Devices</a:t>
            </a:r>
          </a:p>
          <a:p>
            <a:pPr>
              <a:buClr>
                <a:srgbClr val="8AD0D6"/>
              </a:buClr>
            </a:pPr>
            <a:r>
              <a:rPr lang="en-US"/>
              <a:t>The members of the audience are invited to be a part of the piece through their interactions with a set of DIADS</a:t>
            </a:r>
          </a:p>
          <a:p>
            <a:pPr>
              <a:buClr>
                <a:srgbClr val="8AD0D6"/>
              </a:buClr>
            </a:pPr>
            <a:r>
              <a:rPr lang="en-US"/>
              <a:t>Passing around a loudspeaker system</a:t>
            </a:r>
          </a:p>
          <a:p>
            <a:pPr>
              <a:buClr>
                <a:srgbClr val="8AD0D6"/>
              </a:buClr>
            </a:pPr>
            <a:r>
              <a:rPr lang="en-US"/>
              <a:t>Rather than the audience being immersed in the surround sound, the sound sits amongst the audience.</a:t>
            </a:r>
          </a:p>
          <a:p>
            <a:pPr>
              <a:buClr>
                <a:srgbClr val="8AD0D6"/>
              </a:buClr>
            </a:pPr>
            <a:r>
              <a:rPr lang="en-US"/>
              <a:t>The work takes the form of a live electronic music performance, with the performer on stage, controlling the DIADS remotely.</a:t>
            </a:r>
          </a:p>
        </p:txBody>
      </p:sp>
    </p:spTree>
    <p:extLst>
      <p:ext uri="{BB962C8B-B14F-4D97-AF65-F5344CB8AC3E}">
        <p14:creationId xmlns:p14="http://schemas.microsoft.com/office/powerpoint/2010/main" val="14943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D5BA-3729-4503-8567-60F8D124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DIADS</a:t>
            </a:r>
          </a:p>
        </p:txBody>
      </p:sp>
      <p:pic>
        <p:nvPicPr>
          <p:cNvPr id="4" name="Picture 4" descr="A picture containing grass, outdoor&#10;&#10;Description generated with very high confidence">
            <a:extLst>
              <a:ext uri="{FF2B5EF4-FFF2-40B4-BE49-F238E27FC236}">
                <a16:creationId xmlns:a16="http://schemas.microsoft.com/office/drawing/2014/main" id="{B4D8BFDA-CA4C-4BB8-9D7B-CD26A6B6D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117101"/>
            <a:ext cx="4796502" cy="3179612"/>
          </a:xfrm>
          <a:prstGeom prst="rect">
            <a:avLst/>
          </a:prstGeom>
        </p:spPr>
      </p:pic>
      <p:pic>
        <p:nvPicPr>
          <p:cNvPr id="6" name="Picture 6" descr="A close up of a football ball on a field&#10;&#10;Description generated with very high confidence">
            <a:extLst>
              <a:ext uri="{FF2B5EF4-FFF2-40B4-BE49-F238E27FC236}">
                <a16:creationId xmlns:a16="http://schemas.microsoft.com/office/drawing/2014/main" id="{85A6337A-BE30-457C-A240-4A609D31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44" y="3109913"/>
            <a:ext cx="4831731" cy="3197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D3DA3-EA30-48EB-A874-BED7719110E2}"/>
              </a:ext>
            </a:extLst>
          </p:cNvPr>
          <p:cNvSpPr txBox="1"/>
          <p:nvPr/>
        </p:nvSpPr>
        <p:spPr>
          <a:xfrm>
            <a:off x="-695145" y="2190750"/>
            <a:ext cx="62902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https://vimeo.com/176422736</a:t>
            </a:r>
          </a:p>
        </p:txBody>
      </p:sp>
    </p:spTree>
    <p:extLst>
      <p:ext uri="{BB962C8B-B14F-4D97-AF65-F5344CB8AC3E}">
        <p14:creationId xmlns:p14="http://schemas.microsoft.com/office/powerpoint/2010/main" val="23717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E3D0-BA24-4246-8FE1-20E94F1A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APHEX TWIN REMOTE ORCHESTRA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6B1-CF63-4069-AB20-420B9CFB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create a live performance software for his remote orchestra project</a:t>
            </a:r>
          </a:p>
          <a:p>
            <a:pPr>
              <a:buClr>
                <a:srgbClr val="8AD0D6"/>
              </a:buClr>
            </a:pPr>
            <a:r>
              <a:rPr lang="en-US"/>
              <a:t>The orchestra has no idea what the piece is going to sound like</a:t>
            </a:r>
          </a:p>
          <a:p>
            <a:pPr>
              <a:buClr>
                <a:srgbClr val="8AD0D6"/>
              </a:buClr>
            </a:pPr>
            <a:r>
              <a:rPr lang="en-US"/>
              <a:t>The concept involved giving an entire 32 piece orchestra headphones, over which the simple tones could be sent for the players to match</a:t>
            </a:r>
          </a:p>
          <a:p>
            <a:pPr>
              <a:buClr>
                <a:srgbClr val="8AD0D6"/>
              </a:buClr>
            </a:pPr>
            <a:r>
              <a:rPr lang="en-US"/>
              <a:t>The conductor controls the orchestra by changing the frequency sent to the musicians</a:t>
            </a:r>
          </a:p>
          <a:p>
            <a:pPr>
              <a:buClr>
                <a:srgbClr val="8AD0D6"/>
              </a:buClr>
            </a:pPr>
            <a:r>
              <a:rPr lang="en-US"/>
              <a:t>Lights are used to direct time signatures.</a:t>
            </a:r>
          </a:p>
        </p:txBody>
      </p:sp>
    </p:spTree>
    <p:extLst>
      <p:ext uri="{BB962C8B-B14F-4D97-AF65-F5344CB8AC3E}">
        <p14:creationId xmlns:p14="http://schemas.microsoft.com/office/powerpoint/2010/main" val="288070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Philippe Pasquier &amp; Ollie Bown</vt:lpstr>
      <vt:lpstr>Who is Philippe Pasquier?</vt:lpstr>
      <vt:lpstr>Philosophy </vt:lpstr>
      <vt:lpstr>Works</vt:lpstr>
      <vt:lpstr>Ollie Bown</vt:lpstr>
      <vt:lpstr>The Facts</vt:lpstr>
      <vt:lpstr>DIADS</vt:lpstr>
      <vt:lpstr>DIADS</vt:lpstr>
      <vt:lpstr>APHEX TWIN REMOTE ORCHESTRA</vt:lpstr>
      <vt:lpstr>APHEX TWIN REMOTE ORCHESTRA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Philippe Pasquier &amp; Ollie Bown</dc:title>
  <cp:revision>1</cp:revision>
  <dcterms:modified xsi:type="dcterms:W3CDTF">2018-02-05T18:33:08Z</dcterms:modified>
</cp:coreProperties>
</file>