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B6D7-B351-4E6D-8BA1-7C9F3D031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CD6A-BEA7-47FB-8588-C0F2EFC4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B158-1BE3-4E78-B15E-13CF8CFF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A357-0CAD-4135-999C-270D573A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B615-BBDF-4B86-A2D3-BF49A02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98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DA66-7CF0-4FF7-862F-0D101CFC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E2270-2B99-4B4A-B2F2-97363746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AD6E-04C1-4827-BB5B-B45886C3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3C03-AF97-42DF-B7F7-B3B08035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8208-8F42-4ABA-8FDF-55EF4402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97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D3DA5-4895-4990-9D34-327C5E1EA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749C1-A34F-4B96-AAA8-CADB47D2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F963-CE39-4DDF-8B03-2AE4E97B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AB0B-3507-49D7-8D2C-B4A7C7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B26CA-D401-471A-939F-DF074DDF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2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0785-BA26-4179-86A4-E19691B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0577-BE3A-4501-B850-C8F6C079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259C-B943-4B7B-ABBB-5C94A4CC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5009C-8230-458B-BB5F-C96F15C0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B3A-499B-4882-B887-03EA744B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27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A58F-DB81-406D-AB42-794CFDAB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8C4D-ED05-4A58-A590-C20AF6E9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1738-B46B-493F-9A9D-D5DB4BCD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A4E6-6802-4289-8AA7-9B681ED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5E9E-0916-4DFF-BEEE-DE57953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0C59-1544-4FF9-BB0B-DD9DE6F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7862-F7F6-480E-AA5F-EC19543A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DDABD-4D56-48BA-8137-97BC28BC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0D0B-CA44-4C4D-985A-43603B2E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AC18-7513-4504-A68E-C316254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3B24-CE2A-4021-A593-0AB1756E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7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CCDB-9A2F-4682-A7D4-F16A6EA9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867A-750B-4B8B-9E34-5FAF73AF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82D61-2C44-4935-8D51-FD57E2AB5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9A714-5811-479D-902A-852E2082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E639D-C189-4485-981B-2D44D7D78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46E4E-4E91-4EDD-85BB-0ADCCD0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FB237-A832-4140-9FC5-6EEDBF74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46B67-8AC1-49B9-A511-0659CF5F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0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F35B-1AF9-4F43-B2D2-F6390451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FA0E9-B172-475C-92A9-0AF7B3BD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493D-3E3A-409F-BDD4-4234184F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D426-01E0-46C9-AFAD-873229C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87A75-BF11-41EB-A0CA-17B8F431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C1387-1282-4A6B-B9AB-4BEB4333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48B3-3DB0-4CC1-8B12-9FF93A8E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5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1EF5-AFC9-4799-9553-5DBBE97B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E907-F328-4743-9202-D2EADA18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822B3-5B61-4460-8C40-FC0E2176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D6BA-9F93-409D-9DF2-9E18D3B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475CC-56EA-4C95-BE0E-971A0B2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63D3-A344-4293-B680-9CD90AFD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5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D94F-E89F-46AC-BA6E-645DD909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8208F-9C33-43CD-8E4B-E33A56B9B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F6ACC-0E13-4791-A890-B32C2EB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8E317-7B18-4A70-B880-9C2166C5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ACD11-7C28-4CA4-8507-4730E38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6FCE-47E4-4BF5-AF6F-45A0C7D2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54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EA723-B3C0-441C-BEA0-0E9F7889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22996-A31E-448E-BEDC-9B7307C7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D813-128E-480A-8818-B2957BF3C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4067-B6CD-433A-A77D-F77E416B2A2C}" type="datetimeFigureOut">
              <a:rPr lang="nl-NL" smtClean="0"/>
              <a:t>7-11-2017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8C26-C747-4AB4-B461-1E47B901D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1D00-8378-4BBD-95D0-95B63C31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7C06-B632-481C-8AB5-07DF86CEDF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31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BA3C-389A-43E8-B220-95A671BC8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6896-9D8A-4241-A516-0F3D53A1C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Tim Jansen</a:t>
            </a:r>
          </a:p>
          <a:p>
            <a:r>
              <a:rPr lang="nl-NL" dirty="0"/>
              <a:t>Christoffel </a:t>
            </a:r>
            <a:r>
              <a:rPr lang="nl-NL" dirty="0" err="1"/>
              <a:t>Doorman</a:t>
            </a:r>
            <a:endParaRPr lang="nl-NL" dirty="0"/>
          </a:p>
          <a:p>
            <a:r>
              <a:rPr lang="nl-NL" dirty="0"/>
              <a:t>Jaap Meesters</a:t>
            </a:r>
          </a:p>
        </p:txBody>
      </p:sp>
    </p:spTree>
    <p:extLst>
      <p:ext uri="{BB962C8B-B14F-4D97-AF65-F5344CB8AC3E}">
        <p14:creationId xmlns:p14="http://schemas.microsoft.com/office/powerpoint/2010/main" val="34222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8386-B421-4D7C-B1EC-1BE7B941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 kort de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4A0C-A2D0-49CB-9771-9614486C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180 x 160 </a:t>
            </a:r>
          </a:p>
          <a:p>
            <a:endParaRPr lang="nl-NL" dirty="0"/>
          </a:p>
          <a:p>
            <a:r>
              <a:rPr lang="nl-NL" dirty="0"/>
              <a:t>Beginnen met 20 huizen plan</a:t>
            </a:r>
          </a:p>
          <a:p>
            <a:pPr lvl="1"/>
            <a:r>
              <a:rPr lang="nl-NL" dirty="0"/>
              <a:t>12 huizen van 10 x 10 </a:t>
            </a:r>
            <a:r>
              <a:rPr lang="nl-NL" dirty="0">
                <a:sym typeface="Wingdings" panose="05000000000000000000" pitchFamily="2" charset="2"/>
              </a:rPr>
              <a:t> per extra meter vrije ruimte 3%</a:t>
            </a:r>
            <a:endParaRPr lang="nl-NL" dirty="0"/>
          </a:p>
          <a:p>
            <a:pPr lvl="1"/>
            <a:r>
              <a:rPr lang="nl-NL" dirty="0"/>
              <a:t>5 bungalows van 13 x 10.5 </a:t>
            </a:r>
            <a:r>
              <a:rPr lang="nl-NL" dirty="0">
                <a:sym typeface="Wingdings" panose="05000000000000000000" pitchFamily="2" charset="2"/>
              </a:rPr>
              <a:t> per extra meter vrije ruimte 4%</a:t>
            </a:r>
            <a:endParaRPr lang="nl-NL" dirty="0"/>
          </a:p>
          <a:p>
            <a:pPr lvl="1"/>
            <a:r>
              <a:rPr lang="nl-NL" dirty="0"/>
              <a:t>3 </a:t>
            </a:r>
            <a:r>
              <a:rPr lang="nl-NL" dirty="0" err="1"/>
              <a:t>maisons</a:t>
            </a:r>
            <a:r>
              <a:rPr lang="nl-NL" dirty="0"/>
              <a:t> van 17 x 16.5 </a:t>
            </a:r>
            <a:r>
              <a:rPr lang="nl-NL" dirty="0">
                <a:sym typeface="Wingdings" panose="05000000000000000000" pitchFamily="2" charset="2"/>
              </a:rPr>
              <a:t> per extra meter vrije ruimte 6%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59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EE16-EB22-409D-AF41-24086FC1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6"/>
            <a:ext cx="5257800" cy="1284566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48FC8-5683-4715-B3C1-F3C6D9EAC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0"/>
            <a:ext cx="5527040" cy="6900560"/>
          </a:xfrm>
        </p:spPr>
      </p:pic>
    </p:spTree>
    <p:extLst>
      <p:ext uri="{BB962C8B-B14F-4D97-AF65-F5344CB8AC3E}">
        <p14:creationId xmlns:p14="http://schemas.microsoft.com/office/powerpoint/2010/main" val="223799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7577-FA9D-4C97-8F01-31284D8A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59BE-78F1-4337-9661-304D04D3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6DE11-1136-4A61-AF40-542FF4CA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0"/>
            <a:ext cx="5125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4447-6C17-4B04-8DC8-CF84951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212A3-D2CA-443D-80F0-28DF54A8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50" y="1825625"/>
            <a:ext cx="4989899" cy="4351338"/>
          </a:xfrm>
        </p:spPr>
      </p:pic>
    </p:spTree>
    <p:extLst>
      <p:ext uri="{BB962C8B-B14F-4D97-AF65-F5344CB8AC3E}">
        <p14:creationId xmlns:p14="http://schemas.microsoft.com/office/powerpoint/2010/main" val="338987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Amstelhaege</vt:lpstr>
      <vt:lpstr>Even kort de opdracht</vt:lpstr>
      <vt:lpstr>PowerPoint Presentation</vt:lpstr>
      <vt:lpstr>PowerPoint Presentation</vt:lpstr>
      <vt:lpstr>Random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Tim Jansen</dc:creator>
  <cp:lastModifiedBy>Tim Jansen</cp:lastModifiedBy>
  <cp:revision>2</cp:revision>
  <dcterms:created xsi:type="dcterms:W3CDTF">2017-11-07T13:57:56Z</dcterms:created>
  <dcterms:modified xsi:type="dcterms:W3CDTF">2017-11-07T14:05:59Z</dcterms:modified>
</cp:coreProperties>
</file>