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1" r:id="rId4"/>
    <p:sldId id="265" r:id="rId5"/>
    <p:sldId id="262" r:id="rId6"/>
    <p:sldId id="256" r:id="rId7"/>
    <p:sldId id="257" r:id="rId8"/>
    <p:sldId id="258" r:id="rId9"/>
    <p:sldId id="25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8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C6C0-AF37-F046-8A96-40984A0F1978}" type="datetimeFigureOut">
              <a:rPr lang="en-US" smtClean="0"/>
              <a:t>21/11/17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enst_Stedenbouw en Planologie _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7" y="925875"/>
            <a:ext cx="8381740" cy="5183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96" y="6604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H@ckerman</a:t>
            </a:r>
            <a:r>
              <a:rPr lang="en-US" dirty="0" smtClean="0">
                <a:solidFill>
                  <a:srgbClr val="FF0000"/>
                </a:solidFill>
              </a:rPr>
              <a:t> vs. </a:t>
            </a:r>
            <a:r>
              <a:rPr lang="en-US" dirty="0" err="1" smtClean="0">
                <a:solidFill>
                  <a:srgbClr val="FF0000"/>
                </a:solidFill>
              </a:rPr>
              <a:t>Amstelhaege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3" name="Picture 12" descr="iu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41" y="4261397"/>
            <a:ext cx="3285576" cy="18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 nu toe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Overlapping </a:t>
            </a:r>
            <a:r>
              <a:rPr lang="en-US" dirty="0" err="1" smtClean="0"/>
              <a:t>probleem</a:t>
            </a:r>
            <a:r>
              <a:rPr lang="en-US" dirty="0" smtClean="0"/>
              <a:t>!!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Probleem</a:t>
            </a:r>
            <a:r>
              <a:rPr lang="en-US" dirty="0" smtClean="0"/>
              <a:t> </a:t>
            </a:r>
            <a:r>
              <a:rPr lang="en-US" dirty="0" err="1" smtClean="0"/>
              <a:t>gevonden</a:t>
            </a:r>
            <a:r>
              <a:rPr lang="en-US" dirty="0" smtClean="0"/>
              <a:t> </a:t>
            </a:r>
          </a:p>
        </p:txBody>
      </p:sp>
      <p:pic>
        <p:nvPicPr>
          <p:cNvPr id="5" name="Picture 4" descr="haren_uit_hoof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83" y="1524000"/>
            <a:ext cx="3644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9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Zolang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op:</a:t>
            </a:r>
          </a:p>
          <a:p>
            <a:pPr marL="457200" lvl="1" indent="0">
              <a:buNone/>
            </a:pPr>
            <a:r>
              <a:rPr lang="en-US" dirty="0" smtClean="0"/>
              <a:t>	1. random </a:t>
            </a:r>
            <a:r>
              <a:rPr lang="en-US" dirty="0" err="1" smtClean="0"/>
              <a:t>huis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Huis</a:t>
            </a:r>
            <a:r>
              <a:rPr lang="en-US" dirty="0" smtClean="0"/>
              <a:t> op?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2.  random </a:t>
            </a:r>
            <a:r>
              <a:rPr lang="en-US" dirty="0" err="1" smtClean="0"/>
              <a:t>plek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Plek</a:t>
            </a:r>
            <a:r>
              <a:rPr lang="en-US" dirty="0" smtClean="0"/>
              <a:t> </a:t>
            </a:r>
            <a:r>
              <a:rPr lang="en-US" dirty="0" err="1" smtClean="0"/>
              <a:t>bezet</a:t>
            </a:r>
            <a:r>
              <a:rPr lang="en-US" dirty="0" smtClean="0"/>
              <a:t>?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3. 	</a:t>
            </a:r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bereken</a:t>
            </a:r>
            <a:r>
              <a:rPr lang="en-US" dirty="0" smtClean="0"/>
              <a:t> score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score &gt; </a:t>
            </a:r>
            <a:r>
              <a:rPr lang="en-US" dirty="0" err="1" smtClean="0"/>
              <a:t>hoogste</a:t>
            </a:r>
            <a:r>
              <a:rPr lang="en-US" dirty="0" smtClean="0"/>
              <a:t> score tot nu toe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score = </a:t>
            </a:r>
            <a:r>
              <a:rPr lang="en-US" dirty="0" err="1" smtClean="0"/>
              <a:t>hoogste</a:t>
            </a:r>
            <a:r>
              <a:rPr lang="en-US" dirty="0" smtClean="0"/>
              <a:t> score tot nu toe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save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13" y="1417638"/>
            <a:ext cx="3156587" cy="27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1143000"/>
          </a:xfrm>
        </p:spPr>
        <p:txBody>
          <a:bodyPr/>
          <a:lstStyle/>
          <a:p>
            <a:r>
              <a:rPr lang="en-US" dirty="0" smtClean="0"/>
              <a:t>Random 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240"/>
            <a:ext cx="8229600" cy="4867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extra meter toe (</a:t>
            </a:r>
            <a:r>
              <a:rPr lang="en-US" dirty="0" err="1" smtClean="0"/>
              <a:t>vrijstand</a:t>
            </a:r>
            <a:r>
              <a:rPr lang="en-US" dirty="0" smtClean="0"/>
              <a:t>). </a:t>
            </a:r>
            <a:r>
              <a:rPr lang="en-US" dirty="0" err="1"/>
              <a:t>K</a:t>
            </a:r>
            <a:r>
              <a:rPr lang="en-US" dirty="0" err="1" smtClean="0"/>
              <a:t>ijk</a:t>
            </a:r>
            <a:r>
              <a:rPr lang="en-US" dirty="0" smtClean="0"/>
              <a:t> of het </a:t>
            </a:r>
            <a:r>
              <a:rPr lang="en-US" dirty="0" err="1" smtClean="0"/>
              <a:t>lukt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bouwen</a:t>
            </a:r>
            <a:r>
              <a:rPr lang="en-US" dirty="0" smtClean="0"/>
              <a:t>: </a:t>
            </a:r>
            <a:r>
              <a:rPr lang="en-US" dirty="0" err="1" smtClean="0"/>
              <a:t>Nogmaals</a:t>
            </a:r>
            <a:r>
              <a:rPr lang="en-US" dirty="0" smtClean="0"/>
              <a:t>, tot het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lukt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random: </a:t>
            </a:r>
            <a:r>
              <a:rPr lang="en-US" dirty="0" err="1" smtClean="0"/>
              <a:t>vind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Maison</a:t>
            </a:r>
            <a:r>
              <a:rPr lang="en-US" dirty="0" smtClean="0"/>
              <a:t> </a:t>
            </a:r>
            <a:r>
              <a:rPr lang="en-US" dirty="0" err="1" smtClean="0"/>
              <a:t>maximaal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Bungalow,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uis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29" y="3561369"/>
            <a:ext cx="3381115" cy="30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Soort</a:t>
            </a:r>
            <a:r>
              <a:rPr lang="en-US" dirty="0" smtClean="0"/>
              <a:t> van Hill Climbing?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met random.</a:t>
            </a:r>
          </a:p>
          <a:p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optie</a:t>
            </a:r>
            <a:r>
              <a:rPr lang="en-US" dirty="0" smtClean="0"/>
              <a:t> </a:t>
            </a:r>
            <a:r>
              <a:rPr lang="en-US" dirty="0" err="1" smtClean="0"/>
              <a:t>daarvan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kies</a:t>
            </a:r>
            <a:r>
              <a:rPr lang="en-US" dirty="0" smtClean="0"/>
              <a:t> random 1 </a:t>
            </a:r>
            <a:r>
              <a:rPr lang="en-US" dirty="0" err="1" smtClean="0"/>
              <a:t>huis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plaats</a:t>
            </a:r>
            <a:r>
              <a:rPr lang="en-US" dirty="0" smtClean="0"/>
              <a:t> die random </a:t>
            </a:r>
            <a:r>
              <a:rPr lang="en-US" dirty="0" err="1" smtClean="0"/>
              <a:t>ergens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, 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situatie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sla</a:t>
            </a:r>
            <a:r>
              <a:rPr lang="en-US" dirty="0" smtClean="0"/>
              <a:t> op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 smtClean="0"/>
              <a:t>ituatie</a:t>
            </a:r>
            <a:r>
              <a:rPr lang="en-US" dirty="0" smtClean="0"/>
              <a:t> </a:t>
            </a:r>
            <a:r>
              <a:rPr lang="en-US" dirty="0" err="1" smtClean="0"/>
              <a:t>slechter</a:t>
            </a:r>
            <a:r>
              <a:rPr lang="en-US" dirty="0" smtClean="0"/>
              <a:t>: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1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 descr="i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68" y="1305720"/>
            <a:ext cx="3636532" cy="20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Minder random Climber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1.Kies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Maison</a:t>
            </a:r>
            <a:r>
              <a:rPr lang="en-US" dirty="0" smtClean="0"/>
              <a:t> (want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2. </a:t>
            </a:r>
            <a:r>
              <a:rPr lang="en-US" dirty="0" err="1"/>
              <a:t>Z</a:t>
            </a:r>
            <a:r>
              <a:rPr lang="en-US" dirty="0" err="1" smtClean="0"/>
              <a:t>olang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gehad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chuif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			</a:t>
            </a:r>
            <a:r>
              <a:rPr lang="en-US" dirty="0" err="1" smtClean="0"/>
              <a:t>mogelijk</a:t>
            </a:r>
            <a:r>
              <a:rPr lang="en-US" dirty="0" smtClean="0"/>
              <a:t> random 1 meter.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W</a:t>
            </a:r>
            <a:r>
              <a:rPr lang="en-US" dirty="0" err="1" smtClean="0"/>
              <a:t>aardevermeerdering</a:t>
            </a:r>
            <a:r>
              <a:rPr lang="en-US" dirty="0" smtClean="0"/>
              <a:t>??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Ja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Nee: </a:t>
            </a:r>
            <a:r>
              <a:rPr lang="en-US" dirty="0" err="1" smtClean="0"/>
              <a:t>zet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,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Maison</a:t>
            </a:r>
            <a:r>
              <a:rPr lang="en-US" dirty="0" smtClean="0"/>
              <a:t> </a:t>
            </a:r>
            <a:r>
              <a:rPr lang="en-US" dirty="0" err="1" smtClean="0"/>
              <a:t>gehad</a:t>
            </a:r>
            <a:r>
              <a:rPr lang="en-US" dirty="0" smtClean="0"/>
              <a:t>?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4. Bungalow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9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104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H@ckerman vs. Amstelhaege</vt:lpstr>
      <vt:lpstr>Tot nu toe</vt:lpstr>
      <vt:lpstr>Vast </vt:lpstr>
      <vt:lpstr>Random huizen kiezen</vt:lpstr>
      <vt:lpstr>_x0016_ALGORITME</vt:lpstr>
      <vt:lpstr>Random</vt:lpstr>
      <vt:lpstr>Random ++</vt:lpstr>
      <vt:lpstr>Soort van Hill Climbing?</vt:lpstr>
      <vt:lpstr>Minder random Climber</vt:lpstr>
      <vt:lpstr>TIPS?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</dc:title>
  <dc:creator>Admin</dc:creator>
  <cp:lastModifiedBy>Admin</cp:lastModifiedBy>
  <cp:revision>13</cp:revision>
  <dcterms:created xsi:type="dcterms:W3CDTF">2017-11-21T12:55:01Z</dcterms:created>
  <dcterms:modified xsi:type="dcterms:W3CDTF">2017-11-21T13:59:25Z</dcterms:modified>
</cp:coreProperties>
</file>