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8B5C-1FAC-A595-0FD5-2412F8393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CC98F-29F1-5EED-1350-A4AAF4192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B575-75B3-8EC1-7586-FEEAB5B9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DA8D1-F783-79CB-52F3-7C841FAD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8E2E-6F0D-ABB4-A9A0-F8079E84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796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484-B2D0-12E6-D906-7F2E70AC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611B1-A3BB-854B-584D-B84B2C33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4A12C-DD2D-FACF-2C7F-16FDAA9B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3DDFD-D094-92AF-4556-BF33DAB5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8547-64ED-6B79-A450-8D027FB3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338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FF8A3-4234-96E2-C7D5-A88DBB661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60BDE-A16D-2555-61BB-76362BA17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9C0FD-B627-645D-2B01-E0C9E0B1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30C3-B3E1-72B5-36B8-EAE20F29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F7FE-0F5C-844C-9557-DF288320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356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E55C-AAC8-5B8B-D1A9-88022043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DEA0-4A1F-E1B8-AB9B-159A7487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0E65-6BC6-3036-A487-230B8D54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C0CF-AF10-0948-B15F-D72205F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1ABD-4B01-9C79-866A-10B10C57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58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FFA2-E1C4-9AE6-60D2-DD2DFCDB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ADB8C-5E32-6037-1312-CC04091D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5759-8370-603F-63D4-5E78C52C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598B-951F-1FA6-2653-0BBFCC11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90E5-B038-90D2-701C-140727F4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689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D33-73BF-E7A4-2EA3-7B983D43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85E1-D615-C6BE-E4E8-5BDC16F06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6AAEC-8C1C-C173-267B-6B74605EA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4B786-F726-4E83-9393-DB145FC8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8DD73-AA45-265A-3E4E-170E9905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85988-4449-C7ED-FC63-8E261E7A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004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B076-3255-3E52-AB44-B7334815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ED2C4-8826-B375-A0D4-315946F6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C3AC5-B997-162F-FEA1-EAC635D9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07FFA-AF57-7937-1B46-2C3A309C1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C9BCB-78F1-3A33-8F50-7EF8E0D94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5E9D1-32B2-8081-2E3A-0D850B2F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A98F1-CCE9-3BD1-E4A7-2ED206CD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E5D5E-BC64-70A0-E6C5-1B4E8B56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97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E6D-BD0F-8093-FFDD-1683ABD7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BF7D3-B23D-FAC4-CE57-087C8C24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BA3E1-4441-1F0E-D81D-37239D79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0F8DE-9585-4F61-BDEF-B57C294C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7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E9291-5E0E-65AD-DA05-4F187DEB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FAE6C-CE41-E42F-C413-EBE1D2F9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F5FFF-05B4-C6CB-8AC6-AB2E2FDC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778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E410-20D2-70D7-0DE9-A72E3750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BED2-AEA1-7908-62E0-DEA25E039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D5C1-7805-F04F-8778-D8E2E7AD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2E104-FFAB-E1F7-BDC2-D27F6138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4E127-8AAD-57D9-F672-9EE813F0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ED55E-C2A7-8679-D322-7A478C39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319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B4B2-C81E-404D-2747-5023BE0A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D861F-C9CA-1B0E-815E-1A68B39D6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6F5D8-48A4-CB64-4374-98B8BCCF0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6829F-E602-D48F-7460-3FC2B423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9F5B7-000B-BDAC-4178-7FFAD6A0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C15D8-E656-E888-B3C6-E902F099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964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E303F-C4AC-8CFA-637E-F3D1A77B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A2EF-DD58-36D5-A9B8-0A4DD2C9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0ACA-894F-3559-A71E-54E4D38D9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0D2C-78DA-4ABE-924A-EF36FF7BE990}" type="datetimeFigureOut">
              <a:rPr lang="da-DK" smtClean="0"/>
              <a:t>23-04-2023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1FAB8-D498-51CF-3AD4-AEB00E222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5B45-51C8-4DFC-C8ED-E6E3EBC6B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7DFE-7775-4B9F-805B-6D3544E43D7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390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3D39D-8B35-B4B6-16CD-CB860C74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Asymmetric encryption</a:t>
            </a:r>
            <a:endParaRPr lang="da-D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4E40C5-AEFE-78A0-6C0D-F1A4951F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Principper</a:t>
            </a:r>
            <a:r>
              <a:rPr lang="en-GB" dirty="0"/>
              <a:t>:</a:t>
            </a:r>
          </a:p>
          <a:p>
            <a:r>
              <a:rPr lang="en-GB" dirty="0"/>
              <a:t>To </a:t>
            </a:r>
            <a:r>
              <a:rPr lang="en-GB" dirty="0" err="1"/>
              <a:t>nøgler</a:t>
            </a:r>
            <a:r>
              <a:rPr lang="en-GB" dirty="0"/>
              <a:t> (PKI)</a:t>
            </a:r>
          </a:p>
          <a:p>
            <a:r>
              <a:rPr lang="en-GB" dirty="0"/>
              <a:t>Public</a:t>
            </a:r>
          </a:p>
          <a:p>
            <a:r>
              <a:rPr lang="en-GB" dirty="0"/>
              <a:t>Private</a:t>
            </a:r>
          </a:p>
          <a:p>
            <a:r>
              <a:rPr lang="en-GB" dirty="0"/>
              <a:t>Public key stammer </a:t>
            </a:r>
            <a:r>
              <a:rPr lang="en-GB" dirty="0" err="1"/>
              <a:t>fra</a:t>
            </a:r>
            <a:r>
              <a:rPr lang="en-GB" dirty="0"/>
              <a:t> private key</a:t>
            </a:r>
          </a:p>
          <a:p>
            <a:r>
              <a:rPr lang="en-GB" dirty="0"/>
              <a:t>Private key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reverse engineers </a:t>
            </a:r>
            <a:r>
              <a:rPr lang="en-GB" dirty="0" err="1"/>
              <a:t>fra</a:t>
            </a:r>
            <a:r>
              <a:rPr lang="en-GB" dirty="0"/>
              <a:t> public key</a:t>
            </a:r>
          </a:p>
          <a:p>
            <a:r>
              <a:rPr lang="en-GB" dirty="0"/>
              <a:t>Public key frit </a:t>
            </a:r>
            <a:r>
              <a:rPr lang="en-GB" dirty="0" err="1"/>
              <a:t>tilgængelig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88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BCCE-DA2B-470F-E50E-5C50D97F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Kryptering</a:t>
            </a:r>
            <a:r>
              <a:rPr lang="en-GB" dirty="0"/>
              <a:t> med RSA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191D-A7BC-482A-D844-1001FE47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Kryptering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Ciphertext = </a:t>
            </a:r>
            <a:r>
              <a:rPr lang="en-GB" dirty="0" err="1"/>
              <a:t>m^e</a:t>
            </a:r>
            <a:r>
              <a:rPr lang="en-GB" dirty="0"/>
              <a:t> * (mod n)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Dekryptering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Plaintext = </a:t>
            </a:r>
            <a:r>
              <a:rPr lang="en-GB" dirty="0" err="1"/>
              <a:t>ciphertext^d</a:t>
            </a:r>
            <a:r>
              <a:rPr lang="en-GB" dirty="0"/>
              <a:t> * (mod n)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747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2A9E-5A6B-80A8-E2A6-C828518E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Eksempel I Java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B0D5-46ED-132B-DB45-F2476BA4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 = plaintext</a:t>
            </a:r>
          </a:p>
          <a:p>
            <a:r>
              <a:rPr lang="en-GB" dirty="0"/>
              <a:t>D = </a:t>
            </a:r>
            <a:r>
              <a:rPr lang="en-GB" dirty="0" err="1"/>
              <a:t>privatekey</a:t>
            </a:r>
            <a:endParaRPr lang="en-GB" dirty="0"/>
          </a:p>
          <a:p>
            <a:r>
              <a:rPr lang="en-GB" dirty="0" err="1"/>
              <a:t>Publickey</a:t>
            </a:r>
            <a:r>
              <a:rPr lang="en-GB" dirty="0"/>
              <a:t> = </a:t>
            </a:r>
            <a:r>
              <a:rPr lang="en-GB" dirty="0" err="1"/>
              <a:t>n,e</a:t>
            </a:r>
            <a:endParaRPr lang="en-GB" dirty="0"/>
          </a:p>
          <a:p>
            <a:r>
              <a:rPr lang="en-GB" dirty="0"/>
              <a:t>C = ciphertext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3584D-8618-F563-3385-0090FF86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22" y="239132"/>
            <a:ext cx="6706116" cy="4256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DAC70-0745-2B7C-2625-27B6E6C5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44" y="4706660"/>
            <a:ext cx="3834671" cy="10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6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CE16-6770-F44D-FAEC-43F2ECA6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</a:t>
            </a:r>
            <a:r>
              <a:rPr lang="en-GB" dirty="0" err="1"/>
              <a:t>svaghed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13BB-9208-8EE2-26F5-2745806A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Deterministic: </a:t>
            </a:r>
            <a:r>
              <a:rPr lang="en-GB" dirty="0" err="1"/>
              <a:t>Kryptering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same </a:t>
            </a:r>
            <a:r>
              <a:rPr lang="da-DK" dirty="0"/>
              <a:t>plaintext vil altid give samme ciphertext</a:t>
            </a:r>
          </a:p>
          <a:p>
            <a:r>
              <a:rPr lang="da-DK" dirty="0"/>
              <a:t>Brute force er muligt</a:t>
            </a:r>
          </a:p>
          <a:p>
            <a:r>
              <a:rPr lang="da-DK" dirty="0"/>
              <a:t>Løsning: OAEP</a:t>
            </a:r>
          </a:p>
          <a:p>
            <a:pPr lvl="1"/>
            <a:r>
              <a:rPr lang="da-DK" dirty="0"/>
              <a:t>Plaintext skal paddes med tilfældige bits</a:t>
            </a:r>
          </a:p>
          <a:p>
            <a:pPr lvl="1"/>
            <a:r>
              <a:rPr lang="da-DK" dirty="0"/>
              <a:t>Alle RSA implementationer bruger padding</a:t>
            </a:r>
          </a:p>
          <a:p>
            <a:pPr lvl="1"/>
            <a:r>
              <a:rPr lang="da-DK" dirty="0"/>
              <a:t>PKCS#1 v1.5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011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5D0F-DA07-ED2F-62F2-B092B772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Assymetrisk</a:t>
            </a:r>
            <a:r>
              <a:rPr lang="en-GB" dirty="0"/>
              <a:t> </a:t>
            </a:r>
            <a:r>
              <a:rPr lang="en-GB" dirty="0" err="1"/>
              <a:t>kryptering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97409-2BC2-614F-4FD2-3D012C68D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66" y="2404533"/>
            <a:ext cx="11590867" cy="4020135"/>
          </a:xfrm>
        </p:spPr>
      </p:pic>
    </p:spTree>
    <p:extLst>
      <p:ext uri="{BB962C8B-B14F-4D97-AF65-F5344CB8AC3E}">
        <p14:creationId xmlns:p14="http://schemas.microsoft.com/office/powerpoint/2010/main" val="3008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2756-0038-961F-B4EE-17DB6D37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Modsat</a:t>
            </a:r>
            <a:r>
              <a:rPr lang="en-GB" dirty="0"/>
              <a:t> </a:t>
            </a:r>
            <a:r>
              <a:rPr lang="en-GB" dirty="0" err="1"/>
              <a:t>symmetrisk</a:t>
            </a:r>
            <a:r>
              <a:rPr lang="en-GB" dirty="0"/>
              <a:t>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1F9E-CD23-AD48-4D78-3DA3DCE3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delt secret key</a:t>
            </a:r>
          </a:p>
          <a:p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udveksles</a:t>
            </a:r>
            <a:r>
              <a:rPr lang="en-GB" dirty="0"/>
              <a:t> den?</a:t>
            </a:r>
          </a:p>
          <a:p>
            <a:endParaRPr lang="en-GB" dirty="0"/>
          </a:p>
          <a:p>
            <a:endParaRPr lang="en-GB" dirty="0"/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C52A9-BD00-B96C-444B-3355DB14C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9" y="3149601"/>
            <a:ext cx="11485472" cy="31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9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33AC7-B192-B0CB-D608-6B71E920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1" y="2396004"/>
            <a:ext cx="12071359" cy="3968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756C94-A858-BF74-B939-70D7E0E1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" y="111125"/>
            <a:ext cx="10515600" cy="1325563"/>
          </a:xfrm>
        </p:spPr>
        <p:txBody>
          <a:bodyPr/>
          <a:lstStyle/>
          <a:p>
            <a:r>
              <a:rPr lang="en-GB" dirty="0"/>
              <a:t>Hybrid </a:t>
            </a:r>
            <a:r>
              <a:rPr lang="en-GB" dirty="0" err="1"/>
              <a:t>kryptering</a:t>
            </a:r>
            <a:endParaRPr lang="da-DK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FDD895C-B1FE-C10D-3219-F74BACACC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7156" y="261444"/>
            <a:ext cx="7664844" cy="2540131"/>
          </a:xfrm>
        </p:spPr>
      </p:pic>
    </p:spTree>
    <p:extLst>
      <p:ext uri="{BB962C8B-B14F-4D97-AF65-F5344CB8AC3E}">
        <p14:creationId xmlns:p14="http://schemas.microsoft.com/office/powerpoint/2010/main" val="156504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EF26-7E15-1514-3342-960800E4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exchange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55E2-235C-C2D6-51CC-720FAAFA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317625"/>
            <a:ext cx="10515600" cy="4351338"/>
          </a:xfrm>
        </p:spPr>
        <p:txBody>
          <a:bodyPr/>
          <a:lstStyle/>
          <a:p>
            <a:r>
              <a:rPr lang="en-GB" dirty="0"/>
              <a:t>Problem: </a:t>
            </a:r>
            <a:r>
              <a:rPr lang="en-GB" dirty="0" err="1"/>
              <a:t>Hvad</a:t>
            </a:r>
            <a:r>
              <a:rPr lang="en-GB" dirty="0"/>
              <a:t> </a:t>
            </a:r>
            <a:r>
              <a:rPr lang="en-GB" dirty="0" err="1"/>
              <a:t>hvis</a:t>
            </a:r>
            <a:r>
              <a:rPr lang="en-GB" dirty="0"/>
              <a:t> public key </a:t>
            </a:r>
            <a:r>
              <a:rPr lang="en-GB" dirty="0" err="1"/>
              <a:t>bliver</a:t>
            </a:r>
            <a:r>
              <a:rPr lang="en-GB" dirty="0"/>
              <a:t> </a:t>
            </a:r>
            <a:r>
              <a:rPr lang="en-GB" dirty="0" err="1"/>
              <a:t>udskiftet</a:t>
            </a:r>
            <a:r>
              <a:rPr lang="en-GB" dirty="0"/>
              <a:t> med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andens</a:t>
            </a:r>
            <a:r>
              <a:rPr lang="en-GB" dirty="0"/>
              <a:t>?</a:t>
            </a:r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BE6BA-1291-C613-82AD-FDCEBC1D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2315895"/>
            <a:ext cx="10160000" cy="44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3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80F6-17BA-AB12-C2BF-78BFAB19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Løsning</a:t>
            </a:r>
            <a:r>
              <a:rPr lang="en-GB" dirty="0"/>
              <a:t>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C10D-EE6A-DBD5-0804-711BEDFB6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Diffiehelman</a:t>
            </a:r>
            <a:endParaRPr lang="en-GB" dirty="0"/>
          </a:p>
          <a:p>
            <a:r>
              <a:rPr lang="en-GB" dirty="0"/>
              <a:t>Digital signatures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195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20CB-0101-4D9E-DBEA-B3BB72DF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RSA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59949-82A1-E456-1C56-7A6F7967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Første</a:t>
            </a:r>
            <a:r>
              <a:rPr lang="en-GB" dirty="0"/>
              <a:t> public-key encryption scheme</a:t>
            </a:r>
          </a:p>
          <a:p>
            <a:r>
              <a:rPr lang="en-GB" dirty="0"/>
              <a:t>1977</a:t>
            </a:r>
          </a:p>
          <a:p>
            <a:r>
              <a:rPr lang="en-GB" dirty="0" err="1"/>
              <a:t>Udarbejder</a:t>
            </a:r>
            <a:r>
              <a:rPr lang="en-GB" dirty="0"/>
              <a:t> key pairs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assymetrisk</a:t>
            </a:r>
            <a:r>
              <a:rPr lang="en-GB" dirty="0"/>
              <a:t> </a:t>
            </a:r>
            <a:r>
              <a:rPr lang="en-GB" dirty="0" err="1"/>
              <a:t>kryptering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36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423-B629-6C3F-3DE7-22EF41CC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266" y="271991"/>
            <a:ext cx="10515600" cy="1325563"/>
          </a:xfrm>
        </p:spPr>
        <p:txBody>
          <a:bodyPr/>
          <a:lstStyle/>
          <a:p>
            <a:pPr algn="ctr"/>
            <a:r>
              <a:rPr lang="en-GB" dirty="0" err="1"/>
              <a:t>Hvordan</a:t>
            </a:r>
            <a:r>
              <a:rPr lang="en-GB" dirty="0"/>
              <a:t>?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55B32-AC78-E066-973E-9AE002C7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4" y="251884"/>
            <a:ext cx="62230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4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142A-33F4-894F-DCBC-A964BB0C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672" y="-384270"/>
            <a:ext cx="10515600" cy="1325563"/>
          </a:xfrm>
        </p:spPr>
        <p:txBody>
          <a:bodyPr/>
          <a:lstStyle/>
          <a:p>
            <a:r>
              <a:rPr lang="en-GB" dirty="0"/>
              <a:t>Eksempel: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15BB-1973-8B3D-F18F-39393795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37" y="801221"/>
            <a:ext cx="10515600" cy="5592703"/>
          </a:xfrm>
        </p:spPr>
        <p:txBody>
          <a:bodyPr>
            <a:normAutofit/>
          </a:bodyPr>
          <a:lstStyle/>
          <a:p>
            <a:r>
              <a:rPr lang="en-GB" dirty="0"/>
              <a:t>P=2</a:t>
            </a:r>
          </a:p>
          <a:p>
            <a:r>
              <a:rPr lang="en-GB" dirty="0"/>
              <a:t>Q=7</a:t>
            </a:r>
          </a:p>
          <a:p>
            <a:r>
              <a:rPr lang="en-GB" dirty="0"/>
              <a:t>N = 2*7 = 14</a:t>
            </a:r>
          </a:p>
          <a:p>
            <a:r>
              <a:rPr lang="en-GB" dirty="0"/>
              <a:t>T = (2-1)*(7-1)=6</a:t>
            </a:r>
          </a:p>
          <a:p>
            <a:r>
              <a:rPr lang="en-GB" dirty="0" err="1"/>
              <a:t>Vælg</a:t>
            </a:r>
            <a:r>
              <a:rPr lang="en-GB" dirty="0"/>
              <a:t> E </a:t>
            </a:r>
            <a:r>
              <a:rPr lang="en-GB" dirty="0" err="1"/>
              <a:t>og</a:t>
            </a:r>
            <a:r>
              <a:rPr lang="en-GB" dirty="0"/>
              <a:t> D (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coprime med 6 </a:t>
            </a:r>
            <a:r>
              <a:rPr lang="en-GB" dirty="0" err="1"/>
              <a:t>og</a:t>
            </a:r>
            <a:r>
              <a:rPr lang="en-GB" dirty="0"/>
              <a:t> 14. </a:t>
            </a:r>
            <a:r>
              <a:rPr lang="en-GB" dirty="0" err="1"/>
              <a:t>Eneste</a:t>
            </a:r>
            <a:r>
              <a:rPr lang="en-GB" dirty="0"/>
              <a:t> positive divisor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begge</a:t>
            </a:r>
            <a:r>
              <a:rPr lang="en-GB" dirty="0"/>
              <a:t> er 1)</a:t>
            </a:r>
          </a:p>
          <a:p>
            <a:r>
              <a:rPr lang="en-GB" dirty="0"/>
              <a:t>For E: 5 er den </a:t>
            </a:r>
            <a:r>
              <a:rPr lang="en-GB" dirty="0" err="1"/>
              <a:t>eneste</a:t>
            </a:r>
            <a:r>
              <a:rPr lang="en-GB" dirty="0"/>
              <a:t> </a:t>
            </a:r>
            <a:r>
              <a:rPr lang="en-GB" dirty="0" err="1"/>
              <a:t>mulighed</a:t>
            </a:r>
            <a:endParaRPr lang="en-GB" dirty="0"/>
          </a:p>
          <a:p>
            <a:r>
              <a:rPr lang="en-GB" dirty="0"/>
              <a:t>For D: 11</a:t>
            </a:r>
          </a:p>
          <a:p>
            <a:r>
              <a:rPr lang="en-GB" dirty="0"/>
              <a:t>Public key = 5,14 (</a:t>
            </a:r>
            <a:r>
              <a:rPr lang="en-GB" dirty="0" err="1"/>
              <a:t>e,n</a:t>
            </a:r>
            <a:r>
              <a:rPr lang="en-GB" dirty="0"/>
              <a:t>)</a:t>
            </a:r>
          </a:p>
          <a:p>
            <a:r>
              <a:rPr lang="en-GB" dirty="0"/>
              <a:t>Private key = 11,14 (</a:t>
            </a:r>
            <a:r>
              <a:rPr lang="en-GB" dirty="0" err="1"/>
              <a:t>d,n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3059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Asymmetric encryption</vt:lpstr>
      <vt:lpstr>Assymetrisk kryptering</vt:lpstr>
      <vt:lpstr>Modsat symmetrisk?</vt:lpstr>
      <vt:lpstr>Hybrid kryptering</vt:lpstr>
      <vt:lpstr>Key exchange</vt:lpstr>
      <vt:lpstr>Løsning?</vt:lpstr>
      <vt:lpstr>RSA</vt:lpstr>
      <vt:lpstr>Hvordan?</vt:lpstr>
      <vt:lpstr>Eksempel:</vt:lpstr>
      <vt:lpstr>Kryptering med RSA</vt:lpstr>
      <vt:lpstr>Eksempel I Java</vt:lpstr>
      <vt:lpstr>RSA svaghed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encryption</dc:title>
  <dc:creator>cuihruase uhasdiuhs</dc:creator>
  <cp:lastModifiedBy>cuihruase uhasdiuhs</cp:lastModifiedBy>
  <cp:revision>1</cp:revision>
  <dcterms:created xsi:type="dcterms:W3CDTF">2023-04-23T13:57:26Z</dcterms:created>
  <dcterms:modified xsi:type="dcterms:W3CDTF">2023-04-23T16:06:08Z</dcterms:modified>
</cp:coreProperties>
</file>