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95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0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820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95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072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771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74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395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681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9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53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5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10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806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5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0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569D2-1E63-46FE-89B9-2DB7F4F865FC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5C6CA-AC36-472F-ACB7-17466AFA8FA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9583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DBFBC-1668-21D1-8B75-E112C48E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Hashing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89D18-2100-BDEF-70EE-37572057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hashing?</a:t>
            </a:r>
          </a:p>
          <a:p>
            <a:pPr lvl="1"/>
            <a:r>
              <a:rPr lang="en-GB" dirty="0"/>
              <a:t>Mapper data </a:t>
            </a:r>
            <a:r>
              <a:rPr lang="en-GB" dirty="0" err="1"/>
              <a:t>til</a:t>
            </a:r>
            <a:r>
              <a:rPr lang="en-GB" dirty="0"/>
              <a:t> specific </a:t>
            </a:r>
            <a:r>
              <a:rPr lang="en-GB" dirty="0" err="1"/>
              <a:t>længde</a:t>
            </a:r>
            <a:r>
              <a:rPr lang="en-GB" dirty="0"/>
              <a:t> string</a:t>
            </a:r>
          </a:p>
          <a:p>
            <a:pPr lvl="1"/>
            <a:r>
              <a:rPr lang="en-GB" dirty="0"/>
              <a:t>Variable size input &gt; hash function -&gt; hash</a:t>
            </a:r>
          </a:p>
          <a:p>
            <a:pPr lvl="1"/>
            <a:r>
              <a:rPr lang="en-GB" dirty="0" err="1"/>
              <a:t>Transformeres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uforståeligt</a:t>
            </a:r>
            <a:r>
              <a:rPr lang="en-GB" dirty="0"/>
              <a:t> / </a:t>
            </a:r>
            <a:r>
              <a:rPr lang="en-GB" dirty="0" err="1"/>
              <a:t>uassocieret</a:t>
            </a:r>
            <a:endParaRPr lang="en-GB" dirty="0"/>
          </a:p>
          <a:p>
            <a:pPr lvl="1"/>
            <a:r>
              <a:rPr lang="en-GB" dirty="0" err="1"/>
              <a:t>Én</a:t>
            </a:r>
            <a:r>
              <a:rPr lang="en-GB" dirty="0"/>
              <a:t> </a:t>
            </a:r>
            <a:r>
              <a:rPr lang="en-GB" dirty="0" err="1"/>
              <a:t>ændring</a:t>
            </a:r>
            <a:r>
              <a:rPr lang="en-GB" dirty="0"/>
              <a:t> I plaintext -&gt; </a:t>
            </a:r>
            <a:r>
              <a:rPr lang="en-GB" dirty="0" err="1"/>
              <a:t>fuldstændig</a:t>
            </a:r>
            <a:r>
              <a:rPr lang="en-GB" dirty="0"/>
              <a:t> </a:t>
            </a:r>
            <a:r>
              <a:rPr lang="en-GB" dirty="0" err="1"/>
              <a:t>anderledes</a:t>
            </a:r>
            <a:r>
              <a:rPr lang="en-GB" dirty="0"/>
              <a:t> hash</a:t>
            </a:r>
          </a:p>
          <a:p>
            <a:pPr lvl="1"/>
            <a:r>
              <a:rPr lang="en-GB" dirty="0"/>
              <a:t>Kan </a:t>
            </a:r>
            <a:r>
              <a:rPr lang="en-GB" dirty="0" err="1"/>
              <a:t>ikke</a:t>
            </a:r>
            <a:r>
              <a:rPr lang="en-GB" dirty="0"/>
              <a:t> reverse-engineers </a:t>
            </a:r>
            <a:r>
              <a:rPr lang="en-GB" dirty="0" err="1"/>
              <a:t>baseret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selve</a:t>
            </a:r>
            <a:r>
              <a:rPr lang="en-GB" dirty="0"/>
              <a:t> </a:t>
            </a:r>
            <a:r>
              <a:rPr lang="en-GB" dirty="0" err="1"/>
              <a:t>hashets</a:t>
            </a:r>
            <a:r>
              <a:rPr lang="en-GB" dirty="0"/>
              <a:t> </a:t>
            </a:r>
            <a:r>
              <a:rPr lang="en-GB" dirty="0" err="1"/>
              <a:t>indhold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895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F25-0DDA-3738-9B88-056A76F8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Eksempel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CD666-0863-EA5B-CB39-95FBA0FB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246" y="2099363"/>
            <a:ext cx="7455283" cy="4102311"/>
          </a:xfrm>
        </p:spPr>
      </p:pic>
    </p:spTree>
    <p:extLst>
      <p:ext uri="{BB962C8B-B14F-4D97-AF65-F5344CB8AC3E}">
        <p14:creationId xmlns:p14="http://schemas.microsoft.com/office/powerpoint/2010/main" val="32666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AF5B-AB59-0474-AE06-7808924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2421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Data </a:t>
            </a:r>
            <a:r>
              <a:rPr lang="en-GB" dirty="0" err="1"/>
              <a:t>beskyttelse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C293-1925-A012-008F-27498ECD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Tripwire	</a:t>
            </a:r>
            <a:endParaRPr lang="da-DK" dirty="0"/>
          </a:p>
        </p:txBody>
      </p:sp>
      <p:pic>
        <p:nvPicPr>
          <p:cNvPr id="1030" name="Picture 6" descr="How to Set Up and Use Tripwire | Linux Journal">
            <a:extLst>
              <a:ext uri="{FF2B5EF4-FFF2-40B4-BE49-F238E27FC236}">
                <a16:creationId xmlns:a16="http://schemas.microsoft.com/office/drawing/2014/main" id="{BBD81DBB-A8BD-2BB2-9210-315E72DA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1152983"/>
            <a:ext cx="5875337" cy="557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8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6AB0-8257-7BFA-2FCF-9A981FE2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Hashing </a:t>
            </a:r>
            <a:r>
              <a:rPr lang="en-GB" dirty="0" err="1"/>
              <a:t>koncepter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4AAD-7DD6-B6BA-B4C9-5481E458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Data </a:t>
            </a:r>
            <a:r>
              <a:rPr lang="en-GB" dirty="0" err="1"/>
              <a:t>før</a:t>
            </a:r>
            <a:r>
              <a:rPr lang="en-GB" dirty="0"/>
              <a:t> hash:</a:t>
            </a:r>
          </a:p>
          <a:p>
            <a:pPr lvl="2"/>
            <a:r>
              <a:rPr lang="en-GB" dirty="0"/>
              <a:t>Domain, pre-images – </a:t>
            </a:r>
            <a:r>
              <a:rPr lang="en-GB" dirty="0" err="1"/>
              <a:t>længde</a:t>
            </a:r>
            <a:r>
              <a:rPr lang="en-GB" dirty="0"/>
              <a:t> </a:t>
            </a:r>
            <a:r>
              <a:rPr lang="en-GB" dirty="0" err="1"/>
              <a:t>ligegyldig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Data </a:t>
            </a:r>
            <a:r>
              <a:rPr lang="en-GB" dirty="0" err="1"/>
              <a:t>efter</a:t>
            </a:r>
            <a:r>
              <a:rPr lang="en-GB" dirty="0"/>
              <a:t> hash:</a:t>
            </a:r>
          </a:p>
          <a:p>
            <a:pPr lvl="2"/>
            <a:r>
              <a:rPr lang="en-GB" dirty="0"/>
              <a:t>Co-domain, Images – fixed </a:t>
            </a:r>
            <a:r>
              <a:rPr lang="en-GB" dirty="0" err="1"/>
              <a:t>længde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Deterministic: </a:t>
            </a:r>
            <a:r>
              <a:rPr lang="en-GB" dirty="0" err="1"/>
              <a:t>Samme</a:t>
            </a:r>
            <a:r>
              <a:rPr lang="en-GB" dirty="0"/>
              <a:t> pre-images </a:t>
            </a:r>
            <a:r>
              <a:rPr lang="en-GB" dirty="0" err="1"/>
              <a:t>vil</a:t>
            </a:r>
            <a:r>
              <a:rPr lang="en-GB" dirty="0"/>
              <a:t> ALTID hashes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images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09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A3A-7879-2FD2-C670-CCFEFE8B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Hva</a:t>
            </a:r>
            <a:r>
              <a:rPr lang="da-DK" dirty="0"/>
              <a:t>d bruger vi det til?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6483-877C-CA80-0373-389BC01A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Checke</a:t>
            </a:r>
            <a:r>
              <a:rPr lang="en-GB" dirty="0"/>
              <a:t> </a:t>
            </a:r>
            <a:r>
              <a:rPr lang="en-GB" dirty="0" err="1"/>
              <a:t>integritet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gemt</a:t>
            </a:r>
            <a:r>
              <a:rPr lang="en-GB" dirty="0"/>
              <a:t> data</a:t>
            </a:r>
          </a:p>
          <a:p>
            <a:r>
              <a:rPr lang="en-GB" dirty="0" err="1"/>
              <a:t>Sikre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ifht</a:t>
            </a:r>
            <a:r>
              <a:rPr lang="en-GB" dirty="0"/>
              <a:t>. downloads</a:t>
            </a:r>
          </a:p>
          <a:p>
            <a:r>
              <a:rPr lang="en-GB" dirty="0" err="1"/>
              <a:t>Gemme</a:t>
            </a:r>
            <a:r>
              <a:rPr lang="en-GB" dirty="0"/>
              <a:t> sensitive data </a:t>
            </a:r>
            <a:r>
              <a:rPr lang="en-GB" dirty="0" err="1"/>
              <a:t>sikkert</a:t>
            </a:r>
            <a:endParaRPr lang="en-GB" dirty="0"/>
          </a:p>
          <a:p>
            <a:r>
              <a:rPr lang="en-GB" dirty="0" err="1"/>
              <a:t>Beskytte</a:t>
            </a:r>
            <a:r>
              <a:rPr lang="en-GB" dirty="0"/>
              <a:t> mod data leaks</a:t>
            </a:r>
          </a:p>
          <a:p>
            <a:r>
              <a:rPr lang="en-GB" dirty="0"/>
              <a:t>Digital signatures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9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4C58-35E1-99A5-517D-0F3AAC76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Properties </a:t>
            </a:r>
            <a:r>
              <a:rPr lang="en-GB" dirty="0" err="1"/>
              <a:t>af</a:t>
            </a:r>
            <a:r>
              <a:rPr lang="en-GB" dirty="0"/>
              <a:t> hash </a:t>
            </a:r>
            <a:r>
              <a:rPr lang="en-GB" dirty="0" err="1"/>
              <a:t>funktioner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A1C8-C51E-CFE4-1664-7E7011538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Values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helst</a:t>
            </a:r>
            <a:r>
              <a:rPr lang="en-GB" dirty="0"/>
              <a:t> </a:t>
            </a:r>
            <a:r>
              <a:rPr lang="en-GB" dirty="0" err="1"/>
              <a:t>fordeles</a:t>
            </a:r>
            <a:r>
              <a:rPr lang="en-GB" dirty="0"/>
              <a:t> </a:t>
            </a:r>
            <a:r>
              <a:rPr lang="en-GB" dirty="0" err="1"/>
              <a:t>lige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virke</a:t>
            </a:r>
            <a:r>
              <a:rPr lang="en-GB" dirty="0"/>
              <a:t> </a:t>
            </a:r>
            <a:r>
              <a:rPr lang="en-GB" dirty="0" err="1"/>
              <a:t>tilfældige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Avalanche effect: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09EA6-B37E-1D6C-7872-FE8A90E3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07" y="2412948"/>
            <a:ext cx="6140766" cy="1016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BE028-8004-4BF4-B43F-3A860F37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122" y="3429000"/>
            <a:ext cx="6210051" cy="33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DE3-0F59-2191-D605-BFFDBEC0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Properties </a:t>
            </a:r>
            <a:r>
              <a:rPr lang="en-GB" dirty="0" err="1"/>
              <a:t>af</a:t>
            </a:r>
            <a:r>
              <a:rPr lang="en-GB" dirty="0"/>
              <a:t> hash </a:t>
            </a:r>
            <a:r>
              <a:rPr lang="en-GB" dirty="0" err="1"/>
              <a:t>funktioner</a:t>
            </a:r>
            <a:r>
              <a:rPr lang="en-GB" dirty="0"/>
              <a:t>: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DA75-8108-D238-1DA2-224449E7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Collision resistance:</a:t>
            </a:r>
          </a:p>
          <a:p>
            <a:pPr lvl="1"/>
            <a:r>
              <a:rPr lang="en-GB" dirty="0" err="1"/>
              <a:t>Funktionelt</a:t>
            </a:r>
            <a:r>
              <a:rPr lang="en-GB" dirty="0"/>
              <a:t> </a:t>
            </a:r>
            <a:r>
              <a:rPr lang="en-GB" dirty="0" err="1"/>
              <a:t>umuligt</a:t>
            </a:r>
            <a:r>
              <a:rPr lang="en-GB" dirty="0"/>
              <a:t> at </a:t>
            </a:r>
            <a:r>
              <a:rPr lang="en-GB" dirty="0" err="1"/>
              <a:t>finde</a:t>
            </a:r>
            <a:r>
              <a:rPr lang="en-GB" dirty="0"/>
              <a:t> to pre-images der gives </a:t>
            </a:r>
            <a:r>
              <a:rPr lang="en-GB" dirty="0" err="1"/>
              <a:t>samme</a:t>
            </a:r>
            <a:r>
              <a:rPr lang="en-GB" dirty="0"/>
              <a:t> image</a:t>
            </a:r>
          </a:p>
          <a:p>
            <a:r>
              <a:rPr lang="en-GB" dirty="0"/>
              <a:t>Preimage resistance:</a:t>
            </a:r>
          </a:p>
          <a:p>
            <a:pPr lvl="1"/>
            <a:r>
              <a:rPr lang="en-GB" dirty="0" err="1"/>
              <a:t>Funktionelt</a:t>
            </a:r>
            <a:r>
              <a:rPr lang="en-GB" dirty="0"/>
              <a:t> </a:t>
            </a:r>
            <a:r>
              <a:rPr lang="en-GB" dirty="0" err="1"/>
              <a:t>umuligt</a:t>
            </a:r>
            <a:r>
              <a:rPr lang="en-GB" dirty="0"/>
              <a:t> at </a:t>
            </a:r>
            <a:r>
              <a:rPr lang="en-GB" dirty="0" err="1"/>
              <a:t>udregne</a:t>
            </a:r>
            <a:r>
              <a:rPr lang="en-GB" dirty="0"/>
              <a:t> pre-image </a:t>
            </a:r>
            <a:r>
              <a:rPr lang="en-GB" dirty="0" err="1"/>
              <a:t>af</a:t>
            </a:r>
            <a:r>
              <a:rPr lang="en-GB" dirty="0"/>
              <a:t> et </a:t>
            </a:r>
            <a:r>
              <a:rPr lang="en-GB" dirty="0" err="1"/>
              <a:t>givent</a:t>
            </a:r>
            <a:r>
              <a:rPr lang="en-GB" dirty="0"/>
              <a:t> image</a:t>
            </a:r>
          </a:p>
          <a:p>
            <a:r>
              <a:rPr lang="en-GB" dirty="0"/>
              <a:t>Second preimage resistance:</a:t>
            </a:r>
          </a:p>
          <a:p>
            <a:pPr lvl="1"/>
            <a:r>
              <a:rPr lang="en-GB" dirty="0" err="1"/>
              <a:t>Funktionelt</a:t>
            </a:r>
            <a:r>
              <a:rPr lang="en-GB" dirty="0"/>
              <a:t> </a:t>
            </a:r>
            <a:r>
              <a:rPr lang="en-GB" dirty="0" err="1"/>
              <a:t>umuligt</a:t>
            </a:r>
            <a:r>
              <a:rPr lang="en-GB" dirty="0"/>
              <a:t> at </a:t>
            </a:r>
            <a:r>
              <a:rPr lang="en-GB" dirty="0" err="1"/>
              <a:t>finde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2. pre-image der giver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resultat</a:t>
            </a:r>
            <a:r>
              <a:rPr lang="en-GB" dirty="0"/>
              <a:t> some </a:t>
            </a:r>
            <a:r>
              <a:rPr lang="en-GB" dirty="0" err="1"/>
              <a:t>en</a:t>
            </a:r>
            <a:r>
              <a:rPr lang="en-GB" dirty="0"/>
              <a:t> given pre-image.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58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9E68-7830-596A-9DB1-C489486B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</a:t>
            </a:r>
            <a:r>
              <a:rPr lang="en-GB" dirty="0" err="1"/>
              <a:t>funktioner</a:t>
            </a:r>
            <a:r>
              <a:rPr lang="en-GB" dirty="0"/>
              <a:t>: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0DA2-0647-EF8C-ED9D-07FB4BB3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MD5 – 128-bit digest</a:t>
            </a:r>
          </a:p>
          <a:p>
            <a:pPr lvl="1"/>
            <a:r>
              <a:rPr lang="en-GB" dirty="0" err="1"/>
              <a:t>Ikke</a:t>
            </a:r>
            <a:r>
              <a:rPr lang="en-GB" dirty="0"/>
              <a:t> collision resistant –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crackes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5 </a:t>
            </a:r>
            <a:r>
              <a:rPr lang="en-GB" dirty="0" err="1"/>
              <a:t>sekunder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SHA-1</a:t>
            </a:r>
          </a:p>
          <a:p>
            <a:pPr lvl="1"/>
            <a:r>
              <a:rPr lang="en-GB" dirty="0"/>
              <a:t>Designed </a:t>
            </a:r>
            <a:r>
              <a:rPr lang="en-GB" dirty="0" err="1"/>
              <a:t>af</a:t>
            </a:r>
            <a:r>
              <a:rPr lang="en-GB" dirty="0"/>
              <a:t> NSA</a:t>
            </a:r>
          </a:p>
          <a:p>
            <a:pPr lvl="1"/>
            <a:r>
              <a:rPr lang="en-GB" dirty="0" err="1"/>
              <a:t>Bruger</a:t>
            </a:r>
            <a:r>
              <a:rPr lang="en-GB" dirty="0"/>
              <a:t> block cipher</a:t>
            </a:r>
          </a:p>
          <a:p>
            <a:pPr lvl="1"/>
            <a:r>
              <a:rPr lang="en-GB" dirty="0" err="1"/>
              <a:t>Ikke</a:t>
            </a:r>
            <a:r>
              <a:rPr lang="en-GB" dirty="0"/>
              <a:t> collision </a:t>
            </a:r>
            <a:r>
              <a:rPr lang="en-GB" dirty="0" err="1"/>
              <a:t>sikker</a:t>
            </a:r>
            <a:endParaRPr lang="en-GB" dirty="0"/>
          </a:p>
          <a:p>
            <a:r>
              <a:rPr lang="en-GB" dirty="0"/>
              <a:t>SHA-2</a:t>
            </a:r>
          </a:p>
          <a:p>
            <a:pPr lvl="1"/>
            <a:r>
              <a:rPr lang="en-GB" dirty="0" err="1"/>
              <a:t>Langsommere</a:t>
            </a:r>
            <a:r>
              <a:rPr lang="en-GB" dirty="0"/>
              <a:t>, mere </a:t>
            </a:r>
            <a:r>
              <a:rPr lang="en-GB" dirty="0" err="1"/>
              <a:t>sikker</a:t>
            </a:r>
            <a:endParaRPr lang="en-GB" dirty="0"/>
          </a:p>
          <a:p>
            <a:pPr lvl="1"/>
            <a:r>
              <a:rPr lang="en-GB" dirty="0"/>
              <a:t>Her SHA-256 stammer </a:t>
            </a:r>
            <a:r>
              <a:rPr lang="en-GB" dirty="0" err="1"/>
              <a:t>fra</a:t>
            </a:r>
            <a:endParaRPr lang="en-GB" dirty="0"/>
          </a:p>
          <a:p>
            <a:r>
              <a:rPr lang="en-GB" dirty="0"/>
              <a:t>SHA-3</a:t>
            </a:r>
          </a:p>
          <a:p>
            <a:pPr lvl="1"/>
            <a:r>
              <a:rPr lang="en-GB" dirty="0" err="1"/>
              <a:t>Anbefalet</a:t>
            </a:r>
            <a:r>
              <a:rPr lang="en-GB" dirty="0"/>
              <a:t> </a:t>
            </a:r>
            <a:r>
              <a:rPr lang="en-GB" dirty="0" err="1"/>
              <a:t>disse</a:t>
            </a:r>
            <a:r>
              <a:rPr lang="en-GB" dirty="0"/>
              <a:t> </a:t>
            </a:r>
            <a:r>
              <a:rPr lang="en-GB" dirty="0" err="1"/>
              <a:t>dage</a:t>
            </a:r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134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EC77-0AC3-BEB9-2ED8-1998DBA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Password </a:t>
            </a:r>
            <a:r>
              <a:rPr lang="en-GB" dirty="0" err="1"/>
              <a:t>beskyttelse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D559-76BA-A508-38F1-EE043BA8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Passwords </a:t>
            </a:r>
            <a:r>
              <a:rPr lang="en-GB" dirty="0" err="1"/>
              <a:t>gemmes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plaintext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CCCC5-54DA-50AF-D9D0-A46D48E2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98" y="2446000"/>
            <a:ext cx="5479022" cy="41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6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433A-AA94-F4A4-4170-761FBF69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beskytter</a:t>
            </a:r>
            <a:r>
              <a:rPr lang="en-GB" dirty="0"/>
              <a:t> det </a:t>
            </a:r>
            <a:r>
              <a:rPr lang="en-GB" dirty="0" err="1"/>
              <a:t>os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1DD4-71E4-30AE-14E3-26030B36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Ved </a:t>
            </a:r>
            <a:r>
              <a:rPr lang="en-GB" dirty="0" err="1"/>
              <a:t>eventuelle</a:t>
            </a:r>
            <a:r>
              <a:rPr lang="en-GB" dirty="0"/>
              <a:t> leaks</a:t>
            </a:r>
          </a:p>
          <a:p>
            <a:r>
              <a:rPr lang="en-GB" dirty="0"/>
              <a:t>Ved </a:t>
            </a:r>
            <a:r>
              <a:rPr lang="en-GB" dirty="0" err="1"/>
              <a:t>eventuelle</a:t>
            </a:r>
            <a:r>
              <a:rPr lang="en-GB" dirty="0"/>
              <a:t> “</a:t>
            </a:r>
            <a:r>
              <a:rPr lang="en-GB" dirty="0" err="1"/>
              <a:t>indbrud</a:t>
            </a:r>
            <a:r>
              <a:rPr lang="en-GB" dirty="0"/>
              <a:t>” I database</a:t>
            </a:r>
          </a:p>
          <a:p>
            <a:endParaRPr lang="en-GB" dirty="0"/>
          </a:p>
          <a:p>
            <a:r>
              <a:rPr lang="en-GB" b="1" dirty="0"/>
              <a:t>Giver det </a:t>
            </a:r>
            <a:r>
              <a:rPr lang="en-GB" b="1" dirty="0" err="1"/>
              <a:t>fuld</a:t>
            </a:r>
            <a:r>
              <a:rPr lang="en-GB" b="1" dirty="0"/>
              <a:t> </a:t>
            </a:r>
            <a:r>
              <a:rPr lang="en-GB" b="1" dirty="0" err="1"/>
              <a:t>beskyttelse</a:t>
            </a:r>
            <a:r>
              <a:rPr lang="en-GB" b="1" dirty="0"/>
              <a:t>?</a:t>
            </a:r>
          </a:p>
          <a:p>
            <a:pPr lvl="1"/>
            <a:r>
              <a:rPr lang="en-GB" dirty="0"/>
              <a:t>Wordlists</a:t>
            </a:r>
          </a:p>
          <a:p>
            <a:pPr lvl="1"/>
            <a:r>
              <a:rPr lang="en-GB" dirty="0"/>
              <a:t>Google</a:t>
            </a:r>
          </a:p>
          <a:p>
            <a:pPr lvl="1"/>
            <a:r>
              <a:rPr lang="en-GB" dirty="0"/>
              <a:t>Password cracking / </a:t>
            </a:r>
            <a:r>
              <a:rPr lang="en-GB" dirty="0" err="1"/>
              <a:t>JtR</a:t>
            </a:r>
            <a:endParaRPr lang="en-GB" dirty="0"/>
          </a:p>
          <a:p>
            <a:pPr lvl="1"/>
            <a:r>
              <a:rPr lang="en-GB" dirty="0"/>
              <a:t>Rainbow tables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527F2-4BA8-1750-C858-BDBC1B65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94" y="2172530"/>
            <a:ext cx="4954059" cy="36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7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C583-D13F-03CB-F2A0-BD3BD53E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beskytter</a:t>
            </a:r>
            <a:r>
              <a:rPr lang="en-GB" dirty="0"/>
              <a:t> vi </a:t>
            </a:r>
            <a:r>
              <a:rPr lang="en-GB" dirty="0" err="1"/>
              <a:t>os</a:t>
            </a:r>
            <a:r>
              <a:rPr lang="en-GB" dirty="0"/>
              <a:t> mod offline attacks / rainbow tables?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B1FA-ACE4-7BA5-3FA6-A5F07302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Salts:</a:t>
            </a:r>
          </a:p>
          <a:p>
            <a:pPr lvl="1"/>
            <a:r>
              <a:rPr lang="en-GB" dirty="0" err="1"/>
              <a:t>Èt</a:t>
            </a:r>
            <a:r>
              <a:rPr lang="en-GB" dirty="0"/>
              <a:t> salt for alle </a:t>
            </a:r>
            <a:r>
              <a:rPr lang="en-GB" dirty="0" err="1"/>
              <a:t>brugere</a:t>
            </a:r>
            <a:r>
              <a:rPr lang="en-GB" dirty="0"/>
              <a:t>:</a:t>
            </a:r>
            <a:endParaRPr lang="da-DK" dirty="0"/>
          </a:p>
          <a:p>
            <a:pPr lvl="1"/>
            <a:r>
              <a:rPr lang="da-DK" dirty="0"/>
              <a:t>Ét salt for hver burger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Tilføjes</a:t>
            </a:r>
            <a:r>
              <a:rPr lang="en-GB" dirty="0"/>
              <a:t> </a:t>
            </a:r>
            <a:r>
              <a:rPr lang="en-GB" dirty="0" err="1"/>
              <a:t>automatisk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systemet</a:t>
            </a:r>
            <a:endParaRPr lang="en-GB" dirty="0"/>
          </a:p>
          <a:p>
            <a:r>
              <a:rPr lang="en-GB" dirty="0"/>
              <a:t>Salt </a:t>
            </a:r>
            <a:r>
              <a:rPr lang="en-GB" dirty="0" err="1"/>
              <a:t>hentes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password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bekræftes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system</a:t>
            </a:r>
          </a:p>
          <a:p>
            <a:r>
              <a:rPr lang="en-GB" dirty="0" err="1"/>
              <a:t>Dvs</a:t>
            </a:r>
            <a:r>
              <a:rPr lang="en-GB" dirty="0"/>
              <a:t>. Cracking </a:t>
            </a:r>
            <a:r>
              <a:rPr lang="en-GB" dirty="0" err="1"/>
              <a:t>af</a:t>
            </a:r>
            <a:r>
              <a:rPr lang="en-GB" dirty="0"/>
              <a:t> et salted password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give det </a:t>
            </a:r>
            <a:r>
              <a:rPr lang="en-GB" dirty="0" err="1"/>
              <a:t>originale</a:t>
            </a:r>
            <a:r>
              <a:rPr lang="en-GB" dirty="0"/>
              <a:t> pw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970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296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Hashing</vt:lpstr>
      <vt:lpstr>Hashing koncepter</vt:lpstr>
      <vt:lpstr>Hvad bruger vi det til?</vt:lpstr>
      <vt:lpstr>Properties af hash funktioner</vt:lpstr>
      <vt:lpstr>Properties af hash funktioner:</vt:lpstr>
      <vt:lpstr>Hash funktioner:</vt:lpstr>
      <vt:lpstr>Password beskyttelse</vt:lpstr>
      <vt:lpstr>Hvordan beskytter det os?</vt:lpstr>
      <vt:lpstr>Hvordan beskytter vi os mod offline attacks / rainbow tables?</vt:lpstr>
      <vt:lpstr>Eksempel</vt:lpstr>
      <vt:lpstr>Data beskyttelse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cuihruase uhasdiuhs</dc:creator>
  <cp:lastModifiedBy>cuihruase uhasdiuhs</cp:lastModifiedBy>
  <cp:revision>2</cp:revision>
  <dcterms:created xsi:type="dcterms:W3CDTF">2023-04-24T08:33:23Z</dcterms:created>
  <dcterms:modified xsi:type="dcterms:W3CDTF">2023-04-24T14:44:13Z</dcterms:modified>
</cp:coreProperties>
</file>