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CF7E-5E26-0448-E27C-891D6E4A3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2CD77-B784-1BD6-F3DF-9D32BC334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E2B36-60E2-10B0-72B6-604BD07D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56A7-CE12-4817-9AE3-980E9F52F499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E078-3796-F6EC-1E30-B1B40579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128A-E130-8ADB-BCBE-ED48066C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E12B-20D7-4C42-A33A-E21DB651DF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455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2BC5-0267-F67A-B4B7-0D37E4D4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ACE29-A21D-9B65-1FD1-ADEF2A3D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4DF35-CAA2-0F52-D8CE-1AFABC76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56A7-CE12-4817-9AE3-980E9F52F499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1EB7D-7A2C-4F85-71CF-B0505EBF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2EB18-8575-E16E-DE77-C9350E69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E12B-20D7-4C42-A33A-E21DB651DF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718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3F132-7952-2999-A248-DAA365C46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8D78F-FB1D-84C0-C313-847AD6D4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81B53-D163-F6D7-0009-F734D75C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56A7-CE12-4817-9AE3-980E9F52F499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0947-640E-E3CF-E2C8-507C652C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E145-1EA4-B744-E431-4690ECEF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E12B-20D7-4C42-A33A-E21DB651DF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779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630C-D7CD-1C71-CA1C-B7FE7B01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2F8F-9B57-3B74-EA77-B7B188BF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74A29-12D3-371B-3A87-834EA883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56A7-CE12-4817-9AE3-980E9F52F499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5A74-13A3-6A21-1124-28AA20CF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EA6C-7F9C-AF62-1C8E-908882A5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E12B-20D7-4C42-A33A-E21DB651DF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722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E058-A9FE-342B-F3D7-A88DEFDB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529E0-548A-1BE1-C1F5-C1696845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1ED7-010B-CC6B-A8A9-57839EA7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56A7-CE12-4817-9AE3-980E9F52F499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9479-5F92-A9F3-49FE-3AD24CA7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B9DA-5366-84F1-259C-9311C0BD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E12B-20D7-4C42-A33A-E21DB651DF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07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1BE5-6769-256A-5B46-B139B6BF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4CABE-D586-46CC-2902-E955D3E5C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F9B39-423C-7521-200E-D1E14C384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1C957-2E70-052D-DF61-B6D71572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56A7-CE12-4817-9AE3-980E9F52F499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055C0-6371-F00A-681F-A445C354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2638A-9566-702C-56A5-DE2D867D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E12B-20D7-4C42-A33A-E21DB651DF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333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38C0-C7D4-2CDE-B6F5-61D4D977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0BB9-EF4A-6EA6-20E2-5AA46C867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27A4D-C07B-DBD0-17BE-5044E3A7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A6AE3-6FAD-5BC8-3268-C6233B53D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33CD2-3B89-34A9-46FD-C21096D83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576A3-0ED7-03B1-DE15-ECD04296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56A7-CE12-4817-9AE3-980E9F52F499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92B2E-474B-8137-50C2-6EBCC3AE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6BA2C-642F-99FD-2412-2F38E32D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E12B-20D7-4C42-A33A-E21DB651DF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959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E6CD-AD20-5F67-085E-CE942E63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F38C3-A9C7-20F4-04E3-3D1A7AF2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56A7-CE12-4817-9AE3-980E9F52F499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AACAF-3F14-79A8-6F6C-8073D20F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B7CF9-F153-1F02-856B-0E8EB21B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E12B-20D7-4C42-A33A-E21DB651DF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420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5367-4000-E72A-C39E-F08F2A49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56A7-CE12-4817-9AE3-980E9F52F499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1A2C2-1EE3-F098-9217-D9F63E88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26A7-CAF3-A1FE-A371-9143B038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E12B-20D7-4C42-A33A-E21DB651DF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90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EB-ADBE-B062-C00E-DBC4F6A4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E57D-28CA-323A-5021-FD4635A74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F6884-B778-B4FB-7831-E274CD027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444D-579A-DF96-5008-D679DA71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56A7-CE12-4817-9AE3-980E9F52F499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4E8BB-C163-6591-BD98-5C7D8F63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4203-80DB-E96F-82B3-C8A31D6F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E12B-20D7-4C42-A33A-E21DB651DF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39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8D97-B90D-A56E-EE33-C0ED7B9F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3058D-B6B4-6535-8245-2AACB3EB5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AB356-9283-999F-C78F-C9B5288A8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89504-D3E6-E5C6-CE1C-389AA80C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56A7-CE12-4817-9AE3-980E9F52F499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10E89-FBDB-7F63-4987-72D702D1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8F24A-7B8D-96C4-994A-7EF391D3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E12B-20D7-4C42-A33A-E21DB651DF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781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CC63C-3F3C-9BFD-E351-C5181FD8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CF6D6-F7A6-F08B-4AC5-B89BF1C1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D7C9-BBD8-6ACA-F32E-CBE5D8029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56A7-CE12-4817-9AE3-980E9F52F499}" type="datetimeFigureOut">
              <a:rPr lang="da-DK" smtClean="0"/>
              <a:t>25-04-2023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375C-5A31-A788-46E3-E06BD4F45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4512-235B-16AF-C320-072FF7BB7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E12B-20D7-4C42-A33A-E21DB651DF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937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B4BFB5-71A6-7BA7-3609-764CDC48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Key Exchange</a:t>
            </a:r>
            <a:endParaRPr lang="da-DK" dirty="0"/>
          </a:p>
        </p:txBody>
      </p:sp>
      <p:pic>
        <p:nvPicPr>
          <p:cNvPr id="1026" name="Picture 2" descr="Guide to the Diffie-Hellman Key Exchange Algorithm &amp; its Working |  Simplilearn">
            <a:extLst>
              <a:ext uri="{FF2B5EF4-FFF2-40B4-BE49-F238E27FC236}">
                <a16:creationId xmlns:a16="http://schemas.microsoft.com/office/drawing/2014/main" id="{267505D3-3EFC-081B-7170-DEC4DB46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1447466"/>
            <a:ext cx="9635595" cy="504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25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A058-4057-33EA-E355-8A0EABF3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MiTM</a:t>
            </a:r>
            <a:r>
              <a:rPr lang="en-GB" dirty="0"/>
              <a:t> problem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B6961-CFFD-2F5E-1AA0-6742E9C28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652" y="1422400"/>
            <a:ext cx="9402346" cy="5169652"/>
          </a:xfrm>
        </p:spPr>
      </p:pic>
    </p:spTree>
    <p:extLst>
      <p:ext uri="{BB962C8B-B14F-4D97-AF65-F5344CB8AC3E}">
        <p14:creationId xmlns:p14="http://schemas.microsoft.com/office/powerpoint/2010/main" val="172375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B1A5-E5D0-CD7D-6C11-9CBF4E7D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Beskyttelse</a:t>
            </a:r>
            <a:r>
              <a:rPr lang="en-GB" dirty="0"/>
              <a:t> mod MitM </a:t>
            </a:r>
            <a:r>
              <a:rPr lang="en-GB" dirty="0" err="1"/>
              <a:t>angreb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C3F5-ABBC-0E16-D46F-B8965A85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Brug</a:t>
            </a:r>
            <a:r>
              <a:rPr lang="en-GB" dirty="0"/>
              <a:t> certificate authority (3</a:t>
            </a:r>
            <a:r>
              <a:rPr lang="en-GB" baseline="30000" dirty="0"/>
              <a:t>rd</a:t>
            </a:r>
            <a:r>
              <a:rPr lang="en-GB" dirty="0"/>
              <a:t> party)</a:t>
            </a:r>
          </a:p>
          <a:p>
            <a:r>
              <a:rPr lang="da-DK" dirty="0"/>
              <a:t>Protokoller som TLS</a:t>
            </a:r>
          </a:p>
          <a:p>
            <a:r>
              <a:rPr lang="da-DK" dirty="0"/>
              <a:t>MAC</a:t>
            </a:r>
          </a:p>
          <a:p>
            <a:r>
              <a:rPr lang="da-DK"/>
              <a:t>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164697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1F46-ABF7-70DC-629F-C11FC25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Hvilke</a:t>
            </a:r>
            <a:r>
              <a:rPr lang="en-GB" dirty="0"/>
              <a:t> </a:t>
            </a:r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kryptering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vi? - </a:t>
            </a:r>
            <a:r>
              <a:rPr lang="en-GB" dirty="0" err="1"/>
              <a:t>Symmetrisk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6398-3E7F-B1BF-4863-57CCFE26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da-DK" dirty="0"/>
          </a:p>
        </p:txBody>
      </p:sp>
      <p:pic>
        <p:nvPicPr>
          <p:cNvPr id="6" name="Picture 2" descr="Symmetric vs Asymmetric Encryption - 5 Differences Explained by Experts">
            <a:extLst>
              <a:ext uri="{FF2B5EF4-FFF2-40B4-BE49-F238E27FC236}">
                <a16:creationId xmlns:a16="http://schemas.microsoft.com/office/drawing/2014/main" id="{83228311-7319-B7C1-F5BB-1ADA0BEA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48" y="1754759"/>
            <a:ext cx="9732967" cy="423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5FB6-A5B1-A717-E34C-B1127874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Hvilke</a:t>
            </a:r>
            <a:r>
              <a:rPr lang="en-GB" dirty="0"/>
              <a:t> </a:t>
            </a:r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kryptering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vi? - </a:t>
            </a:r>
            <a:r>
              <a:rPr lang="en-GB" dirty="0" err="1"/>
              <a:t>Asymmetrisk</a:t>
            </a:r>
            <a:endParaRPr lang="da-D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838020-D713-6E66-5B84-662710780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599" y="2162735"/>
            <a:ext cx="11868062" cy="3270972"/>
          </a:xfrm>
        </p:spPr>
      </p:pic>
    </p:spTree>
    <p:extLst>
      <p:ext uri="{BB962C8B-B14F-4D97-AF65-F5344CB8AC3E}">
        <p14:creationId xmlns:p14="http://schemas.microsoft.com/office/powerpoint/2010/main" val="352739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1611-F081-6A97-67DF-C45F4E45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Fordele</a:t>
            </a:r>
            <a:r>
              <a:rPr lang="en-GB" dirty="0"/>
              <a:t> / </a:t>
            </a:r>
            <a:r>
              <a:rPr lang="en-GB" dirty="0" err="1"/>
              <a:t>Ulemper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BBBA6-0E9E-88FF-4FB3-07872FA1F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20" y="1690688"/>
            <a:ext cx="11070337" cy="3668712"/>
          </a:xfrm>
        </p:spPr>
      </p:pic>
    </p:spTree>
    <p:extLst>
      <p:ext uri="{BB962C8B-B14F-4D97-AF65-F5344CB8AC3E}">
        <p14:creationId xmlns:p14="http://schemas.microsoft.com/office/powerpoint/2010/main" val="29923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5D0A-DDA0-4604-AEE1-8F8BA7AA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Løsning</a:t>
            </a:r>
            <a:r>
              <a:rPr lang="en-GB" dirty="0"/>
              <a:t>? Hybrid </a:t>
            </a:r>
            <a:r>
              <a:rPr lang="en-GB" dirty="0" err="1"/>
              <a:t>kryptering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CFAB-87BF-546D-D68D-9279AE777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Assymetrisk</a:t>
            </a:r>
            <a:r>
              <a:rPr lang="en-GB" dirty="0"/>
              <a:t> key exchange  - </a:t>
            </a:r>
            <a:r>
              <a:rPr lang="en-GB" dirty="0" err="1"/>
              <a:t>usikker</a:t>
            </a:r>
            <a:r>
              <a:rPr lang="en-GB" dirty="0"/>
              <a:t> </a:t>
            </a:r>
            <a:r>
              <a:rPr lang="en-GB" dirty="0" err="1"/>
              <a:t>pga</a:t>
            </a:r>
            <a:r>
              <a:rPr lang="en-GB" dirty="0"/>
              <a:t>. </a:t>
            </a:r>
            <a:r>
              <a:rPr lang="en-GB" dirty="0" err="1"/>
              <a:t>Manglende</a:t>
            </a:r>
            <a:r>
              <a:rPr lang="en-GB" dirty="0"/>
              <a:t> authentication</a:t>
            </a:r>
          </a:p>
          <a:p>
            <a:r>
              <a:rPr lang="en-GB" dirty="0"/>
              <a:t>Diffie </a:t>
            </a:r>
            <a:r>
              <a:rPr lang="en-GB" dirty="0" err="1"/>
              <a:t>helman</a:t>
            </a:r>
            <a:r>
              <a:rPr lang="en-GB" dirty="0"/>
              <a:t> key exchange</a:t>
            </a:r>
          </a:p>
          <a:p>
            <a:r>
              <a:rPr lang="en-GB" dirty="0"/>
              <a:t>= symmetrically encrypted communication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774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DF69-8D58-E5B1-CB7A-98CC5E2B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Eksempel – hybrid med </a:t>
            </a:r>
            <a:r>
              <a:rPr lang="en-GB" dirty="0" err="1"/>
              <a:t>asymetrisk</a:t>
            </a:r>
            <a:r>
              <a:rPr lang="en-GB" dirty="0"/>
              <a:t>	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9F414-CF24-0F3B-0AFA-BE71B6725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41" y="1986321"/>
            <a:ext cx="12071359" cy="3968041"/>
          </a:xfrm>
        </p:spPr>
      </p:pic>
    </p:spTree>
    <p:extLst>
      <p:ext uri="{BB962C8B-B14F-4D97-AF65-F5344CB8AC3E}">
        <p14:creationId xmlns:p14="http://schemas.microsoft.com/office/powerpoint/2010/main" val="418583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65A2-3FF1-D8B3-1719-08794C99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Diffiehelman</a:t>
            </a:r>
            <a:r>
              <a:rPr lang="en-GB" dirty="0"/>
              <a:t> – Shared secret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BC7326-3C0C-76CF-0778-3C6433444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527" y="1690688"/>
            <a:ext cx="8197108" cy="3978631"/>
          </a:xfrm>
        </p:spPr>
      </p:pic>
    </p:spTree>
    <p:extLst>
      <p:ext uri="{BB962C8B-B14F-4D97-AF65-F5344CB8AC3E}">
        <p14:creationId xmlns:p14="http://schemas.microsoft.com/office/powerpoint/2010/main" val="308569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0B79-830A-93B5-4466-EA664883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 Java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696B55-7364-3871-ABEB-E342ECFC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4" y="1270963"/>
            <a:ext cx="5810046" cy="5221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585822-64C3-38CA-5E2F-A1B34A57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20" y="1224413"/>
            <a:ext cx="5810046" cy="53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3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076E-40B5-3D24-05B3-BAF534DA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Næste</a:t>
            </a:r>
            <a:r>
              <a:rPr lang="en-GB" dirty="0"/>
              <a:t> trin - KDF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5C3B-307B-0F21-FDB3-444B1184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Ikke</a:t>
            </a:r>
            <a:r>
              <a:rPr lang="en-GB" dirty="0"/>
              <a:t> session key / symmetric key </a:t>
            </a:r>
            <a:r>
              <a:rPr lang="en-GB" dirty="0" err="1"/>
              <a:t>endnu</a:t>
            </a:r>
            <a:endParaRPr lang="en-GB" dirty="0"/>
          </a:p>
          <a:p>
            <a:r>
              <a:rPr lang="en-GB" dirty="0"/>
              <a:t>KDF:</a:t>
            </a:r>
          </a:p>
          <a:p>
            <a:r>
              <a:rPr lang="en-GB" dirty="0" err="1"/>
              <a:t>Udarbejder</a:t>
            </a:r>
            <a:r>
              <a:rPr lang="en-GB" dirty="0"/>
              <a:t> </a:t>
            </a:r>
            <a:r>
              <a:rPr lang="en-GB" dirty="0" err="1"/>
              <a:t>sikre</a:t>
            </a:r>
            <a:r>
              <a:rPr lang="en-GB" dirty="0"/>
              <a:t> keys </a:t>
            </a:r>
            <a:r>
              <a:rPr lang="en-GB" dirty="0" err="1"/>
              <a:t>baseret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input </a:t>
            </a:r>
            <a:r>
              <a:rPr lang="en-GB" dirty="0" err="1"/>
              <a:t>som</a:t>
            </a:r>
            <a:r>
              <a:rPr lang="en-GB" dirty="0"/>
              <a:t>:</a:t>
            </a:r>
          </a:p>
          <a:p>
            <a:r>
              <a:rPr lang="en-GB" dirty="0"/>
              <a:t>Passwords, shared keys,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typer</a:t>
            </a:r>
            <a:r>
              <a:rPr lang="en-GB" dirty="0"/>
              <a:t> keys.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859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Key Exchange</vt:lpstr>
      <vt:lpstr>Hvilke typer kryptering har vi? - Symmetrisk</vt:lpstr>
      <vt:lpstr>Hvilke typer kryptering har vi? - Asymmetrisk</vt:lpstr>
      <vt:lpstr>Fordele / Ulemper</vt:lpstr>
      <vt:lpstr>Løsning? Hybrid kryptering</vt:lpstr>
      <vt:lpstr>Eksempel – hybrid med asymetrisk </vt:lpstr>
      <vt:lpstr>Diffiehelman – Shared secret</vt:lpstr>
      <vt:lpstr>I Java</vt:lpstr>
      <vt:lpstr>Næste trin - KDF</vt:lpstr>
      <vt:lpstr>MiTM problem</vt:lpstr>
      <vt:lpstr>Beskyttelse mod MitM angreb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Exchange</dc:title>
  <dc:creator>cuihruase uhasdiuhs</dc:creator>
  <cp:lastModifiedBy>cuihruase uhasdiuhs</cp:lastModifiedBy>
  <cp:revision>4</cp:revision>
  <dcterms:created xsi:type="dcterms:W3CDTF">2023-04-23T08:16:34Z</dcterms:created>
  <dcterms:modified xsi:type="dcterms:W3CDTF">2023-04-25T07:56:19Z</dcterms:modified>
</cp:coreProperties>
</file>