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647F-9583-4472-B771-98F36BF8C1C8}" type="datetimeFigureOut">
              <a:rPr lang="da-DK" smtClean="0"/>
              <a:t>24-04-2023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9C0A4-72C0-4B5D-8D4D-CDA9DBBA8A9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9152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647F-9583-4472-B771-98F36BF8C1C8}" type="datetimeFigureOut">
              <a:rPr lang="da-DK" smtClean="0"/>
              <a:t>24-04-2023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9C0A4-72C0-4B5D-8D4D-CDA9DBBA8A9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349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647F-9583-4472-B771-98F36BF8C1C8}" type="datetimeFigureOut">
              <a:rPr lang="da-DK" smtClean="0"/>
              <a:t>24-04-2023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9C0A4-72C0-4B5D-8D4D-CDA9DBBA8A9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779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647F-9583-4472-B771-98F36BF8C1C8}" type="datetimeFigureOut">
              <a:rPr lang="da-DK" smtClean="0"/>
              <a:t>24-04-2023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9C0A4-72C0-4B5D-8D4D-CDA9DBBA8A94}" type="slidenum">
              <a:rPr lang="da-DK" smtClean="0"/>
              <a:t>‹#›</a:t>
            </a:fld>
            <a:endParaRPr lang="da-D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3224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647F-9583-4472-B771-98F36BF8C1C8}" type="datetimeFigureOut">
              <a:rPr lang="da-DK" smtClean="0"/>
              <a:t>24-04-2023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9C0A4-72C0-4B5D-8D4D-CDA9DBBA8A9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50426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647F-9583-4472-B771-98F36BF8C1C8}" type="datetimeFigureOut">
              <a:rPr lang="da-DK" smtClean="0"/>
              <a:t>24-04-2023</a:t>
            </a:fld>
            <a:endParaRPr lang="da-D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9C0A4-72C0-4B5D-8D4D-CDA9DBBA8A9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2107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647F-9583-4472-B771-98F36BF8C1C8}" type="datetimeFigureOut">
              <a:rPr lang="da-DK" smtClean="0"/>
              <a:t>24-04-2023</a:t>
            </a:fld>
            <a:endParaRPr lang="da-D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9C0A4-72C0-4B5D-8D4D-CDA9DBBA8A9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9847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647F-9583-4472-B771-98F36BF8C1C8}" type="datetimeFigureOut">
              <a:rPr lang="da-DK" smtClean="0"/>
              <a:t>24-04-2023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9C0A4-72C0-4B5D-8D4D-CDA9DBBA8A9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19263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647F-9583-4472-B771-98F36BF8C1C8}" type="datetimeFigureOut">
              <a:rPr lang="da-DK" smtClean="0"/>
              <a:t>24-04-2023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9C0A4-72C0-4B5D-8D4D-CDA9DBBA8A9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193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647F-9583-4472-B771-98F36BF8C1C8}" type="datetimeFigureOut">
              <a:rPr lang="da-DK" smtClean="0"/>
              <a:t>24-04-2023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9C0A4-72C0-4B5D-8D4D-CDA9DBBA8A9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347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647F-9583-4472-B771-98F36BF8C1C8}" type="datetimeFigureOut">
              <a:rPr lang="da-DK" smtClean="0"/>
              <a:t>24-04-2023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9C0A4-72C0-4B5D-8D4D-CDA9DBBA8A9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165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647F-9583-4472-B771-98F36BF8C1C8}" type="datetimeFigureOut">
              <a:rPr lang="da-DK" smtClean="0"/>
              <a:t>24-04-2023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9C0A4-72C0-4B5D-8D4D-CDA9DBBA8A9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4690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647F-9583-4472-B771-98F36BF8C1C8}" type="datetimeFigureOut">
              <a:rPr lang="da-DK" smtClean="0"/>
              <a:t>24-04-2023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9C0A4-72C0-4B5D-8D4D-CDA9DBBA8A9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1518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647F-9583-4472-B771-98F36BF8C1C8}" type="datetimeFigureOut">
              <a:rPr lang="da-DK" smtClean="0"/>
              <a:t>24-04-2023</a:t>
            </a:fld>
            <a:endParaRPr lang="da-D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9C0A4-72C0-4B5D-8D4D-CDA9DBBA8A9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302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647F-9583-4472-B771-98F36BF8C1C8}" type="datetimeFigureOut">
              <a:rPr lang="da-DK" smtClean="0"/>
              <a:t>24-04-2023</a:t>
            </a:fld>
            <a:endParaRPr lang="da-D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9C0A4-72C0-4B5D-8D4D-CDA9DBBA8A9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159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647F-9583-4472-B771-98F36BF8C1C8}" type="datetimeFigureOut">
              <a:rPr lang="da-DK" smtClean="0"/>
              <a:t>24-04-2023</a:t>
            </a:fld>
            <a:endParaRPr lang="da-D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9C0A4-72C0-4B5D-8D4D-CDA9DBBA8A9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5025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647F-9583-4472-B771-98F36BF8C1C8}" type="datetimeFigureOut">
              <a:rPr lang="da-DK" smtClean="0"/>
              <a:t>24-04-2023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9C0A4-72C0-4B5D-8D4D-CDA9DBBA8A9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57777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C99647F-9583-4472-B771-98F36BF8C1C8}" type="datetimeFigureOut">
              <a:rPr lang="da-DK" smtClean="0"/>
              <a:t>24-04-2023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9C0A4-72C0-4B5D-8D4D-CDA9DBBA8A9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53816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08E9F6-7472-4A5B-EA07-6819E3F46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PGP </a:t>
            </a:r>
            <a:r>
              <a:rPr lang="en-GB" dirty="0" err="1"/>
              <a:t>og</a:t>
            </a:r>
            <a:r>
              <a:rPr lang="en-GB" dirty="0"/>
              <a:t> PKI</a:t>
            </a:r>
            <a:endParaRPr lang="da-D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6480FC-8656-EE8E-6180-BFD3E7CF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Kryptografiske</a:t>
            </a:r>
            <a:r>
              <a:rPr lang="en-GB" dirty="0"/>
              <a:t> </a:t>
            </a:r>
            <a:r>
              <a:rPr lang="en-GB" dirty="0" err="1"/>
              <a:t>teknologier</a:t>
            </a:r>
            <a:endParaRPr lang="en-GB" dirty="0"/>
          </a:p>
          <a:p>
            <a:r>
              <a:rPr lang="en-GB" dirty="0" err="1"/>
              <a:t>Sikre</a:t>
            </a:r>
            <a:r>
              <a:rPr lang="en-GB" dirty="0"/>
              <a:t> </a:t>
            </a:r>
            <a:r>
              <a:rPr lang="en-GB" dirty="0" err="1"/>
              <a:t>kommunikation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data </a:t>
            </a:r>
            <a:r>
              <a:rPr lang="en-GB" dirty="0" err="1"/>
              <a:t>beskyttelse</a:t>
            </a:r>
            <a:endParaRPr lang="en-GB" dirty="0"/>
          </a:p>
          <a:p>
            <a:r>
              <a:rPr lang="en-GB" dirty="0"/>
              <a:t>PGP : Encryption software</a:t>
            </a:r>
          </a:p>
          <a:p>
            <a:r>
              <a:rPr lang="en-GB" dirty="0"/>
              <a:t>PKI : Security framework</a:t>
            </a:r>
          </a:p>
          <a:p>
            <a:pPr lvl="1"/>
            <a:r>
              <a:rPr lang="en-GB" dirty="0" err="1"/>
              <a:t>Indeholder</a:t>
            </a:r>
            <a:r>
              <a:rPr lang="en-GB" dirty="0"/>
              <a:t> </a:t>
            </a:r>
            <a:r>
              <a:rPr lang="en-GB" dirty="0" err="1"/>
              <a:t>protokoller</a:t>
            </a:r>
            <a:r>
              <a:rPr lang="en-GB" dirty="0"/>
              <a:t>, </a:t>
            </a:r>
            <a:r>
              <a:rPr lang="en-GB" dirty="0" err="1"/>
              <a:t>standarder</a:t>
            </a:r>
            <a:r>
              <a:rPr lang="en-GB" dirty="0"/>
              <a:t> for certificates</a:t>
            </a:r>
          </a:p>
          <a:p>
            <a:pPr lvl="1"/>
            <a:r>
              <a:rPr lang="en-GB" dirty="0"/>
              <a:t>Authentication </a:t>
            </a:r>
            <a:r>
              <a:rPr lang="en-GB" dirty="0" err="1"/>
              <a:t>protokoller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2744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5F571-FBAF-58DC-00C0-B40F1CFD2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PKI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20E1D-3EEE-20D5-D08C-2C032B817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Public key infrastructure</a:t>
            </a:r>
          </a:p>
          <a:p>
            <a:r>
              <a:rPr lang="en-GB" dirty="0"/>
              <a:t>RFC 5280</a:t>
            </a:r>
          </a:p>
          <a:p>
            <a:r>
              <a:rPr lang="en-GB" dirty="0" err="1"/>
              <a:t>Hierakisk</a:t>
            </a:r>
            <a:r>
              <a:rPr lang="en-GB" dirty="0"/>
              <a:t> model</a:t>
            </a:r>
          </a:p>
          <a:p>
            <a:r>
              <a:rPr lang="en-GB" dirty="0" err="1"/>
              <a:t>Bruger</a:t>
            </a:r>
            <a:r>
              <a:rPr lang="en-GB" dirty="0"/>
              <a:t> certificates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tegn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tillid</a:t>
            </a:r>
            <a:endParaRPr lang="en-GB" dirty="0"/>
          </a:p>
          <a:p>
            <a:r>
              <a:rPr lang="en-GB" dirty="0" err="1"/>
              <a:t>Verificerer</a:t>
            </a:r>
            <a:r>
              <a:rPr lang="en-GB" dirty="0"/>
              <a:t> </a:t>
            </a:r>
            <a:r>
              <a:rPr lang="en-GB" dirty="0" err="1"/>
              <a:t>identitet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entiteter</a:t>
            </a:r>
            <a:endParaRPr lang="en-GB" dirty="0"/>
          </a:p>
          <a:p>
            <a:r>
              <a:rPr lang="en-GB" dirty="0"/>
              <a:t>Certificates:</a:t>
            </a:r>
          </a:p>
          <a:p>
            <a:pPr lvl="1"/>
            <a:r>
              <a:rPr lang="en-GB" dirty="0"/>
              <a:t>Public keys </a:t>
            </a:r>
            <a:r>
              <a:rPr lang="en-GB" dirty="0" err="1"/>
              <a:t>underskrevet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højere</a:t>
            </a:r>
            <a:r>
              <a:rPr lang="en-GB" dirty="0"/>
              <a:t> entity</a:t>
            </a:r>
          </a:p>
          <a:p>
            <a:pPr lvl="1"/>
            <a:endParaRPr lang="en-GB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52323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92DBF-B252-258F-B822-AE2682BB8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Hieraki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95A0E-C6BE-894F-072F-A5323883B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Relying party (</a:t>
            </a:r>
            <a:r>
              <a:rPr lang="en-GB" dirty="0" err="1"/>
              <a:t>bruger</a:t>
            </a:r>
            <a:r>
              <a:rPr lang="en-GB" dirty="0"/>
              <a:t>): Requester</a:t>
            </a:r>
          </a:p>
          <a:p>
            <a:r>
              <a:rPr lang="en-GB" dirty="0"/>
              <a:t>Subject: </a:t>
            </a:r>
            <a:r>
              <a:rPr lang="en-GB" dirty="0" err="1"/>
              <a:t>Beviser</a:t>
            </a:r>
            <a:endParaRPr lang="en-GB" dirty="0"/>
          </a:p>
          <a:p>
            <a:r>
              <a:rPr lang="en-GB" dirty="0"/>
              <a:t>CA: </a:t>
            </a:r>
            <a:r>
              <a:rPr lang="en-GB" dirty="0" err="1"/>
              <a:t>Udskriver</a:t>
            </a:r>
            <a:endParaRPr lang="en-GB" dirty="0"/>
          </a:p>
          <a:p>
            <a:r>
              <a:rPr lang="en-GB" dirty="0"/>
              <a:t>Root CA: </a:t>
            </a:r>
            <a:r>
              <a:rPr lang="en-GB" dirty="0" err="1"/>
              <a:t>Højest</a:t>
            </a:r>
            <a:r>
              <a:rPr lang="en-GB" dirty="0"/>
              <a:t> I </a:t>
            </a:r>
            <a:r>
              <a:rPr lang="en-GB" dirty="0" err="1"/>
              <a:t>hierakiet</a:t>
            </a:r>
            <a:r>
              <a:rPr lang="en-GB" dirty="0"/>
              <a:t> – </a:t>
            </a:r>
            <a:r>
              <a:rPr lang="en-GB" dirty="0" err="1"/>
              <a:t>uddeler</a:t>
            </a:r>
            <a:r>
              <a:rPr lang="en-GB" dirty="0"/>
              <a:t> certificates </a:t>
            </a:r>
            <a:r>
              <a:rPr lang="en-GB" dirty="0" err="1"/>
              <a:t>til</a:t>
            </a:r>
            <a:r>
              <a:rPr lang="en-GB" dirty="0"/>
              <a:t> CA’</a:t>
            </a:r>
          </a:p>
          <a:p>
            <a:r>
              <a:rPr lang="da-DK" dirty="0"/>
              <a:t>Registration authority: Tjekker subject må requeste certificate </a:t>
            </a:r>
          </a:p>
        </p:txBody>
      </p:sp>
    </p:spTree>
    <p:extLst>
      <p:ext uri="{BB962C8B-B14F-4D97-AF65-F5344CB8AC3E}">
        <p14:creationId xmlns:p14="http://schemas.microsoft.com/office/powerpoint/2010/main" val="1435093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ECB75-20D8-7881-549B-ADFCA19B9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999CC-A5ED-05B1-9952-0E2664476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9A4F42-172C-3244-DF1F-7DE52AADA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81756"/>
            <a:ext cx="10463565" cy="629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14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48B20-984A-CA8D-091A-22F2B82E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Root certificates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38F7E-5AFC-1438-D8C0-D1D2E805C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Pre-</a:t>
            </a:r>
            <a:r>
              <a:rPr lang="en-GB" dirty="0" err="1"/>
              <a:t>installerede</a:t>
            </a:r>
            <a:r>
              <a:rPr lang="en-GB" dirty="0"/>
              <a:t> certificates I software</a:t>
            </a:r>
          </a:p>
          <a:p>
            <a:r>
              <a:rPr lang="en-GB" dirty="0"/>
              <a:t>Apple, google, Mozilla</a:t>
            </a:r>
          </a:p>
          <a:p>
            <a:r>
              <a:rPr lang="en-GB" dirty="0" err="1"/>
              <a:t>Virksomheder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betale</a:t>
            </a:r>
            <a:r>
              <a:rPr lang="en-GB" dirty="0"/>
              <a:t> for at </a:t>
            </a:r>
            <a:r>
              <a:rPr lang="en-GB" dirty="0" err="1"/>
              <a:t>komme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listen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57442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28B72-0E52-9281-F6FA-A86379F70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Opret</a:t>
            </a:r>
            <a:r>
              <a:rPr lang="en-GB" dirty="0"/>
              <a:t>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certficiate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C3F4D-F494-B85E-5364-C04DD4924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 </a:t>
            </a:r>
            <a:r>
              <a:rPr lang="en-GB" dirty="0" err="1"/>
              <a:t>underskriver</a:t>
            </a:r>
            <a:r>
              <a:rPr lang="en-GB" dirty="0"/>
              <a:t> certificate med</a:t>
            </a:r>
          </a:p>
          <a:p>
            <a:pPr marL="0" indent="0">
              <a:buNone/>
            </a:pPr>
            <a:r>
              <a:rPr lang="en-GB" dirty="0" err="1"/>
              <a:t>Egen</a:t>
            </a:r>
            <a:r>
              <a:rPr lang="en-GB" dirty="0"/>
              <a:t> private key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da-DK" dirty="0"/>
              <a:t>Andre kan decrypte signaturen med </a:t>
            </a:r>
          </a:p>
          <a:p>
            <a:pPr marL="0" indent="0">
              <a:buNone/>
            </a:pPr>
            <a:r>
              <a:rPr lang="da-DK" dirty="0"/>
              <a:t>CA’s public key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Dette verificerer authenticity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7E50D8-6884-F846-A342-F6E95CE42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342" y="2139914"/>
            <a:ext cx="5569236" cy="415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699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BD52-CB7B-6929-C9D9-A781BEC11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PKI vs PGP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E9AFB-2E89-9B5C-C8C2-8B142152C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PGP:</a:t>
            </a:r>
          </a:p>
          <a:p>
            <a:pPr lvl="1"/>
            <a:r>
              <a:rPr lang="en-GB" dirty="0" err="1"/>
              <a:t>Hurtigt</a:t>
            </a:r>
            <a:endParaRPr lang="en-GB" dirty="0"/>
          </a:p>
          <a:p>
            <a:pPr lvl="1"/>
            <a:r>
              <a:rPr lang="en-GB" dirty="0" err="1"/>
              <a:t>Nemt</a:t>
            </a:r>
            <a:r>
              <a:rPr lang="en-GB" dirty="0"/>
              <a:t> at </a:t>
            </a:r>
            <a:r>
              <a:rPr lang="en-GB" dirty="0" err="1"/>
              <a:t>opsætte</a:t>
            </a:r>
            <a:endParaRPr lang="en-GB" dirty="0"/>
          </a:p>
          <a:p>
            <a:pPr lvl="1"/>
            <a:r>
              <a:rPr lang="en-GB" dirty="0" err="1"/>
              <a:t>Kræver</a:t>
            </a:r>
            <a:r>
              <a:rPr lang="en-GB" dirty="0"/>
              <a:t>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hel</a:t>
            </a:r>
            <a:r>
              <a:rPr lang="en-GB" dirty="0"/>
              <a:t> </a:t>
            </a:r>
            <a:r>
              <a:rPr lang="en-GB" dirty="0" err="1"/>
              <a:t>infrastruktur</a:t>
            </a:r>
            <a:r>
              <a:rPr lang="en-GB" dirty="0"/>
              <a:t> – bare software</a:t>
            </a:r>
          </a:p>
          <a:p>
            <a:pPr lvl="1"/>
            <a:r>
              <a:rPr lang="en-GB" dirty="0"/>
              <a:t>Passer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mindre</a:t>
            </a:r>
            <a:r>
              <a:rPr lang="en-GB" dirty="0"/>
              <a:t> </a:t>
            </a:r>
            <a:r>
              <a:rPr lang="en-GB" dirty="0" err="1"/>
              <a:t>grupper</a:t>
            </a:r>
            <a:endParaRPr lang="en-GB" dirty="0"/>
          </a:p>
          <a:p>
            <a:pPr lvl="1"/>
            <a:endParaRPr lang="da-DK" dirty="0"/>
          </a:p>
          <a:p>
            <a:r>
              <a:rPr lang="da-DK" dirty="0"/>
              <a:t>PKI:</a:t>
            </a:r>
          </a:p>
          <a:p>
            <a:pPr lvl="1"/>
            <a:r>
              <a:rPr lang="da-DK" dirty="0"/>
              <a:t>TLS</a:t>
            </a:r>
          </a:p>
          <a:p>
            <a:pPr lvl="1"/>
            <a:r>
              <a:rPr lang="da-DK"/>
              <a:t>Distriburerer keys og certificates til stort antal brugere</a:t>
            </a:r>
          </a:p>
        </p:txBody>
      </p:sp>
    </p:spTree>
    <p:extLst>
      <p:ext uri="{BB962C8B-B14F-4D97-AF65-F5344CB8AC3E}">
        <p14:creationId xmlns:p14="http://schemas.microsoft.com/office/powerpoint/2010/main" val="3850526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9F4C-60C7-2F53-F80E-133923494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PGP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2C044-45A9-B52F-4709-663EAF164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Krypterer</a:t>
            </a:r>
            <a:r>
              <a:rPr lang="en-GB" dirty="0"/>
              <a:t> </a:t>
            </a:r>
            <a:r>
              <a:rPr lang="en-GB" dirty="0" err="1"/>
              <a:t>beskeder</a:t>
            </a:r>
            <a:r>
              <a:rPr lang="en-GB" dirty="0"/>
              <a:t>, filer, emails mm.</a:t>
            </a:r>
          </a:p>
          <a:p>
            <a:r>
              <a:rPr lang="en-GB" dirty="0"/>
              <a:t>Dark web</a:t>
            </a:r>
          </a:p>
          <a:p>
            <a:r>
              <a:rPr lang="en-GB" dirty="0"/>
              <a:t>1991</a:t>
            </a:r>
          </a:p>
          <a:p>
            <a:r>
              <a:rPr lang="en-GB" dirty="0" err="1"/>
              <a:t>Tætteste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military grade encryption</a:t>
            </a:r>
          </a:p>
          <a:p>
            <a:r>
              <a:rPr lang="da-DK" dirty="0"/>
              <a:t>Bruger både symmetrisk og assymetrisk kryptering.</a:t>
            </a:r>
          </a:p>
        </p:txBody>
      </p:sp>
    </p:spTree>
    <p:extLst>
      <p:ext uri="{BB962C8B-B14F-4D97-AF65-F5344CB8AC3E}">
        <p14:creationId xmlns:p14="http://schemas.microsoft.com/office/powerpoint/2010/main" val="335435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C50E3-33F3-9920-01FC-258CA5F6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Symmetrisk</a:t>
            </a:r>
            <a:endParaRPr lang="da-D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6F9223-18AD-0120-1834-A15A65744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471" y="2573867"/>
            <a:ext cx="11412063" cy="314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3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5DCD4-200B-9D16-73F3-1D70D9A1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Asymetrisk</a:t>
            </a:r>
            <a:endParaRPr lang="da-DK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90E5398-AA87-D1CA-2B53-ABD424589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245" y="1946136"/>
            <a:ext cx="11834432" cy="3058617"/>
          </a:xfrm>
        </p:spPr>
      </p:pic>
    </p:spTree>
    <p:extLst>
      <p:ext uri="{BB962C8B-B14F-4D97-AF65-F5344CB8AC3E}">
        <p14:creationId xmlns:p14="http://schemas.microsoft.com/office/powerpoint/2010/main" val="1300863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C13B3-89A8-B4A3-84D2-E98B42C9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Hybrid </a:t>
            </a:r>
            <a:r>
              <a:rPr lang="en-GB" dirty="0" err="1"/>
              <a:t>kryptering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4A49F-11EB-8963-6BCF-0C946F9B7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D5042D-752B-5652-A4E6-1871AE584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06" y="1684867"/>
            <a:ext cx="11648788" cy="469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40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C55DE-F033-0B3D-D2D7-83F4342CB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PGP</a:t>
            </a:r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D1D96D-E593-C91E-417B-7323A5882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152983"/>
            <a:ext cx="10740500" cy="525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84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066C5-615E-CB36-EE52-C636A63B0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of trust – </a:t>
            </a:r>
            <a:r>
              <a:rPr lang="en-GB" dirty="0" err="1"/>
              <a:t>verificering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modtager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039E5-9885-A377-9A8F-635A3DC29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31048"/>
            <a:ext cx="8946541" cy="4195481"/>
          </a:xfrm>
        </p:spPr>
        <p:txBody>
          <a:bodyPr/>
          <a:lstStyle/>
          <a:p>
            <a:r>
              <a:rPr lang="en-GB" dirty="0" err="1"/>
              <a:t>Sikre</a:t>
            </a:r>
            <a:r>
              <a:rPr lang="en-GB" dirty="0"/>
              <a:t> sig at den public key man burger, </a:t>
            </a:r>
            <a:r>
              <a:rPr lang="en-GB" dirty="0" err="1"/>
              <a:t>tilhører</a:t>
            </a:r>
            <a:r>
              <a:rPr lang="en-GB" dirty="0"/>
              <a:t> </a:t>
            </a:r>
            <a:r>
              <a:rPr lang="en-GB" dirty="0" err="1"/>
              <a:t>tiltænkte</a:t>
            </a:r>
            <a:r>
              <a:rPr lang="en-GB" dirty="0"/>
              <a:t> </a:t>
            </a:r>
            <a:r>
              <a:rPr lang="en-GB" dirty="0" err="1"/>
              <a:t>modtager</a:t>
            </a:r>
            <a:endParaRPr lang="en-GB" dirty="0"/>
          </a:p>
          <a:p>
            <a:r>
              <a:rPr lang="da-DK" dirty="0"/>
              <a:t>Jeg stoler ikke på Alice</a:t>
            </a:r>
          </a:p>
          <a:p>
            <a:r>
              <a:rPr lang="da-DK" dirty="0"/>
              <a:t>Jeg stoler på Bob</a:t>
            </a:r>
          </a:p>
          <a:p>
            <a:r>
              <a:rPr lang="da-DK" dirty="0"/>
              <a:t>Bob stoler på Alice</a:t>
            </a:r>
          </a:p>
          <a:p>
            <a:r>
              <a:rPr lang="da-DK" dirty="0"/>
              <a:t>Jeg stoler på Alice</a:t>
            </a:r>
          </a:p>
          <a:p>
            <a:r>
              <a:rPr lang="da-DK" dirty="0"/>
              <a:t>Brugere skriver under på andre nøgler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71045B-4706-5CF5-459D-F3D4B8A3A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650" y="2516789"/>
            <a:ext cx="4813156" cy="433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0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09209-ADB7-7C2F-C6F4-48A54375C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Hvor</a:t>
            </a:r>
            <a:r>
              <a:rPr lang="en-GB" dirty="0"/>
              <a:t> </a:t>
            </a:r>
            <a:r>
              <a:rPr lang="en-GB" dirty="0" err="1"/>
              <a:t>bruges</a:t>
            </a:r>
            <a:r>
              <a:rPr lang="en-GB" dirty="0"/>
              <a:t> det?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1FF15-D034-D175-75AB-83AFB54F3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GB" dirty="0" err="1"/>
              <a:t>Normale</a:t>
            </a:r>
            <a:r>
              <a:rPr lang="en-GB" dirty="0"/>
              <a:t>” internet, </a:t>
            </a:r>
            <a:r>
              <a:rPr lang="en-GB" dirty="0" err="1"/>
              <a:t>til</a:t>
            </a:r>
            <a:r>
              <a:rPr lang="en-GB" dirty="0"/>
              <a:t> email, </a:t>
            </a:r>
            <a:r>
              <a:rPr lang="en-GB" dirty="0" err="1"/>
              <a:t>beskeder</a:t>
            </a:r>
            <a:r>
              <a:rPr lang="en-GB" dirty="0"/>
              <a:t> mm.</a:t>
            </a:r>
          </a:p>
          <a:p>
            <a:r>
              <a:rPr lang="en-GB" dirty="0" err="1"/>
              <a:t>Kræver</a:t>
            </a:r>
            <a:r>
              <a:rPr lang="en-GB" dirty="0"/>
              <a:t> PGP software</a:t>
            </a:r>
          </a:p>
          <a:p>
            <a:r>
              <a:rPr lang="en-GB" dirty="0" err="1"/>
              <a:t>Mindre</a:t>
            </a:r>
            <a:r>
              <a:rPr lang="en-GB" dirty="0"/>
              <a:t> “online </a:t>
            </a:r>
            <a:r>
              <a:rPr lang="en-GB" dirty="0" err="1"/>
              <a:t>samfund</a:t>
            </a:r>
            <a:r>
              <a:rPr lang="en-GB" dirty="0"/>
              <a:t>”</a:t>
            </a:r>
          </a:p>
          <a:p>
            <a:r>
              <a:rPr lang="en-GB" dirty="0" err="1"/>
              <a:t>Primært</a:t>
            </a:r>
            <a:r>
              <a:rPr lang="en-GB" dirty="0"/>
              <a:t> </a:t>
            </a:r>
            <a:r>
              <a:rPr lang="en-GB" dirty="0" err="1"/>
              <a:t>darkweb</a:t>
            </a:r>
            <a:r>
              <a:rPr lang="da-DK" dirty="0"/>
              <a:t> og TOR netværk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0394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432FB-EA5E-B912-ECAF-7DD5CA05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Sikkerhedsproblemer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B3678-2337-7870-2C04-B92B9B122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Ingen authenticated encryption:</a:t>
            </a:r>
          </a:p>
          <a:p>
            <a:pPr lvl="1"/>
            <a:r>
              <a:rPr lang="da-DK" dirty="0"/>
              <a:t>Ingen MAC, besked kan være ændret undervejs af angriber</a:t>
            </a:r>
          </a:p>
          <a:p>
            <a:pPr lvl="2"/>
            <a:r>
              <a:rPr lang="da-DK" dirty="0"/>
              <a:t>MAC: Digest af original besked, krypteret. Sammenlignes med hash af modtagne besked.</a:t>
            </a:r>
          </a:p>
          <a:p>
            <a:pPr lvl="2"/>
            <a:endParaRPr lang="da-DK" dirty="0"/>
          </a:p>
          <a:p>
            <a:pPr lvl="1"/>
            <a:r>
              <a:rPr lang="da-DK" dirty="0"/>
              <a:t>Bruger outdated kryptografi</a:t>
            </a:r>
          </a:p>
          <a:p>
            <a:pPr lvl="1"/>
            <a:r>
              <a:rPr lang="da-DK" dirty="0"/>
              <a:t>Revocation:</a:t>
            </a:r>
          </a:p>
          <a:p>
            <a:pPr lvl="2"/>
            <a:r>
              <a:rPr lang="da-DK" dirty="0"/>
              <a:t>Hvad hvis ens key bliver compromised?</a:t>
            </a:r>
          </a:p>
          <a:p>
            <a:pPr lvl="2"/>
            <a:endParaRPr lang="da-DK" dirty="0"/>
          </a:p>
          <a:p>
            <a:pPr lvl="1"/>
            <a:r>
              <a:rPr lang="da-DK" dirty="0"/>
              <a:t>Nøgler i ”midten”</a:t>
            </a:r>
          </a:p>
          <a:p>
            <a:pPr lvl="2"/>
            <a:endParaRPr lang="da-DK" dirty="0"/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38434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142</TotalTime>
  <Words>305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PGP og PKI</vt:lpstr>
      <vt:lpstr>PGP</vt:lpstr>
      <vt:lpstr>Symmetrisk</vt:lpstr>
      <vt:lpstr>Asymetrisk</vt:lpstr>
      <vt:lpstr>Hybrid kryptering</vt:lpstr>
      <vt:lpstr>PGP</vt:lpstr>
      <vt:lpstr>Web of trust – verificering af modtager</vt:lpstr>
      <vt:lpstr>Hvor bruges det?</vt:lpstr>
      <vt:lpstr>Sikkerhedsproblemer</vt:lpstr>
      <vt:lpstr>PKI</vt:lpstr>
      <vt:lpstr>Hieraki</vt:lpstr>
      <vt:lpstr>PowerPoint Presentation</vt:lpstr>
      <vt:lpstr>Root certificates</vt:lpstr>
      <vt:lpstr>Opret dit eget certficiate</vt:lpstr>
      <vt:lpstr>PKI vs PGP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PGP og PKI</dc:title>
  <dc:creator>cuihruase uhasdiuhs</dc:creator>
  <cp:lastModifiedBy>cuihruase uhasdiuhs</cp:lastModifiedBy>
  <cp:revision>2</cp:revision>
  <dcterms:created xsi:type="dcterms:W3CDTF">2023-04-24T12:01:42Z</dcterms:created>
  <dcterms:modified xsi:type="dcterms:W3CDTF">2023-04-24T14:24:33Z</dcterms:modified>
</cp:coreProperties>
</file>