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EF69-5C4C-4CB0-8BE3-69C53B9CF727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420-AF45-4C55-8824-BC744D72FDF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332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EF69-5C4C-4CB0-8BE3-69C53B9CF727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420-AF45-4C55-8824-BC744D72FDF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336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EF69-5C4C-4CB0-8BE3-69C53B9CF727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420-AF45-4C55-8824-BC744D72FDF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2837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EF69-5C4C-4CB0-8BE3-69C53B9CF727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420-AF45-4C55-8824-BC744D72FDFC}" type="slidenum">
              <a:rPr lang="da-DK" smtClean="0"/>
              <a:t>‹#›</a:t>
            </a:fld>
            <a:endParaRPr lang="da-D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3074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EF69-5C4C-4CB0-8BE3-69C53B9CF727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420-AF45-4C55-8824-BC744D72FDF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9578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EF69-5C4C-4CB0-8BE3-69C53B9CF727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420-AF45-4C55-8824-BC744D72FDF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4336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EF69-5C4C-4CB0-8BE3-69C53B9CF727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420-AF45-4C55-8824-BC744D72FDF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0731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EF69-5C4C-4CB0-8BE3-69C53B9CF727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420-AF45-4C55-8824-BC744D72FDF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6919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EF69-5C4C-4CB0-8BE3-69C53B9CF727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420-AF45-4C55-8824-BC744D72FDF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026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EF69-5C4C-4CB0-8BE3-69C53B9CF727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420-AF45-4C55-8824-BC744D72FDF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151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EF69-5C4C-4CB0-8BE3-69C53B9CF727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420-AF45-4C55-8824-BC744D72FDF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5575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EF69-5C4C-4CB0-8BE3-69C53B9CF727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420-AF45-4C55-8824-BC744D72FDF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109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EF69-5C4C-4CB0-8BE3-69C53B9CF727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420-AF45-4C55-8824-BC744D72FDF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937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EF69-5C4C-4CB0-8BE3-69C53B9CF727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420-AF45-4C55-8824-BC744D72FDF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250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EF69-5C4C-4CB0-8BE3-69C53B9CF727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420-AF45-4C55-8824-BC744D72FDF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357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EF69-5C4C-4CB0-8BE3-69C53B9CF727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420-AF45-4C55-8824-BC744D72FDF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555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EF69-5C4C-4CB0-8BE3-69C53B9CF727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420-AF45-4C55-8824-BC744D72FDF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739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94EF69-5C4C-4CB0-8BE3-69C53B9CF727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0C420-AF45-4C55-8824-BC744D72FDF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652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23B33E-B01D-9149-C65B-B7F139C52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TLS</a:t>
            </a:r>
            <a:endParaRPr lang="da-DK" sz="40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C52505-F177-5714-FB40-FB246DBDA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 fontScale="85000" lnSpcReduction="10000"/>
          </a:bodyPr>
          <a:lstStyle/>
          <a:p>
            <a:r>
              <a:rPr lang="en-GB" sz="2000" dirty="0"/>
              <a:t>Secure socket layer / Transport layer security</a:t>
            </a:r>
          </a:p>
          <a:p>
            <a:r>
              <a:rPr lang="en-GB" sz="2000" dirty="0"/>
              <a:t>1995</a:t>
            </a:r>
            <a:r>
              <a:rPr lang="da-DK" sz="2000" dirty="0"/>
              <a:t> – netscape</a:t>
            </a:r>
          </a:p>
          <a:p>
            <a:r>
              <a:rPr lang="da-DK" sz="2000" dirty="0"/>
              <a:t>Server / client beskyttelse</a:t>
            </a:r>
            <a:endParaRPr lang="en-GB" sz="2000" dirty="0"/>
          </a:p>
          <a:p>
            <a:pPr lvl="1"/>
            <a:r>
              <a:rPr lang="en-GB" sz="2000" dirty="0"/>
              <a:t>Website </a:t>
            </a:r>
            <a:r>
              <a:rPr lang="en-GB" sz="2000" dirty="0" err="1"/>
              <a:t>og</a:t>
            </a:r>
            <a:r>
              <a:rPr lang="en-GB" sz="2000" dirty="0"/>
              <a:t> </a:t>
            </a:r>
            <a:r>
              <a:rPr lang="en-GB" sz="2000" dirty="0" err="1"/>
              <a:t>browsere</a:t>
            </a:r>
            <a:endParaRPr lang="en-GB" sz="2000" dirty="0"/>
          </a:p>
          <a:p>
            <a:pPr lvl="1"/>
            <a:r>
              <a:rPr lang="en-GB" sz="2000" dirty="0"/>
              <a:t>Email server </a:t>
            </a:r>
            <a:r>
              <a:rPr lang="en-GB" sz="2000" dirty="0" err="1"/>
              <a:t>og</a:t>
            </a:r>
            <a:r>
              <a:rPr lang="en-GB" sz="2000" dirty="0"/>
              <a:t> dets </a:t>
            </a:r>
            <a:r>
              <a:rPr lang="en-GB" sz="2000" dirty="0" err="1"/>
              <a:t>klienter</a:t>
            </a:r>
            <a:endParaRPr lang="en-GB" sz="2000" dirty="0"/>
          </a:p>
          <a:p>
            <a:pPr lvl="1"/>
            <a:r>
              <a:rPr lang="en-GB" sz="2000" dirty="0" err="1"/>
              <a:t>Maskine</a:t>
            </a:r>
            <a:r>
              <a:rPr lang="en-GB" sz="2000" dirty="0"/>
              <a:t> </a:t>
            </a:r>
            <a:r>
              <a:rPr lang="en-GB" sz="2000" dirty="0" err="1"/>
              <a:t>til</a:t>
            </a:r>
            <a:r>
              <a:rPr lang="en-GB" sz="2000" dirty="0"/>
              <a:t> </a:t>
            </a:r>
            <a:r>
              <a:rPr lang="en-GB" sz="2000" dirty="0" err="1"/>
              <a:t>maskine</a:t>
            </a:r>
            <a:r>
              <a:rPr lang="en-GB" sz="2000" dirty="0"/>
              <a:t> (IoT)</a:t>
            </a:r>
            <a:endParaRPr lang="da-DK" sz="2000" dirty="0"/>
          </a:p>
          <a:p>
            <a:pPr lvl="1"/>
            <a:endParaRPr lang="da-DK" sz="2000" dirty="0"/>
          </a:p>
          <a:p>
            <a:pPr lvl="1"/>
            <a:r>
              <a:rPr lang="en-GB" sz="2000" dirty="0"/>
              <a:t>Type of data der </a:t>
            </a:r>
            <a:r>
              <a:rPr lang="en-GB" sz="2000" dirty="0" err="1"/>
              <a:t>beskyttes</a:t>
            </a:r>
            <a:r>
              <a:rPr lang="en-GB" sz="2000" dirty="0"/>
              <a:t> er </a:t>
            </a:r>
            <a:r>
              <a:rPr lang="en-GB" sz="2000" dirty="0" err="1"/>
              <a:t>ligegyldigt</a:t>
            </a:r>
            <a:r>
              <a:rPr lang="en-GB" sz="2000" dirty="0"/>
              <a:t> (</a:t>
            </a:r>
            <a:r>
              <a:rPr lang="en-GB" sz="2000" dirty="0" err="1"/>
              <a:t>ikke</a:t>
            </a:r>
            <a:r>
              <a:rPr lang="en-GB" sz="2000" dirty="0"/>
              <a:t> </a:t>
            </a:r>
            <a:r>
              <a:rPr lang="en-GB" sz="2000" dirty="0" err="1"/>
              <a:t>kun</a:t>
            </a:r>
            <a:r>
              <a:rPr lang="en-GB" sz="2000" dirty="0"/>
              <a:t> HTTP)</a:t>
            </a:r>
          </a:p>
          <a:p>
            <a:pPr lvl="1"/>
            <a:r>
              <a:rPr lang="en-GB" sz="2000" dirty="0" err="1"/>
              <a:t>Forebygger</a:t>
            </a:r>
            <a:r>
              <a:rPr lang="en-GB" sz="2000" dirty="0"/>
              <a:t> </a:t>
            </a:r>
            <a:r>
              <a:rPr lang="en-GB" sz="2000" dirty="0" err="1"/>
              <a:t>MiTM</a:t>
            </a:r>
            <a:endParaRPr lang="en-GB" sz="2000" dirty="0"/>
          </a:p>
          <a:p>
            <a:pPr lvl="1"/>
            <a:r>
              <a:rPr lang="en-GB" sz="2000" dirty="0"/>
              <a:t>V1.3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6FB655-3D94-72EE-08F4-6814B82DF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502" y="1035901"/>
            <a:ext cx="3615776" cy="479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01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18F3-F5D7-B774-E537-B7B1B8BF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Sikkerhedsproblemer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F8C5E-ADF3-ABA6-BD38-CAD4C59A9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Compromised CA / Server</a:t>
            </a:r>
          </a:p>
          <a:p>
            <a:r>
              <a:rPr lang="en-GB" dirty="0"/>
              <a:t>ARP Spoof</a:t>
            </a:r>
          </a:p>
          <a:p>
            <a:r>
              <a:rPr lang="en-GB" dirty="0"/>
              <a:t>SSL Strip</a:t>
            </a:r>
          </a:p>
          <a:p>
            <a:r>
              <a:rPr lang="en-GB" dirty="0"/>
              <a:t>TLS Split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2717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6822B-84DF-E42A-65B9-EDD345E6E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ARP spoofing / poisoning</a:t>
            </a:r>
          </a:p>
        </p:txBody>
      </p:sp>
      <p:pic>
        <p:nvPicPr>
          <p:cNvPr id="2050" name="Picture 2" descr="ARP Poisoning: Definition, Techniques, Defense &amp; Prevention | Okta">
            <a:extLst>
              <a:ext uri="{FF2B5EF4-FFF2-40B4-BE49-F238E27FC236}">
                <a16:creationId xmlns:a16="http://schemas.microsoft.com/office/drawing/2014/main" id="{4DD7CD4F-58CC-D30C-0177-14CC910D62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683" y="1460471"/>
            <a:ext cx="7874116" cy="393705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38FC-E7CC-AF44-3439-C79B5D9B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Hvordan laver vi ARP spoofing?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3EB0-1989-E868-EA40-7A54C1D6F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/>
          <a:lstStyle/>
          <a:p>
            <a:pPr>
              <a:buFontTx/>
              <a:buChar char="-"/>
            </a:pPr>
            <a:r>
              <a:rPr lang="da-DK" dirty="0"/>
              <a:t>Vi bruger arpspoof</a:t>
            </a:r>
          </a:p>
          <a:p>
            <a:pPr>
              <a:buFontTx/>
              <a:buChar char="-"/>
            </a:pPr>
            <a:r>
              <a:rPr lang="da-DK" dirty="0"/>
              <a:t>Enable package forwarding i sysctl</a:t>
            </a:r>
          </a:p>
          <a:p>
            <a:pPr>
              <a:buFontTx/>
              <a:buChar char="-"/>
            </a:pPr>
            <a:r>
              <a:rPr lang="en-US" sz="1800" b="1" i="0" u="none" strike="noStrike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800" b="1" i="0" u="none" strike="noStrike" dirty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i="0" u="none" strike="noStrike" dirty="0" err="1">
                <a:effectLst/>
                <a:latin typeface="Consolas" panose="020B0609020204030204" pitchFamily="49" charset="0"/>
              </a:rPr>
              <a:t>arpspoof</a:t>
            </a:r>
            <a:r>
              <a:rPr lang="en-US" sz="1800" b="1" i="0" u="none" strike="noStrike" dirty="0">
                <a:effectLst/>
                <a:latin typeface="Consolas" panose="020B0609020204030204" pitchFamily="49" charset="0"/>
              </a:rPr>
              <a:t> -</a:t>
            </a:r>
            <a:r>
              <a:rPr lang="en-US" sz="1800" b="1" i="0" u="none" strike="noStrike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1800" b="1" i="0" u="none" strike="noStrike" dirty="0">
                <a:effectLst/>
                <a:latin typeface="Consolas" panose="020B0609020204030204" pitchFamily="49" charset="0"/>
              </a:rPr>
              <a:t> eth0 -t 192.168.244.131 192.168.244.2</a:t>
            </a:r>
            <a:br>
              <a:rPr lang="en-US" sz="1800" b="1" i="0" u="none" strike="noStrike" dirty="0">
                <a:effectLst/>
                <a:latin typeface="Consolas" panose="020B0609020204030204" pitchFamily="49" charset="0"/>
              </a:rPr>
            </a:br>
            <a:r>
              <a:rPr lang="en-US" sz="1800" b="1" i="0" u="none" strike="noStrike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800" b="1" i="0" u="none" strike="noStrike" dirty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i="0" u="none" strike="noStrike" dirty="0" err="1">
                <a:effectLst/>
                <a:latin typeface="Consolas" panose="020B0609020204030204" pitchFamily="49" charset="0"/>
              </a:rPr>
              <a:t>arpspoof</a:t>
            </a:r>
            <a:r>
              <a:rPr lang="en-US" sz="1800" b="1" i="0" u="none" strike="noStrike" dirty="0">
                <a:effectLst/>
                <a:latin typeface="Consolas" panose="020B0609020204030204" pitchFamily="49" charset="0"/>
              </a:rPr>
              <a:t> -</a:t>
            </a:r>
            <a:r>
              <a:rPr lang="en-US" sz="1800" b="1" i="0" u="none" strike="noStrike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1800" b="1" i="0" u="none" strike="noStrike" dirty="0">
                <a:effectLst/>
                <a:latin typeface="Consolas" panose="020B0609020204030204" pitchFamily="49" charset="0"/>
              </a:rPr>
              <a:t> eth0 -t 192.168.244.2 192.168.244.131</a:t>
            </a:r>
          </a:p>
          <a:p>
            <a:pPr>
              <a:buFontTx/>
              <a:buChar char="-"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6935F-84DE-07DD-18A4-314A18F5F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957642"/>
            <a:ext cx="5391150" cy="276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6A896B-920F-8F5E-7687-1884B3865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91231"/>
            <a:ext cx="12192000" cy="12819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207FD5-7B7A-35A9-40FD-AABAE55B7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" y="4573146"/>
            <a:ext cx="5419725" cy="314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4779D2-6B66-0F9C-AB16-275B8EDB4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716" y="5105400"/>
            <a:ext cx="81248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78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C1AB6-5277-6C1D-8EA2-7F67D332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med HTTPS?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78464-2E64-D9D6-7B7D-51D72C2AB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Vi kan:</a:t>
            </a:r>
          </a:p>
          <a:p>
            <a:r>
              <a:rPr lang="da-DK" dirty="0"/>
              <a:t>Downgrade requesten til HTTP</a:t>
            </a:r>
          </a:p>
          <a:p>
            <a:r>
              <a:rPr lang="da-DK" dirty="0"/>
              <a:t>”Forfalske” et certifikat</a:t>
            </a:r>
          </a:p>
        </p:txBody>
      </p:sp>
    </p:spTree>
    <p:extLst>
      <p:ext uri="{BB962C8B-B14F-4D97-AF65-F5344CB8AC3E}">
        <p14:creationId xmlns:p14="http://schemas.microsoft.com/office/powerpoint/2010/main" val="2491201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A2D1-CFD8-C757-CE9E-6063F47B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SSLStrip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D0DECA-7256-4774-2D97-58C073BAC372}"/>
              </a:ext>
            </a:extLst>
          </p:cNvPr>
          <p:cNvSpPr txBox="1"/>
          <p:nvPr/>
        </p:nvSpPr>
        <p:spPr>
          <a:xfrm>
            <a:off x="0" y="2341917"/>
            <a:ext cx="38651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ARP poisoning </a:t>
            </a:r>
            <a:r>
              <a:rPr lang="en-GB" dirty="0" err="1"/>
              <a:t>kører</a:t>
            </a:r>
            <a:endParaRPr lang="en-GB" dirty="0"/>
          </a:p>
          <a:p>
            <a:r>
              <a:rPr lang="en-GB" dirty="0"/>
              <a:t>Victim </a:t>
            </a:r>
            <a:r>
              <a:rPr lang="en-GB" dirty="0" err="1"/>
              <a:t>går</a:t>
            </a:r>
            <a:r>
              <a:rPr lang="en-GB" dirty="0"/>
              <a:t> </a:t>
            </a:r>
            <a:r>
              <a:rPr lang="en-GB" dirty="0" err="1"/>
              <a:t>ind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facebook.com</a:t>
            </a:r>
          </a:p>
          <a:p>
            <a:r>
              <a:rPr lang="en-GB" dirty="0" err="1"/>
              <a:t>Requesten</a:t>
            </a:r>
            <a:r>
              <a:rPr lang="en-GB" dirty="0"/>
              <a:t> </a:t>
            </a:r>
            <a:r>
              <a:rPr lang="en-GB" dirty="0" err="1"/>
              <a:t>går</a:t>
            </a:r>
            <a:r>
              <a:rPr lang="en-GB" dirty="0"/>
              <a:t> </a:t>
            </a:r>
            <a:r>
              <a:rPr lang="en-GB" dirty="0" err="1"/>
              <a:t>igennem</a:t>
            </a:r>
            <a:r>
              <a:rPr lang="en-GB" dirty="0"/>
              <a:t> </a:t>
            </a:r>
            <a:r>
              <a:rPr lang="en-GB" dirty="0" err="1"/>
              <a:t>os</a:t>
            </a:r>
            <a:endParaRPr lang="en-GB" dirty="0"/>
          </a:p>
          <a:p>
            <a:r>
              <a:rPr lang="en-GB" dirty="0"/>
              <a:t>Vi </a:t>
            </a:r>
            <a:r>
              <a:rPr lang="en-GB" dirty="0" err="1"/>
              <a:t>ejer</a:t>
            </a:r>
            <a:r>
              <a:rPr lang="en-GB" dirty="0"/>
              <a:t> SSL </a:t>
            </a:r>
            <a:r>
              <a:rPr lang="en-GB" dirty="0" err="1"/>
              <a:t>forbindelsen</a:t>
            </a:r>
            <a:endParaRPr lang="en-GB" dirty="0"/>
          </a:p>
          <a:p>
            <a:r>
              <a:rPr lang="en-GB" dirty="0"/>
              <a:t>Vi </a:t>
            </a:r>
            <a:r>
              <a:rPr lang="en-GB" dirty="0" err="1"/>
              <a:t>downgrader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HTTP</a:t>
            </a:r>
          </a:p>
          <a:p>
            <a:r>
              <a:rPr lang="en-GB" dirty="0"/>
              <a:t>Vi </a:t>
            </a:r>
            <a:r>
              <a:rPr lang="en-GB" dirty="0" err="1"/>
              <a:t>kan</a:t>
            </a:r>
            <a:r>
              <a:rPr lang="en-GB" dirty="0"/>
              <a:t> nu </a:t>
            </a:r>
            <a:r>
              <a:rPr lang="en-GB" dirty="0" err="1"/>
              <a:t>sniffe</a:t>
            </a:r>
            <a:r>
              <a:rPr lang="en-GB" dirty="0"/>
              <a:t> alt data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Problemer</a:t>
            </a:r>
            <a:r>
              <a:rPr lang="en-GB" dirty="0"/>
              <a:t>:</a:t>
            </a:r>
          </a:p>
          <a:p>
            <a:r>
              <a:rPr lang="en-GB" dirty="0"/>
              <a:t>Enable SSL-sitewide use</a:t>
            </a:r>
          </a:p>
          <a:p>
            <a:r>
              <a:rPr lang="en-GB"/>
              <a:t>HSTS</a:t>
            </a:r>
            <a:endParaRPr lang="en-GB" dirty="0"/>
          </a:p>
          <a:p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DEEA7-7AAD-0D6B-7E7A-42EBDDDF9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161" y="1661793"/>
            <a:ext cx="8118254" cy="492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5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BA4E-CF79-9EFD-A0C7-CF466063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2B81-C8BF-6760-F529-2E35FFF46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Definerer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række</a:t>
            </a:r>
            <a:r>
              <a:rPr lang="en-GB" dirty="0"/>
              <a:t> </a:t>
            </a:r>
            <a:r>
              <a:rPr lang="en-GB" dirty="0" err="1"/>
              <a:t>kryptografiske</a:t>
            </a:r>
            <a:r>
              <a:rPr lang="en-GB" dirty="0"/>
              <a:t> </a:t>
            </a:r>
            <a:r>
              <a:rPr lang="en-GB" dirty="0" err="1"/>
              <a:t>algoritmer</a:t>
            </a:r>
            <a:r>
              <a:rPr lang="en-GB" dirty="0"/>
              <a:t> der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aftales</a:t>
            </a:r>
            <a:endParaRPr lang="en-GB" dirty="0"/>
          </a:p>
          <a:p>
            <a:endParaRPr lang="da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287826-68BD-B49C-B166-62D7CF9C2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388" y="2345962"/>
            <a:ext cx="96464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3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3170-874C-C778-3DDF-BDA6915F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Versioner</a:t>
            </a:r>
            <a:r>
              <a:rPr lang="en-GB" dirty="0"/>
              <a:t>: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07FCA-3B93-A2B5-CAB1-FA75BB39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SSL v1.0, v2.0, v3.0 – Store </a:t>
            </a:r>
            <a:r>
              <a:rPr lang="en-GB" dirty="0" err="1"/>
              <a:t>sikkerheds</a:t>
            </a:r>
            <a:r>
              <a:rPr lang="en-GB" dirty="0"/>
              <a:t> </a:t>
            </a:r>
            <a:r>
              <a:rPr lang="en-GB" dirty="0" err="1"/>
              <a:t>fejl</a:t>
            </a:r>
            <a:r>
              <a:rPr lang="da-DK" dirty="0"/>
              <a:t>, bruges ikke</a:t>
            </a:r>
          </a:p>
          <a:p>
            <a:r>
              <a:rPr lang="da-DK" dirty="0"/>
              <a:t>TLS v1.0, 1,1 – Bruges ikke siden 2021</a:t>
            </a:r>
          </a:p>
          <a:p>
            <a:r>
              <a:rPr lang="da-DK" dirty="0"/>
              <a:t>TLS 1.2 – Bruges stadig, langsommere og mindre sikkert</a:t>
            </a:r>
          </a:p>
          <a:p>
            <a:r>
              <a:rPr lang="da-DK"/>
              <a:t>TLS 1.3 – Mest sikre, skal bruges så vidt muligt.</a:t>
            </a:r>
            <a:endParaRPr lang="da-DK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465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8D161-82B5-2C8F-AC3D-7886CDB3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538-58D7-9C34-93F3-61703EC3B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6D59C-54CE-3305-C8DA-EC41BA265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47" y="161925"/>
            <a:ext cx="12225309" cy="625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1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F905-EC5F-3928-E84D-286763C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Client hello</a:t>
            </a:r>
            <a:endParaRPr lang="da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543243-2B6F-2E56-AD48-A50AF3C50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820" y="2056332"/>
            <a:ext cx="9997403" cy="35675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EBF23-3F3F-9EA6-4CA0-92F109931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256" y="1392317"/>
            <a:ext cx="9564003" cy="29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3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B87E-0FD9-7D38-720F-90E4708D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hello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91F4E-F09E-E111-6CCC-42C82E6BB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Valg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cipher</a:t>
            </a:r>
            <a:endParaRPr lang="da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6F97D-36FA-FD05-F75E-5380F8022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1241"/>
            <a:ext cx="12563264" cy="35306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BE7E31-5486-42B0-5F39-5E1D61301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507" y="2309981"/>
            <a:ext cx="9383324" cy="40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8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5DA7-B907-FB3C-4645-CE68B792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Certificate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A171-4FD1-837A-5788-72CF3D487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891"/>
            <a:ext cx="10515600" cy="4351338"/>
          </a:xfrm>
        </p:spPr>
        <p:txBody>
          <a:bodyPr/>
          <a:lstStyle/>
          <a:p>
            <a:r>
              <a:rPr lang="en-GB" dirty="0" err="1"/>
              <a:t>Kontaker</a:t>
            </a:r>
            <a:r>
              <a:rPr lang="en-GB" dirty="0"/>
              <a:t> OSCP for at </a:t>
            </a:r>
            <a:r>
              <a:rPr lang="en-GB" dirty="0" err="1"/>
              <a:t>bekræfte</a:t>
            </a:r>
            <a:r>
              <a:rPr lang="en-GB" dirty="0"/>
              <a:t> certificate</a:t>
            </a:r>
            <a:endParaRPr lang="da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228C54-13E9-5ED8-BE57-B9FED34DC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35" y="2597871"/>
            <a:ext cx="9896012" cy="332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12B8-D250-31E8-3ED8-51DE5578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666" y="0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Client Key Exchange, change cipher, encrypted handshake</a:t>
            </a:r>
            <a:endParaRPr lang="da-D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55DE11-45A3-ECA9-9CC7-029AAB417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679071"/>
            <a:ext cx="8947150" cy="294289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9AA5DD-41B0-0EBD-4C2C-5C514CBC2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2" y="6384041"/>
            <a:ext cx="12179468" cy="251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97DD2F-FC8E-53D3-A242-25A88DEFA193}"/>
              </a:ext>
            </a:extLst>
          </p:cNvPr>
          <p:cNvSpPr txBox="1"/>
          <p:nvPr/>
        </p:nvSpPr>
        <p:spPr>
          <a:xfrm>
            <a:off x="97196" y="1292671"/>
            <a:ext cx="5156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Tilfældigt</a:t>
            </a:r>
            <a:r>
              <a:rPr lang="en-GB" dirty="0"/>
              <a:t> </a:t>
            </a:r>
            <a:r>
              <a:rPr lang="en-GB" dirty="0" err="1"/>
              <a:t>nummer</a:t>
            </a:r>
            <a:r>
              <a:rPr lang="en-GB" dirty="0"/>
              <a:t> </a:t>
            </a:r>
            <a:r>
              <a:rPr lang="en-GB" dirty="0" err="1"/>
              <a:t>genereret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client med public key</a:t>
            </a:r>
          </a:p>
          <a:p>
            <a:r>
              <a:rPr lang="da-DK" dirty="0"/>
              <a:t>Hvis server kan dekryptere med private key</a:t>
            </a:r>
          </a:p>
          <a:p>
            <a:r>
              <a:rPr lang="da-DK" dirty="0"/>
              <a:t>Authentication opnået fra clients side</a:t>
            </a:r>
          </a:p>
          <a:p>
            <a:r>
              <a:rPr lang="da-DK" dirty="0"/>
              <a:t>Der skiftes nu til symmetrisk</a:t>
            </a:r>
          </a:p>
          <a:p>
            <a:r>
              <a:rPr lang="da-DK" dirty="0"/>
              <a:t>Client er nu tilfreds</a:t>
            </a:r>
          </a:p>
        </p:txBody>
      </p:sp>
    </p:spTree>
    <p:extLst>
      <p:ext uri="{BB962C8B-B14F-4D97-AF65-F5344CB8AC3E}">
        <p14:creationId xmlns:p14="http://schemas.microsoft.com/office/powerpoint/2010/main" val="228522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6041-4007-25F0-1BC7-165FF4D6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Server  response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953EF-C9A4-96E5-FC5F-E837B7720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Indikerer</a:t>
            </a:r>
            <a:r>
              <a:rPr lang="en-GB" dirty="0"/>
              <a:t> der </a:t>
            </a:r>
            <a:r>
              <a:rPr lang="en-GB" dirty="0" err="1"/>
              <a:t>skiftes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symmetrisk</a:t>
            </a:r>
            <a:r>
              <a:rPr lang="en-GB" dirty="0"/>
              <a:t> </a:t>
            </a:r>
            <a:r>
              <a:rPr lang="en-GB" dirty="0" err="1"/>
              <a:t>kryptering</a:t>
            </a:r>
            <a:endParaRPr lang="en-GB" dirty="0"/>
          </a:p>
          <a:p>
            <a:r>
              <a:rPr lang="en-GB" dirty="0" err="1"/>
              <a:t>Indikerer</a:t>
            </a:r>
            <a:r>
              <a:rPr lang="en-GB" dirty="0"/>
              <a:t> handshake er </a:t>
            </a:r>
            <a:r>
              <a:rPr lang="en-GB" dirty="0" err="1"/>
              <a:t>færdigt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3D399-8927-D0DB-BFD1-9E0E4FA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04" y="1417624"/>
            <a:ext cx="9550891" cy="2730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E28853-BE8B-F3C3-2F1B-A6F85E2DC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69102"/>
            <a:ext cx="11706538" cy="34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32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927</TotalTime>
  <Words>261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Consolas</vt:lpstr>
      <vt:lpstr>Wingdings 3</vt:lpstr>
      <vt:lpstr>Ion</vt:lpstr>
      <vt:lpstr>TLS</vt:lpstr>
      <vt:lpstr>PowerPoint Presentation</vt:lpstr>
      <vt:lpstr>Versioner:</vt:lpstr>
      <vt:lpstr>PowerPoint Presentation</vt:lpstr>
      <vt:lpstr>Client hello</vt:lpstr>
      <vt:lpstr>Server hello</vt:lpstr>
      <vt:lpstr>Certificate</vt:lpstr>
      <vt:lpstr>Client Key Exchange, change cipher, encrypted handshake</vt:lpstr>
      <vt:lpstr>Server  response</vt:lpstr>
      <vt:lpstr>Sikkerhedsproblemer</vt:lpstr>
      <vt:lpstr>ARP spoofing / poisoning</vt:lpstr>
      <vt:lpstr>Hvordan laver vi ARP spoofing?</vt:lpstr>
      <vt:lpstr>Hvad med HTTPS?</vt:lpstr>
      <vt:lpstr>SSLStrip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TLS</dc:title>
  <dc:creator>cuihruase uhasdiuhs</dc:creator>
  <cp:lastModifiedBy>cuihruase uhasdiuhs</cp:lastModifiedBy>
  <cp:revision>2</cp:revision>
  <dcterms:created xsi:type="dcterms:W3CDTF">2023-04-23T16:06:32Z</dcterms:created>
  <dcterms:modified xsi:type="dcterms:W3CDTF">2023-04-24T08:33:14Z</dcterms:modified>
</cp:coreProperties>
</file>