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3C6B-1AFD-4AA5-B8DF-3E0D29E3F4A0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AB56-106C-43D0-BD7A-D86B9D79B63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995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3C6B-1AFD-4AA5-B8DF-3E0D29E3F4A0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AB56-106C-43D0-BD7A-D86B9D79B63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343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3C6B-1AFD-4AA5-B8DF-3E0D29E3F4A0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AB56-106C-43D0-BD7A-D86B9D79B63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9343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3C6B-1AFD-4AA5-B8DF-3E0D29E3F4A0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AB56-106C-43D0-BD7A-D86B9D79B636}" type="slidenum">
              <a:rPr lang="da-DK" smtClean="0"/>
              <a:t>‹#›</a:t>
            </a:fld>
            <a:endParaRPr lang="da-D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6940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3C6B-1AFD-4AA5-B8DF-3E0D29E3F4A0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AB56-106C-43D0-BD7A-D86B9D79B63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6742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3C6B-1AFD-4AA5-B8DF-3E0D29E3F4A0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AB56-106C-43D0-BD7A-D86B9D79B63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1925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3C6B-1AFD-4AA5-B8DF-3E0D29E3F4A0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AB56-106C-43D0-BD7A-D86B9D79B63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4091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3C6B-1AFD-4AA5-B8DF-3E0D29E3F4A0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AB56-106C-43D0-BD7A-D86B9D79B63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6307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3C6B-1AFD-4AA5-B8DF-3E0D29E3F4A0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AB56-106C-43D0-BD7A-D86B9D79B63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923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3C6B-1AFD-4AA5-B8DF-3E0D29E3F4A0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AB56-106C-43D0-BD7A-D86B9D79B63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393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3C6B-1AFD-4AA5-B8DF-3E0D29E3F4A0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AB56-106C-43D0-BD7A-D86B9D79B63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278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3C6B-1AFD-4AA5-B8DF-3E0D29E3F4A0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AB56-106C-43D0-BD7A-D86B9D79B63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740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3C6B-1AFD-4AA5-B8DF-3E0D29E3F4A0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AB56-106C-43D0-BD7A-D86B9D79B63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979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3C6B-1AFD-4AA5-B8DF-3E0D29E3F4A0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AB56-106C-43D0-BD7A-D86B9D79B63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985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3C6B-1AFD-4AA5-B8DF-3E0D29E3F4A0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AB56-106C-43D0-BD7A-D86B9D79B63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927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3C6B-1AFD-4AA5-B8DF-3E0D29E3F4A0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AB56-106C-43D0-BD7A-D86B9D79B63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9355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3C6B-1AFD-4AA5-B8DF-3E0D29E3F4A0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AB56-106C-43D0-BD7A-D86B9D79B63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398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78F3C6B-1AFD-4AA5-B8DF-3E0D29E3F4A0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9AB56-106C-43D0-BD7A-D86B9D79B63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87309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brunoven3@192.168.244.132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16A369-86C9-1EFC-CAD4-19E4AFAA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Asymmetric Encryption</a:t>
            </a:r>
            <a:endParaRPr lang="da-D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B78E43-130F-A77E-05F6-FD54D06F6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Agenda:</a:t>
            </a:r>
          </a:p>
          <a:p>
            <a:r>
              <a:rPr lang="en-GB" dirty="0"/>
              <a:t>Hashing</a:t>
            </a:r>
          </a:p>
          <a:p>
            <a:r>
              <a:rPr lang="en-GB" dirty="0" err="1"/>
              <a:t>Kryptering</a:t>
            </a:r>
            <a:r>
              <a:rPr lang="en-GB" dirty="0"/>
              <a:t> – </a:t>
            </a:r>
            <a:r>
              <a:rPr lang="en-GB" dirty="0" err="1"/>
              <a:t>Symmetrisk</a:t>
            </a:r>
            <a:r>
              <a:rPr lang="en-GB" dirty="0"/>
              <a:t>, </a:t>
            </a:r>
            <a:r>
              <a:rPr lang="en-GB" dirty="0" err="1"/>
              <a:t>assymetrisk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hybrid</a:t>
            </a:r>
          </a:p>
          <a:p>
            <a:r>
              <a:rPr lang="en-GB" dirty="0"/>
              <a:t>Keypairs</a:t>
            </a:r>
          </a:p>
          <a:p>
            <a:r>
              <a:rPr lang="en-GB" dirty="0"/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916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19903-88AD-B240-0A84-903138683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Hashing</a:t>
            </a:r>
            <a:endParaRPr lang="da-DK">
              <a:solidFill>
                <a:srgbClr val="EBEBEB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2" descr="Password Hashing and Salting Explained - Authgear">
            <a:extLst>
              <a:ext uri="{FF2B5EF4-FFF2-40B4-BE49-F238E27FC236}">
                <a16:creationId xmlns:a16="http://schemas.microsoft.com/office/drawing/2014/main" id="{D716911C-9CB6-80C7-AE80-F3C86D79A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64371" y="2019300"/>
            <a:ext cx="6534949" cy="406717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B7AEE-CDF1-1EAF-2E00-FD76D79AC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EBEBEB"/>
                </a:solidFill>
              </a:rPr>
              <a:t>Hvad</a:t>
            </a:r>
            <a:r>
              <a:rPr lang="en-GB" dirty="0">
                <a:solidFill>
                  <a:srgbClr val="EBEBEB"/>
                </a:solidFill>
              </a:rPr>
              <a:t> er det?</a:t>
            </a:r>
          </a:p>
          <a:p>
            <a:pPr marL="0" indent="0">
              <a:buNone/>
            </a:pPr>
            <a:r>
              <a:rPr lang="en-GB" dirty="0">
                <a:solidFill>
                  <a:srgbClr val="EBEBEB"/>
                </a:solidFill>
              </a:rPr>
              <a:t>	- </a:t>
            </a:r>
            <a:r>
              <a:rPr lang="en-GB" dirty="0" err="1">
                <a:solidFill>
                  <a:srgbClr val="EBEBEB"/>
                </a:solidFill>
              </a:rPr>
              <a:t>Transformering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af</a:t>
            </a:r>
            <a:r>
              <a:rPr lang="en-GB" dirty="0">
                <a:solidFill>
                  <a:srgbClr val="EBEBEB"/>
                </a:solidFill>
              </a:rPr>
              <a:t> data</a:t>
            </a:r>
          </a:p>
          <a:p>
            <a:pPr marL="0" indent="0">
              <a:buNone/>
            </a:pPr>
            <a:r>
              <a:rPr lang="da-DK" dirty="0">
                <a:solidFill>
                  <a:srgbClr val="EBEBEB"/>
                </a:solidFill>
              </a:rPr>
              <a:t>	- Hash er aldrig tilfældigt</a:t>
            </a:r>
          </a:p>
          <a:p>
            <a:pPr marL="0" indent="0">
              <a:buNone/>
            </a:pPr>
            <a:r>
              <a:rPr lang="da-DK" dirty="0">
                <a:solidFill>
                  <a:srgbClr val="EBEBEB"/>
                </a:solidFill>
              </a:rPr>
              <a:t>	- Modificering af data = Modificering </a:t>
            </a:r>
            <a:r>
              <a:rPr lang="da-DK">
                <a:solidFill>
                  <a:srgbClr val="EBEBEB"/>
                </a:solidFill>
              </a:rPr>
              <a:t>af hash</a:t>
            </a:r>
            <a:endParaRPr lang="da-DK" dirty="0">
              <a:solidFill>
                <a:srgbClr val="EBEBEB"/>
              </a:solidFill>
            </a:endParaRPr>
          </a:p>
          <a:p>
            <a:r>
              <a:rPr lang="da-DK" dirty="0">
                <a:solidFill>
                  <a:srgbClr val="EBEBEB"/>
                </a:solidFill>
              </a:rPr>
              <a:t>Hvad bruges det til?</a:t>
            </a:r>
          </a:p>
          <a:p>
            <a:pPr marL="0" indent="0">
              <a:buNone/>
            </a:pPr>
            <a:r>
              <a:rPr lang="da-DK" dirty="0">
                <a:solidFill>
                  <a:srgbClr val="EBEBEB"/>
                </a:solidFill>
              </a:rPr>
              <a:t>	- Passwords – Rainbow tables?</a:t>
            </a:r>
          </a:p>
          <a:p>
            <a:pPr marL="0" indent="0">
              <a:buNone/>
            </a:pPr>
            <a:r>
              <a:rPr lang="da-DK" dirty="0">
                <a:solidFill>
                  <a:srgbClr val="EBEBEB"/>
                </a:solidFill>
              </a:rPr>
              <a:t>	- Systemsikkerhed – TripWire</a:t>
            </a:r>
          </a:p>
          <a:p>
            <a:pPr marL="0" indent="0">
              <a:buNone/>
            </a:pPr>
            <a:endParaRPr lang="da-DK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911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DAC09-915E-2546-ACD2-E4CD46B4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Kryptering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2CC2B-A07F-B5F5-9053-2736EEEF8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Hvad</a:t>
            </a:r>
            <a:r>
              <a:rPr lang="en-GB" dirty="0"/>
              <a:t> er det?</a:t>
            </a:r>
          </a:p>
          <a:p>
            <a:r>
              <a:rPr lang="en-GB" dirty="0" err="1"/>
              <a:t>Hvorfor</a:t>
            </a:r>
            <a:r>
              <a:rPr lang="en-GB" dirty="0"/>
              <a:t>?</a:t>
            </a:r>
          </a:p>
          <a:p>
            <a:r>
              <a:rPr lang="en-GB" dirty="0" err="1"/>
              <a:t>Symmetrisk</a:t>
            </a:r>
            <a:r>
              <a:rPr lang="en-GB" dirty="0"/>
              <a:t> </a:t>
            </a:r>
            <a:r>
              <a:rPr lang="en-GB" dirty="0" err="1"/>
              <a:t>kryptering</a:t>
            </a:r>
            <a:endParaRPr lang="en-GB" dirty="0"/>
          </a:p>
          <a:p>
            <a:r>
              <a:rPr lang="en-GB" dirty="0" err="1"/>
              <a:t>Assymetrisk</a:t>
            </a:r>
            <a:r>
              <a:rPr lang="en-GB" dirty="0"/>
              <a:t> </a:t>
            </a:r>
            <a:r>
              <a:rPr lang="en-GB" dirty="0" err="1"/>
              <a:t>kryptering</a:t>
            </a:r>
            <a:endParaRPr lang="en-GB" dirty="0"/>
          </a:p>
          <a:p>
            <a:r>
              <a:rPr lang="en-GB" dirty="0"/>
              <a:t>Hybrid </a:t>
            </a:r>
            <a:r>
              <a:rPr lang="en-GB" dirty="0" err="1"/>
              <a:t>kryptering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897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BF782-8273-52F2-2893-EC905082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Symmetrisk</a:t>
            </a:r>
            <a:r>
              <a:rPr lang="en-GB" dirty="0"/>
              <a:t> </a:t>
            </a:r>
            <a:r>
              <a:rPr lang="en-GB" dirty="0" err="1"/>
              <a:t>kryptering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6FC04-1A1C-4528-E517-4486B61A2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Én</a:t>
            </a:r>
            <a:r>
              <a:rPr lang="en-GB" dirty="0"/>
              <a:t> </a:t>
            </a:r>
            <a:r>
              <a:rPr lang="en-GB" dirty="0" err="1"/>
              <a:t>nøgle</a:t>
            </a:r>
            <a:endParaRPr lang="en-GB" dirty="0"/>
          </a:p>
          <a:p>
            <a:r>
              <a:rPr lang="en-GB" dirty="0"/>
              <a:t>Pros</a:t>
            </a:r>
          </a:p>
          <a:p>
            <a:r>
              <a:rPr lang="en-GB" dirty="0"/>
              <a:t>Cons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4688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B5C5A-571E-CE73-A683-2B287B3E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Assymetrisk</a:t>
            </a:r>
            <a:r>
              <a:rPr lang="en-GB" dirty="0"/>
              <a:t> </a:t>
            </a:r>
            <a:r>
              <a:rPr lang="en-GB" dirty="0" err="1"/>
              <a:t>kryptering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CBAE9-3591-075F-D354-F1A7666B4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Key pair</a:t>
            </a:r>
          </a:p>
          <a:p>
            <a:r>
              <a:rPr lang="en-GB" dirty="0"/>
              <a:t>Pros</a:t>
            </a:r>
          </a:p>
          <a:p>
            <a:r>
              <a:rPr lang="en-GB" dirty="0"/>
              <a:t>Cons</a:t>
            </a:r>
          </a:p>
          <a:p>
            <a:endParaRPr lang="en-GB" dirty="0"/>
          </a:p>
          <a:p>
            <a:endParaRPr lang="en-GB" dirty="0"/>
          </a:p>
          <a:p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D502A7-15F3-53BD-F1F2-BEC5840D5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53" y="3428999"/>
            <a:ext cx="11133580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6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90CF-53CC-1D58-92C3-162996F75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Hybrid </a:t>
            </a:r>
            <a:r>
              <a:rPr lang="en-GB" dirty="0" err="1"/>
              <a:t>kryptering</a:t>
            </a:r>
            <a:endParaRPr lang="da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2861E6-B52F-70A2-A716-AA0BEE524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098" y="2842377"/>
            <a:ext cx="8695075" cy="237309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5CBAE4-1DC7-FB5C-BDA1-20C14901F7DC}"/>
              </a:ext>
            </a:extLst>
          </p:cNvPr>
          <p:cNvSpPr txBox="1"/>
          <p:nvPr/>
        </p:nvSpPr>
        <p:spPr>
          <a:xfrm>
            <a:off x="1216404" y="1702965"/>
            <a:ext cx="2098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Confidentiality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Integrity</a:t>
            </a:r>
          </a:p>
        </p:txBody>
      </p:sp>
    </p:spTree>
    <p:extLst>
      <p:ext uri="{BB962C8B-B14F-4D97-AF65-F5344CB8AC3E}">
        <p14:creationId xmlns:p14="http://schemas.microsoft.com/office/powerpoint/2010/main" val="3446693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5C31-3B87-55B1-EFE4-BC5A0B450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Hvorfor</a:t>
            </a:r>
            <a:r>
              <a:rPr lang="en-GB" dirty="0"/>
              <a:t> er </a:t>
            </a:r>
            <a:r>
              <a:rPr lang="en-GB" dirty="0" err="1"/>
              <a:t>kryptering</a:t>
            </a:r>
            <a:r>
              <a:rPr lang="en-GB" dirty="0"/>
              <a:t> relevant I </a:t>
            </a:r>
            <a:r>
              <a:rPr lang="en-GB" dirty="0" err="1"/>
              <a:t>dette</a:t>
            </a:r>
            <a:r>
              <a:rPr lang="en-GB" dirty="0"/>
              <a:t> fag?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5B838-E73C-1288-2C0A-32CB3207E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Authentication</a:t>
            </a:r>
          </a:p>
          <a:p>
            <a:r>
              <a:rPr lang="en-GB" dirty="0"/>
              <a:t>SSH login</a:t>
            </a:r>
          </a:p>
          <a:p>
            <a:r>
              <a:rPr lang="en-GB" dirty="0" err="1"/>
              <a:t>Keberos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56484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B48C3-8D0D-40DE-F441-8D0A8667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158" y="0"/>
            <a:ext cx="10515600" cy="1325563"/>
          </a:xfrm>
        </p:spPr>
        <p:txBody>
          <a:bodyPr/>
          <a:lstStyle/>
          <a:p>
            <a:r>
              <a:rPr lang="en-GB" dirty="0" err="1"/>
              <a:t>Hvordan</a:t>
            </a:r>
            <a:r>
              <a:rPr lang="en-GB" dirty="0"/>
              <a:t> </a:t>
            </a:r>
            <a:r>
              <a:rPr lang="en-GB" dirty="0" err="1"/>
              <a:t>virker</a:t>
            </a:r>
            <a:r>
              <a:rPr lang="en-GB" dirty="0"/>
              <a:t> SSH med keypairs?</a:t>
            </a:r>
            <a:endParaRPr lang="da-DK" dirty="0"/>
          </a:p>
        </p:txBody>
      </p:sp>
      <p:pic>
        <p:nvPicPr>
          <p:cNvPr id="1026" name="Picture 2" descr="What is SSH Key?| SSH (Secure Shell) Key Management Tool - ManageEngine Key  Manager Plus">
            <a:extLst>
              <a:ext uri="{FF2B5EF4-FFF2-40B4-BE49-F238E27FC236}">
                <a16:creationId xmlns:a16="http://schemas.microsoft.com/office/drawing/2014/main" id="{BED76F87-AD70-0EAC-97DD-903E05A253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698" y="1172614"/>
            <a:ext cx="6160235" cy="568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289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D761F-9348-30DF-6E80-1964FDF8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</a:t>
            </a:r>
            <a:r>
              <a:rPr lang="en-GB" dirty="0" err="1"/>
              <a:t>på</a:t>
            </a:r>
            <a:r>
              <a:rPr lang="en-GB" dirty="0"/>
              <a:t> SSH login med keypairs</a:t>
            </a:r>
            <a:endParaRPr lang="da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976692-755C-80BC-F1DE-2D16522E9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899" y="1484290"/>
            <a:ext cx="6303797" cy="7064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50C587-C146-1ABE-2F0D-23D3C889B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99" y="2222498"/>
            <a:ext cx="7390397" cy="600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3F84CE-B551-FE79-6A51-958E16813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98" y="2854321"/>
            <a:ext cx="7239001" cy="1504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685784-7E96-4E00-06AF-0815EE985E11}"/>
              </a:ext>
            </a:extLst>
          </p:cNvPr>
          <p:cNvSpPr txBox="1"/>
          <p:nvPr/>
        </p:nvSpPr>
        <p:spPr>
          <a:xfrm>
            <a:off x="1317072" y="5117284"/>
            <a:ext cx="5251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sudo ssh-copy-id </a:t>
            </a:r>
            <a:r>
              <a:rPr lang="da-DK" dirty="0">
                <a:hlinkClick r:id="rId5"/>
              </a:rPr>
              <a:t>brunoven3@192.168.244.132</a:t>
            </a:r>
            <a:endParaRPr lang="da-DK" dirty="0"/>
          </a:p>
          <a:p>
            <a:r>
              <a:rPr lang="da-DK" dirty="0"/>
              <a:t>sudo nano /etc/ssh/sshd_config</a:t>
            </a:r>
          </a:p>
        </p:txBody>
      </p:sp>
    </p:spTree>
    <p:extLst>
      <p:ext uri="{BB962C8B-B14F-4D97-AF65-F5344CB8AC3E}">
        <p14:creationId xmlns:p14="http://schemas.microsoft.com/office/powerpoint/2010/main" val="1177935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248</TotalTime>
  <Words>122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Asymmetric Encryption</vt:lpstr>
      <vt:lpstr>Hashing</vt:lpstr>
      <vt:lpstr>Kryptering</vt:lpstr>
      <vt:lpstr>Symmetrisk kryptering</vt:lpstr>
      <vt:lpstr>Assymetrisk kryptering</vt:lpstr>
      <vt:lpstr>Hybrid kryptering</vt:lpstr>
      <vt:lpstr>Hvorfor er kryptering relevant I dette fag?</vt:lpstr>
      <vt:lpstr>Hvordan virker SSH med keypairs?</vt:lpstr>
      <vt:lpstr>Demo på SSH login med keypairs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Asymmetric Encryption</dc:title>
  <dc:creator>cuihruase uhasdiuhs</dc:creator>
  <cp:lastModifiedBy>cuihruase uhasdiuhs</cp:lastModifiedBy>
  <cp:revision>10</cp:revision>
  <dcterms:created xsi:type="dcterms:W3CDTF">2023-01-10T16:11:36Z</dcterms:created>
  <dcterms:modified xsi:type="dcterms:W3CDTF">2023-01-19T09:37:52Z</dcterms:modified>
</cp:coreProperties>
</file>