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3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6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377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121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8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934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707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5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9033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06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06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01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85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527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12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09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19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CF76EF-8DF1-43CD-88A6-137DE864AA7E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47D4-871B-4DBF-84C8-CED09120C72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925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A58-0F53-21B0-CC91-A1340117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Logging og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3837-D60D-6EEF-ED05-C1905064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 bruges det?</a:t>
            </a:r>
          </a:p>
          <a:p>
            <a:r>
              <a:rPr lang="da-DK" dirty="0"/>
              <a:t>Demoer</a:t>
            </a:r>
          </a:p>
        </p:txBody>
      </p:sp>
    </p:spTree>
    <p:extLst>
      <p:ext uri="{BB962C8B-B14F-4D97-AF65-F5344CB8AC3E}">
        <p14:creationId xmlns:p14="http://schemas.microsoft.com/office/powerpoint/2010/main" val="294784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4EB8-CD96-A966-CFD7-E368B5B0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Logging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690E1-1669-0F38-5DAA-F734BF1A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2" y="1331259"/>
            <a:ext cx="8946541" cy="4195481"/>
          </a:xfrm>
        </p:spPr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logging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det?</a:t>
            </a:r>
          </a:p>
          <a:p>
            <a:pPr lvl="1"/>
            <a:r>
              <a:rPr lang="en-GB" dirty="0" err="1"/>
              <a:t>Angreb</a:t>
            </a:r>
            <a:r>
              <a:rPr lang="en-GB" dirty="0"/>
              <a:t> – </a:t>
            </a:r>
            <a:r>
              <a:rPr lang="en-GB" dirty="0" err="1"/>
              <a:t>hvordan</a:t>
            </a:r>
            <a:r>
              <a:rPr lang="en-GB" dirty="0"/>
              <a:t>, </a:t>
            </a:r>
            <a:r>
              <a:rPr lang="en-GB" dirty="0" err="1"/>
              <a:t>hvad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System, </a:t>
            </a:r>
            <a:r>
              <a:rPr lang="en-GB" dirty="0" err="1"/>
              <a:t>Applikationer</a:t>
            </a:r>
            <a:r>
              <a:rPr lang="en-GB" dirty="0"/>
              <a:t>, </a:t>
            </a:r>
            <a:r>
              <a:rPr lang="en-GB"/>
              <a:t>Netværk</a:t>
            </a:r>
            <a:endParaRPr lang="en-GB" dirty="0"/>
          </a:p>
        </p:txBody>
      </p:sp>
      <p:pic>
        <p:nvPicPr>
          <p:cNvPr id="1026" name="Picture 2" descr="Why Should You Care About Logging? | by That Data Bloke | Towards Data  Science">
            <a:extLst>
              <a:ext uri="{FF2B5EF4-FFF2-40B4-BE49-F238E27FC236}">
                <a16:creationId xmlns:a16="http://schemas.microsoft.com/office/drawing/2014/main" id="{A7E138E3-0B06-4E67-BC49-D9D12F67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3626563"/>
            <a:ext cx="8059128" cy="27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B19E-86A6-2361-EA0A-E057B3BD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B70-EF76-447B-E660-03DE69BC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monitoring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det?</a:t>
            </a:r>
          </a:p>
          <a:p>
            <a:pPr lvl="1"/>
            <a:r>
              <a:rPr lang="en-GB" dirty="0"/>
              <a:t>Status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da-DK" dirty="0"/>
              <a:t>Ulemper</a:t>
            </a:r>
          </a:p>
          <a:p>
            <a:endParaRPr lang="da-DK" dirty="0"/>
          </a:p>
          <a:p>
            <a:r>
              <a:rPr lang="da-DK" dirty="0"/>
              <a:t>Logging vs monitoring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572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E79-5120-0CF9-AC6E-3C0F3B03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– best practices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A78-3B56-3615-EA9F-47FB1EB3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Tilføj</a:t>
            </a:r>
            <a:r>
              <a:rPr lang="en-GB" dirty="0"/>
              <a:t> logging </a:t>
            </a:r>
            <a:r>
              <a:rPr lang="en-GB" dirty="0" err="1"/>
              <a:t>til</a:t>
            </a:r>
            <a:r>
              <a:rPr lang="en-GB" dirty="0"/>
              <a:t> alle </a:t>
            </a:r>
            <a:r>
              <a:rPr lang="en-GB" dirty="0" err="1"/>
              <a:t>applikationer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systemer</a:t>
            </a:r>
            <a:endParaRPr lang="en-GB" dirty="0"/>
          </a:p>
          <a:p>
            <a:r>
              <a:rPr lang="en-GB" dirty="0"/>
              <a:t>Spar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pladsen</a:t>
            </a:r>
            <a:endParaRPr lang="en-GB" dirty="0"/>
          </a:p>
          <a:p>
            <a:r>
              <a:rPr lang="en-GB" dirty="0" err="1"/>
              <a:t>Konfigurer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remote </a:t>
            </a:r>
            <a:r>
              <a:rPr lang="en-GB" dirty="0" err="1"/>
              <a:t>maskine</a:t>
            </a:r>
            <a:endParaRPr lang="en-GB" dirty="0"/>
          </a:p>
          <a:p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853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4EFF-6CB3-59EC-D620-C24404FA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på</a:t>
            </a:r>
            <a:r>
              <a:rPr lang="en-GB" dirty="0"/>
              <a:t> Kibana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MultiTail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2671-64CA-151D-A4B9-49B626B2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* 192.168.244.140:5601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* multitail /var/log/snmpsim/snmpsimd.log /var/log/user.log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multitail -s 2 -ci yellow  /var/log/syslog /var/log/user.log -ci blue /var/log/kern.log</a:t>
            </a:r>
          </a:p>
        </p:txBody>
      </p:sp>
    </p:spTree>
    <p:extLst>
      <p:ext uri="{BB962C8B-B14F-4D97-AF65-F5344CB8AC3E}">
        <p14:creationId xmlns:p14="http://schemas.microsoft.com/office/powerpoint/2010/main" val="8276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05C7-D9C6-1622-D43F-E7F0D454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på</a:t>
            </a:r>
            <a:r>
              <a:rPr lang="en-GB" dirty="0"/>
              <a:t> Glances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WhoWatch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F86B-7006-AF09-F230-08559755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glances –t  5</a:t>
            </a:r>
          </a:p>
          <a:p>
            <a:r>
              <a:rPr lang="da-DK" dirty="0"/>
              <a:t>Glances –w 192.168.244.138</a:t>
            </a:r>
          </a:p>
          <a:p>
            <a:r>
              <a:rPr lang="da-DK" dirty="0"/>
              <a:t>Whowatch</a:t>
            </a:r>
          </a:p>
          <a:p>
            <a:r>
              <a:rPr lang="da-DK" dirty="0"/>
              <a:t>Ctrl+K</a:t>
            </a:r>
          </a:p>
          <a:p>
            <a:r>
              <a:rPr lang="da-DK" dirty="0"/>
              <a:t>o</a:t>
            </a:r>
          </a:p>
          <a:p>
            <a:r>
              <a:rPr lang="da-DK" dirty="0"/>
              <a:t>ssh kali@192.168.244.138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20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147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Logging og monitoring</vt:lpstr>
      <vt:lpstr>Logging</vt:lpstr>
      <vt:lpstr>Monitoring</vt:lpstr>
      <vt:lpstr>Logging – best practices</vt:lpstr>
      <vt:lpstr>Demo på Kibana og MultiTail</vt:lpstr>
      <vt:lpstr>Demo på Glances og WhoWatch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og monitoring</dc:title>
  <dc:creator>cuihruase uhasdiuhs</dc:creator>
  <cp:lastModifiedBy>cuihruase uhasdiuhs</cp:lastModifiedBy>
  <cp:revision>5</cp:revision>
  <dcterms:created xsi:type="dcterms:W3CDTF">2023-01-10T15:37:23Z</dcterms:created>
  <dcterms:modified xsi:type="dcterms:W3CDTF">2023-01-18T17:41:39Z</dcterms:modified>
</cp:coreProperties>
</file>