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59" r:id="rId5"/>
    <p:sldId id="257" r:id="rId6"/>
    <p:sldId id="260" r:id="rId7"/>
    <p:sldId id="258" r:id="rId8"/>
    <p:sldId id="262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1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22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279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6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26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09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27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445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51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9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1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1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1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35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1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08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4B9FAB-349F-454A-9EE4-FC5C00AD3C8D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63E8-6A69-4B4E-A8DC-B144A632898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80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F776DAF8-609F-6729-9B8C-064B9D18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9F12D9-7B7E-3EB1-4CA3-C99CD885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0" y="1105585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Resource Permissions</a:t>
            </a:r>
          </a:p>
        </p:txBody>
      </p:sp>
    </p:spTree>
    <p:extLst>
      <p:ext uri="{BB962C8B-B14F-4D97-AF65-F5344CB8AC3E}">
        <p14:creationId xmlns:p14="http://schemas.microsoft.com/office/powerpoint/2010/main" val="170627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7488-EFF7-71AE-4AD8-57ABE912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ACL </a:t>
            </a:r>
            <a:r>
              <a:rPr lang="en-GB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7EE5-3351-6204-DC9E-CA1BA7BB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User1</a:t>
            </a:r>
          </a:p>
          <a:p>
            <a:r>
              <a:rPr lang="da-DK" dirty="0"/>
              <a:t>Desktop, acltest</a:t>
            </a:r>
          </a:p>
        </p:txBody>
      </p:sp>
    </p:spTree>
    <p:extLst>
      <p:ext uri="{BB962C8B-B14F-4D97-AF65-F5344CB8AC3E}">
        <p14:creationId xmlns:p14="http://schemas.microsoft.com/office/powerpoint/2010/main" val="245617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7C5-9E6D-BC44-F972-DA25264F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SUDOER’s 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2694-C3C2-6D14-612D-99EB7768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Visudo</a:t>
            </a:r>
            <a:endParaRPr lang="en-GB" dirty="0"/>
          </a:p>
          <a:p>
            <a:r>
              <a:rPr lang="en-GB" dirty="0"/>
              <a:t>user1</a:t>
            </a:r>
          </a:p>
          <a:p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/bin/</a:t>
            </a:r>
            <a:r>
              <a:rPr lang="en-GB" dirty="0" err="1"/>
              <a:t>tcpdump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51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4A1C-92C2-570B-1AE0-33906A16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Agenda: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29A5-FA1A-970A-61DC-F7BD6B04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Hvem har det?</a:t>
            </a:r>
          </a:p>
          <a:p>
            <a:r>
              <a:rPr lang="da-DK" dirty="0"/>
              <a:t>Hvorfor er det vigtigt?</a:t>
            </a:r>
          </a:p>
          <a:p>
            <a:r>
              <a:rPr lang="da-DK" dirty="0"/>
              <a:t>Best practices</a:t>
            </a:r>
          </a:p>
          <a:p>
            <a:r>
              <a:rPr lang="da-DK" dirty="0"/>
              <a:t>Eksempler</a:t>
            </a:r>
          </a:p>
        </p:txBody>
      </p:sp>
    </p:spTree>
    <p:extLst>
      <p:ext uri="{BB962C8B-B14F-4D97-AF65-F5344CB8AC3E}">
        <p14:creationId xmlns:p14="http://schemas.microsoft.com/office/powerpoint/2010/main" val="7848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BB30-DB63-DD3C-F510-AB337BAC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Hvad er permissions? </a:t>
            </a:r>
            <a:br>
              <a:rPr lang="en-GB">
                <a:solidFill>
                  <a:srgbClr val="EBEBEB"/>
                </a:solidFill>
              </a:rPr>
            </a:br>
            <a:r>
              <a:rPr lang="en-GB" b="1">
                <a:solidFill>
                  <a:srgbClr val="EBEBEB"/>
                </a:solidFill>
              </a:rPr>
              <a:t>Access Rights</a:t>
            </a:r>
            <a:endParaRPr lang="da-DK" b="1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99AB-2177-38B1-8107-1A4C8DD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 = READ</a:t>
            </a:r>
          </a:p>
          <a:p>
            <a:r>
              <a:rPr lang="en-GB" dirty="0">
                <a:solidFill>
                  <a:srgbClr val="FFFFFF"/>
                </a:solidFill>
              </a:rPr>
              <a:t>W = WRITE</a:t>
            </a:r>
          </a:p>
          <a:p>
            <a:r>
              <a:rPr lang="en-GB" dirty="0">
                <a:solidFill>
                  <a:srgbClr val="FFFFFF"/>
                </a:solidFill>
              </a:rPr>
              <a:t>X = EXECUTE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Kameralinse">
            <a:extLst>
              <a:ext uri="{FF2B5EF4-FFF2-40B4-BE49-F238E27FC236}">
                <a16:creationId xmlns:a16="http://schemas.microsoft.com/office/drawing/2014/main" id="{03EE163F-2417-3775-0793-65B1ADAB5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0" r="38401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629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C650-00CE-99D5-D0EF-42C86006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Hvem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permissions?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7E0F-B54B-0D67-956D-A3A498F2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Owner</a:t>
            </a:r>
          </a:p>
          <a:p>
            <a:r>
              <a:rPr lang="da-DK" dirty="0"/>
              <a:t>Groups</a:t>
            </a:r>
          </a:p>
          <a:p>
            <a:r>
              <a:rPr lang="da-DK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1510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C86-B83B-BA39-5B7F-589DB2F3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er permissions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vigtige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EC6E-FDEB-7812-FFC0-52EB69E4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Første</a:t>
            </a:r>
            <a:r>
              <a:rPr lang="en-GB" dirty="0"/>
              <a:t> level”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systemsikkerhed</a:t>
            </a:r>
            <a:endParaRPr lang="en-GB" dirty="0"/>
          </a:p>
          <a:p>
            <a:r>
              <a:rPr lang="en-GB" dirty="0" err="1"/>
              <a:t>Konsekvenser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forkerte</a:t>
            </a:r>
            <a:r>
              <a:rPr lang="en-GB" dirty="0"/>
              <a:t> permissions?</a:t>
            </a:r>
          </a:p>
          <a:p>
            <a:r>
              <a:rPr lang="en-GB" dirty="0" err="1"/>
              <a:t>Tilladelser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delegeres</a:t>
            </a:r>
            <a:r>
              <a:rPr lang="en-GB" dirty="0"/>
              <a:t> </a:t>
            </a:r>
            <a:r>
              <a:rPr lang="en-GB" dirty="0" err="1"/>
              <a:t>korrekt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begrænse</a:t>
            </a:r>
            <a:r>
              <a:rPr lang="en-GB" dirty="0"/>
              <a:t> “scope of damage”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vidt</a:t>
            </a:r>
            <a:r>
              <a:rPr lang="en-GB" dirty="0"/>
              <a:t> </a:t>
            </a:r>
            <a:r>
              <a:rPr lang="en-GB" dirty="0" err="1"/>
              <a:t>muligt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18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ACB7-E105-E151-8502-D03FE1B5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Permission Best Practices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8D1D-6937-47E8-37AE-5A6F9FCF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Sæt</a:t>
            </a:r>
            <a:r>
              <a:rPr lang="en-GB" dirty="0"/>
              <a:t> dig </a:t>
            </a:r>
            <a:r>
              <a:rPr lang="en-GB" dirty="0" err="1"/>
              <a:t>ind</a:t>
            </a:r>
            <a:r>
              <a:rPr lang="en-GB" dirty="0"/>
              <a:t> I </a:t>
            </a:r>
            <a:r>
              <a:rPr lang="en-GB" dirty="0" err="1"/>
              <a:t>eventuelle</a:t>
            </a:r>
            <a:r>
              <a:rPr lang="en-GB" dirty="0"/>
              <a:t> </a:t>
            </a:r>
            <a:r>
              <a:rPr lang="en-GB" dirty="0" err="1"/>
              <a:t>konsekvenser</a:t>
            </a:r>
            <a:endParaRPr lang="en-GB" dirty="0"/>
          </a:p>
          <a:p>
            <a:r>
              <a:rPr lang="en-GB" dirty="0"/>
              <a:t>Alle </a:t>
            </a:r>
            <a:r>
              <a:rPr lang="en-GB" dirty="0" err="1"/>
              <a:t>skal</a:t>
            </a:r>
            <a:r>
              <a:rPr lang="en-GB" dirty="0"/>
              <a:t> IKKE </a:t>
            </a:r>
            <a:r>
              <a:rPr lang="en-GB" dirty="0" err="1"/>
              <a:t>kunne</a:t>
            </a:r>
            <a:r>
              <a:rPr lang="en-GB" dirty="0"/>
              <a:t> alt</a:t>
            </a:r>
          </a:p>
          <a:p>
            <a:r>
              <a:rPr lang="da-DK" dirty="0"/>
              <a:t>Hverken flere eller færre end nødvendigt</a:t>
            </a:r>
          </a:p>
          <a:p>
            <a:r>
              <a:rPr lang="da-DK" dirty="0"/>
              <a:t>Analyser behov</a:t>
            </a:r>
          </a:p>
          <a:p>
            <a:r>
              <a:rPr lang="da-DK" dirty="0"/>
              <a:t>Forskellige admins for hvert område</a:t>
            </a:r>
          </a:p>
          <a:p>
            <a:r>
              <a:rPr lang="da-DK" dirty="0"/>
              <a:t>Disable SSH root login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90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A17-355A-5152-EC6E-BB507F7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ændrer</a:t>
            </a:r>
            <a:r>
              <a:rPr lang="en-GB" dirty="0"/>
              <a:t> vi permissions?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13B-22B7-E379-2407-657E559A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Default tilgang:</a:t>
            </a:r>
          </a:p>
          <a:p>
            <a:endParaRPr lang="da-DK" dirty="0"/>
          </a:p>
        </p:txBody>
      </p:sp>
      <p:pic>
        <p:nvPicPr>
          <p:cNvPr id="1028" name="Picture 4" descr="Learning the shell - Lesson 9: Permissions">
            <a:extLst>
              <a:ext uri="{FF2B5EF4-FFF2-40B4-BE49-F238E27FC236}">
                <a16:creationId xmlns:a16="http://schemas.microsoft.com/office/drawing/2014/main" id="{BBEED3DC-8F72-4028-27E1-5DE61A85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5" y="2571749"/>
            <a:ext cx="61567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2517F-2A2E-5D6C-5F9E-6B393BD9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4" y="3054252"/>
            <a:ext cx="5572125" cy="23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AA1-2F45-8A07-E3EA-FCA93944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Control List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FB25-3D53-3EAA-F48C-06CBBC96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2/3 i en gruppe skal have adgang til en fil – virker chmod?</a:t>
            </a:r>
          </a:p>
          <a:p>
            <a:r>
              <a:rPr lang="da-DK" dirty="0"/>
              <a:t>getfacl  </a:t>
            </a:r>
          </a:p>
          <a:p>
            <a:r>
              <a:rPr lang="da-DK" dirty="0"/>
              <a:t>setfacl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setfacl –m [user, group, other] g:humanresources:r-- /scapyProject</a:t>
            </a:r>
          </a:p>
          <a:p>
            <a:r>
              <a:rPr lang="da-DK" dirty="0"/>
              <a:t>setfacl. –b /scapyProject (remove all entries of specified users)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03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8205-C893-F063-10FD-F30C58C1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SUDOER’s </a:t>
            </a:r>
            <a:r>
              <a:rPr lang="en-GB" dirty="0" err="1"/>
              <a:t>filen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AF9F-90FA-807F-7CDF-EC8E8847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6" y="1331259"/>
            <a:ext cx="8946541" cy="4195481"/>
          </a:xfrm>
        </p:spPr>
        <p:txBody>
          <a:bodyPr/>
          <a:lstStyle/>
          <a:p>
            <a:r>
              <a:rPr lang="en-GB" dirty="0"/>
              <a:t>Aliases</a:t>
            </a:r>
          </a:p>
          <a:p>
            <a:pPr lvl="1"/>
            <a:r>
              <a:rPr lang="en-GB" dirty="0"/>
              <a:t>User Alias</a:t>
            </a:r>
          </a:p>
          <a:p>
            <a:pPr lvl="1"/>
            <a:r>
              <a:rPr lang="en-GB" dirty="0" err="1"/>
              <a:t>Runas</a:t>
            </a:r>
            <a:r>
              <a:rPr lang="en-GB" dirty="0"/>
              <a:t> Alias</a:t>
            </a:r>
          </a:p>
          <a:p>
            <a:pPr lvl="1"/>
            <a:r>
              <a:rPr lang="da-DK" dirty="0"/>
              <a:t>Host Alias</a:t>
            </a:r>
          </a:p>
          <a:p>
            <a:pPr lvl="1"/>
            <a:r>
              <a:rPr lang="da-DK" dirty="0"/>
              <a:t>Cmd Alias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/>
              <a:t>sudo visudo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69DA7-5800-C91C-6A4B-82EF856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60" y="1555852"/>
            <a:ext cx="553402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661C2-8B2A-1CB9-C625-A971C828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33" y="2956382"/>
            <a:ext cx="5747404" cy="423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607E2-F755-6029-8B6C-46B5C66C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74" y="3661300"/>
            <a:ext cx="4603292" cy="10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196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Resource Permissions</vt:lpstr>
      <vt:lpstr>Agenda: </vt:lpstr>
      <vt:lpstr>Hvad er permissions?  Access Rights</vt:lpstr>
      <vt:lpstr>Hvem har permissions?</vt:lpstr>
      <vt:lpstr>Hvorfor er permissions så vigtige?</vt:lpstr>
      <vt:lpstr>Permission Best Practices</vt:lpstr>
      <vt:lpstr>Hvordan ændrer vi permissions?</vt:lpstr>
      <vt:lpstr>Access Control List</vt:lpstr>
      <vt:lpstr>SUDOER’s filen</vt:lpstr>
      <vt:lpstr>ACL eksempel</vt:lpstr>
      <vt:lpstr>SUDOER’s Eksempel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Permissions</dc:title>
  <dc:creator>cuihruase uhasdiuhs</dc:creator>
  <cp:lastModifiedBy>cuihruase uhasdiuhs</cp:lastModifiedBy>
  <cp:revision>8</cp:revision>
  <dcterms:created xsi:type="dcterms:W3CDTF">2023-01-10T16:51:20Z</dcterms:created>
  <dcterms:modified xsi:type="dcterms:W3CDTF">2023-01-18T19:16:02Z</dcterms:modified>
</cp:coreProperties>
</file>